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Raleway SemiBold"/>
      <p:regular r:id="rId31"/>
      <p:bold r:id="rId32"/>
      <p:italic r:id="rId33"/>
      <p:boldItalic r:id="rId34"/>
    </p:embeddedFont>
    <p:embeddedFont>
      <p:font typeface="Raleway ExtraBold"/>
      <p:bold r:id="rId35"/>
      <p:boldItalic r:id="rId36"/>
    </p:embeddedFont>
    <p:embeddedFont>
      <p:font typeface="Bebas Neue"/>
      <p:regular r:id="rId37"/>
    </p:embeddedFont>
    <p:embeddedFont>
      <p:font typeface="Comfortaa Medium"/>
      <p:regular r:id="rId38"/>
      <p:bold r:id="rId39"/>
    </p:embeddedFont>
    <p:embeddedFont>
      <p:font typeface="Comfortaa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-regular.fntdata"/><Relationship Id="rId20" Type="http://schemas.openxmlformats.org/officeDocument/2006/relationships/slide" Target="slides/slide16.xml"/><Relationship Id="rId41" Type="http://schemas.openxmlformats.org/officeDocument/2006/relationships/font" Target="fonts/Comfortaa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SemiBold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33" Type="http://schemas.openxmlformats.org/officeDocument/2006/relationships/font" Target="fonts/RalewaySemiBold-italic.fntdata"/><Relationship Id="rId10" Type="http://schemas.openxmlformats.org/officeDocument/2006/relationships/slide" Target="slides/slide6.xml"/><Relationship Id="rId32" Type="http://schemas.openxmlformats.org/officeDocument/2006/relationships/font" Target="fonts/RalewaySemiBold-bold.fntdata"/><Relationship Id="rId13" Type="http://schemas.openxmlformats.org/officeDocument/2006/relationships/slide" Target="slides/slide9.xml"/><Relationship Id="rId35" Type="http://schemas.openxmlformats.org/officeDocument/2006/relationships/font" Target="fonts/RalewayExtraBold-bold.fntdata"/><Relationship Id="rId12" Type="http://schemas.openxmlformats.org/officeDocument/2006/relationships/slide" Target="slides/slide8.xml"/><Relationship Id="rId34" Type="http://schemas.openxmlformats.org/officeDocument/2006/relationships/font" Target="fonts/RalewaySemiBold-boldItalic.fntdata"/><Relationship Id="rId15" Type="http://schemas.openxmlformats.org/officeDocument/2006/relationships/slide" Target="slides/slide11.xml"/><Relationship Id="rId37" Type="http://schemas.openxmlformats.org/officeDocument/2006/relationships/font" Target="fonts/BebasNeue-regular.fntdata"/><Relationship Id="rId14" Type="http://schemas.openxmlformats.org/officeDocument/2006/relationships/slide" Target="slides/slide10.xml"/><Relationship Id="rId36" Type="http://schemas.openxmlformats.org/officeDocument/2006/relationships/font" Target="fonts/RalewayExtraBold-boldItalic.fntdata"/><Relationship Id="rId17" Type="http://schemas.openxmlformats.org/officeDocument/2006/relationships/slide" Target="slides/slide13.xml"/><Relationship Id="rId39" Type="http://schemas.openxmlformats.org/officeDocument/2006/relationships/font" Target="fonts/ComfortaaMedium-bold.fntdata"/><Relationship Id="rId16" Type="http://schemas.openxmlformats.org/officeDocument/2006/relationships/slide" Target="slides/slide12.xml"/><Relationship Id="rId38" Type="http://schemas.openxmlformats.org/officeDocument/2006/relationships/font" Target="fonts/ComfortaaMedium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2dc13599ab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2dc13599ab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da1ad02fd4_2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da1ad02fd4_2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2dc13599abc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2dc13599abc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2dc15a10ac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2dc15a10ac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2dc15a10ac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2dc15a10ac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dc15a10ac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2dc15a10ac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2dc15a10ac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2dc15a10ac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dc13599ab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2dc13599ab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2dc13599ab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2dc13599ab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10f9e629ec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10f9e629ec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0f9e629ec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0f9e629e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2dc13599abc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2dc13599ab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2dc15a10ac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2dc15a10a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202d4ffd5d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202d4ffd5d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48179af96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48179af96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da1ad02fd4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da1ad02fd4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48179af96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148179af96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da1ad02fd4_2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2da1ad02fd4_2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11e375b9f5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11e375b9f5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148179af96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148179af96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a1ad02fd4_2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2da1ad02fd4_2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 rot="10480078">
            <a:off x="-788251" y="-640987"/>
            <a:ext cx="11647195" cy="5815925"/>
          </a:xfrm>
          <a:custGeom>
            <a:rect b="b" l="l" r="r" t="t"/>
            <a:pathLst>
              <a:path extrusionOk="0" h="32607" w="75728">
                <a:moveTo>
                  <a:pt x="61034" y="0"/>
                </a:moveTo>
                <a:cubicBezTo>
                  <a:pt x="57451" y="26"/>
                  <a:pt x="53895" y="831"/>
                  <a:pt x="50624" y="2311"/>
                </a:cubicBezTo>
                <a:cubicBezTo>
                  <a:pt x="49689" y="2726"/>
                  <a:pt x="48780" y="3193"/>
                  <a:pt x="47898" y="3687"/>
                </a:cubicBezTo>
                <a:cubicBezTo>
                  <a:pt x="47041" y="4180"/>
                  <a:pt x="46262" y="4673"/>
                  <a:pt x="45328" y="5296"/>
                </a:cubicBezTo>
                <a:lnTo>
                  <a:pt x="45172" y="5400"/>
                </a:lnTo>
                <a:lnTo>
                  <a:pt x="45146" y="5426"/>
                </a:lnTo>
                <a:cubicBezTo>
                  <a:pt x="43562" y="6516"/>
                  <a:pt x="41901" y="7477"/>
                  <a:pt x="40161" y="8308"/>
                </a:cubicBezTo>
                <a:cubicBezTo>
                  <a:pt x="39175" y="8723"/>
                  <a:pt x="38137" y="9009"/>
                  <a:pt x="37072" y="9164"/>
                </a:cubicBezTo>
                <a:cubicBezTo>
                  <a:pt x="36449" y="9242"/>
                  <a:pt x="35826" y="9294"/>
                  <a:pt x="35229" y="9294"/>
                </a:cubicBezTo>
                <a:cubicBezTo>
                  <a:pt x="34346" y="9294"/>
                  <a:pt x="33490" y="9216"/>
                  <a:pt x="32633" y="9112"/>
                </a:cubicBezTo>
                <a:lnTo>
                  <a:pt x="32529" y="9112"/>
                </a:lnTo>
                <a:cubicBezTo>
                  <a:pt x="31179" y="8931"/>
                  <a:pt x="29803" y="8619"/>
                  <a:pt x="28894" y="8437"/>
                </a:cubicBezTo>
                <a:lnTo>
                  <a:pt x="28401" y="8334"/>
                </a:lnTo>
                <a:lnTo>
                  <a:pt x="28245" y="8282"/>
                </a:lnTo>
                <a:lnTo>
                  <a:pt x="28194" y="8282"/>
                </a:lnTo>
                <a:cubicBezTo>
                  <a:pt x="27207" y="8048"/>
                  <a:pt x="26169" y="7840"/>
                  <a:pt x="25208" y="7607"/>
                </a:cubicBezTo>
                <a:lnTo>
                  <a:pt x="23780" y="7243"/>
                </a:lnTo>
                <a:lnTo>
                  <a:pt x="23728" y="7243"/>
                </a:lnTo>
                <a:cubicBezTo>
                  <a:pt x="21833" y="6776"/>
                  <a:pt x="19860" y="6283"/>
                  <a:pt x="17887" y="5997"/>
                </a:cubicBezTo>
                <a:cubicBezTo>
                  <a:pt x="16771" y="5815"/>
                  <a:pt x="15629" y="5712"/>
                  <a:pt x="14512" y="5686"/>
                </a:cubicBezTo>
                <a:lnTo>
                  <a:pt x="14071" y="5686"/>
                </a:lnTo>
                <a:cubicBezTo>
                  <a:pt x="13422" y="5686"/>
                  <a:pt x="12773" y="5712"/>
                  <a:pt x="12124" y="5763"/>
                </a:cubicBezTo>
                <a:cubicBezTo>
                  <a:pt x="10644" y="5893"/>
                  <a:pt x="9190" y="6153"/>
                  <a:pt x="7762" y="6542"/>
                </a:cubicBezTo>
                <a:cubicBezTo>
                  <a:pt x="7036" y="6750"/>
                  <a:pt x="6309" y="7010"/>
                  <a:pt x="5634" y="7347"/>
                </a:cubicBezTo>
                <a:cubicBezTo>
                  <a:pt x="4959" y="7633"/>
                  <a:pt x="4336" y="7996"/>
                  <a:pt x="3739" y="8437"/>
                </a:cubicBezTo>
                <a:cubicBezTo>
                  <a:pt x="3167" y="8853"/>
                  <a:pt x="2674" y="9346"/>
                  <a:pt x="2233" y="9891"/>
                </a:cubicBezTo>
                <a:cubicBezTo>
                  <a:pt x="1817" y="10410"/>
                  <a:pt x="1506" y="11008"/>
                  <a:pt x="1272" y="11631"/>
                </a:cubicBezTo>
                <a:cubicBezTo>
                  <a:pt x="1168" y="11631"/>
                  <a:pt x="1065" y="11683"/>
                  <a:pt x="961" y="11786"/>
                </a:cubicBezTo>
                <a:cubicBezTo>
                  <a:pt x="883" y="11864"/>
                  <a:pt x="805" y="12020"/>
                  <a:pt x="805" y="12150"/>
                </a:cubicBezTo>
                <a:cubicBezTo>
                  <a:pt x="727" y="13084"/>
                  <a:pt x="623" y="14019"/>
                  <a:pt x="493" y="14980"/>
                </a:cubicBezTo>
                <a:cubicBezTo>
                  <a:pt x="182" y="16875"/>
                  <a:pt x="26" y="18796"/>
                  <a:pt x="26" y="20743"/>
                </a:cubicBezTo>
                <a:cubicBezTo>
                  <a:pt x="52" y="20925"/>
                  <a:pt x="52" y="21132"/>
                  <a:pt x="52" y="21314"/>
                </a:cubicBezTo>
                <a:lnTo>
                  <a:pt x="52" y="21444"/>
                </a:lnTo>
                <a:cubicBezTo>
                  <a:pt x="78" y="21729"/>
                  <a:pt x="78" y="22015"/>
                  <a:pt x="78" y="22352"/>
                </a:cubicBezTo>
                <a:cubicBezTo>
                  <a:pt x="52" y="22690"/>
                  <a:pt x="52" y="23027"/>
                  <a:pt x="52" y="23339"/>
                </a:cubicBezTo>
                <a:lnTo>
                  <a:pt x="52" y="23780"/>
                </a:lnTo>
                <a:cubicBezTo>
                  <a:pt x="0" y="24793"/>
                  <a:pt x="0" y="25831"/>
                  <a:pt x="104" y="26844"/>
                </a:cubicBezTo>
                <a:cubicBezTo>
                  <a:pt x="156" y="27648"/>
                  <a:pt x="338" y="28453"/>
                  <a:pt x="675" y="29180"/>
                </a:cubicBezTo>
                <a:cubicBezTo>
                  <a:pt x="961" y="29803"/>
                  <a:pt x="1428" y="30348"/>
                  <a:pt x="1999" y="30712"/>
                </a:cubicBezTo>
                <a:cubicBezTo>
                  <a:pt x="2622" y="31101"/>
                  <a:pt x="3297" y="31387"/>
                  <a:pt x="3998" y="31543"/>
                </a:cubicBezTo>
                <a:cubicBezTo>
                  <a:pt x="4803" y="31750"/>
                  <a:pt x="5608" y="31880"/>
                  <a:pt x="6412" y="31958"/>
                </a:cubicBezTo>
                <a:cubicBezTo>
                  <a:pt x="7503" y="32062"/>
                  <a:pt x="8593" y="32088"/>
                  <a:pt x="9658" y="32114"/>
                </a:cubicBezTo>
                <a:lnTo>
                  <a:pt x="9735" y="32114"/>
                </a:lnTo>
                <a:lnTo>
                  <a:pt x="10904" y="32140"/>
                </a:lnTo>
                <a:cubicBezTo>
                  <a:pt x="11397" y="32166"/>
                  <a:pt x="11864" y="32192"/>
                  <a:pt x="12383" y="32217"/>
                </a:cubicBezTo>
                <a:lnTo>
                  <a:pt x="12565" y="32217"/>
                </a:lnTo>
                <a:cubicBezTo>
                  <a:pt x="13084" y="32243"/>
                  <a:pt x="13552" y="32243"/>
                  <a:pt x="14045" y="32269"/>
                </a:cubicBezTo>
                <a:cubicBezTo>
                  <a:pt x="15265" y="32321"/>
                  <a:pt x="16511" y="32347"/>
                  <a:pt x="17783" y="32373"/>
                </a:cubicBezTo>
                <a:cubicBezTo>
                  <a:pt x="20172" y="32425"/>
                  <a:pt x="22534" y="32425"/>
                  <a:pt x="24507" y="32425"/>
                </a:cubicBezTo>
                <a:lnTo>
                  <a:pt x="32737" y="32425"/>
                </a:lnTo>
                <a:lnTo>
                  <a:pt x="38526" y="32373"/>
                </a:lnTo>
                <a:lnTo>
                  <a:pt x="38656" y="32373"/>
                </a:lnTo>
                <a:cubicBezTo>
                  <a:pt x="41719" y="32373"/>
                  <a:pt x="44782" y="32347"/>
                  <a:pt x="47820" y="32347"/>
                </a:cubicBezTo>
                <a:lnTo>
                  <a:pt x="49481" y="32347"/>
                </a:lnTo>
                <a:cubicBezTo>
                  <a:pt x="51922" y="32347"/>
                  <a:pt x="53739" y="32373"/>
                  <a:pt x="55374" y="32373"/>
                </a:cubicBezTo>
                <a:cubicBezTo>
                  <a:pt x="57737" y="32373"/>
                  <a:pt x="60255" y="32425"/>
                  <a:pt x="62747" y="32529"/>
                </a:cubicBezTo>
                <a:lnTo>
                  <a:pt x="63137" y="32529"/>
                </a:lnTo>
                <a:cubicBezTo>
                  <a:pt x="64201" y="32555"/>
                  <a:pt x="65291" y="32607"/>
                  <a:pt x="66382" y="32607"/>
                </a:cubicBezTo>
                <a:lnTo>
                  <a:pt x="66823" y="32607"/>
                </a:lnTo>
                <a:cubicBezTo>
                  <a:pt x="67862" y="32607"/>
                  <a:pt x="68900" y="32555"/>
                  <a:pt x="69938" y="32451"/>
                </a:cubicBezTo>
                <a:cubicBezTo>
                  <a:pt x="70380" y="32399"/>
                  <a:pt x="70821" y="32321"/>
                  <a:pt x="71236" y="32166"/>
                </a:cubicBezTo>
                <a:cubicBezTo>
                  <a:pt x="71600" y="32036"/>
                  <a:pt x="71911" y="31854"/>
                  <a:pt x="72223" y="31646"/>
                </a:cubicBezTo>
                <a:cubicBezTo>
                  <a:pt x="72535" y="31413"/>
                  <a:pt x="72846" y="31153"/>
                  <a:pt x="73080" y="30868"/>
                </a:cubicBezTo>
                <a:cubicBezTo>
                  <a:pt x="73313" y="30582"/>
                  <a:pt x="73521" y="30270"/>
                  <a:pt x="73703" y="29959"/>
                </a:cubicBezTo>
                <a:cubicBezTo>
                  <a:pt x="74456" y="28583"/>
                  <a:pt x="74793" y="27025"/>
                  <a:pt x="75105" y="25520"/>
                </a:cubicBezTo>
                <a:lnTo>
                  <a:pt x="75157" y="25338"/>
                </a:lnTo>
                <a:cubicBezTo>
                  <a:pt x="75546" y="23261"/>
                  <a:pt x="75728" y="21132"/>
                  <a:pt x="75676" y="18978"/>
                </a:cubicBezTo>
                <a:cubicBezTo>
                  <a:pt x="75650" y="16745"/>
                  <a:pt x="75494" y="14590"/>
                  <a:pt x="75312" y="12383"/>
                </a:cubicBezTo>
                <a:lnTo>
                  <a:pt x="75260" y="11890"/>
                </a:lnTo>
                <a:lnTo>
                  <a:pt x="75260" y="11760"/>
                </a:lnTo>
                <a:cubicBezTo>
                  <a:pt x="75234" y="11423"/>
                  <a:pt x="75208" y="11085"/>
                  <a:pt x="75183" y="10748"/>
                </a:cubicBezTo>
                <a:cubicBezTo>
                  <a:pt x="75131" y="10099"/>
                  <a:pt x="75131" y="9450"/>
                  <a:pt x="75131" y="9009"/>
                </a:cubicBezTo>
                <a:lnTo>
                  <a:pt x="75131" y="8801"/>
                </a:lnTo>
                <a:cubicBezTo>
                  <a:pt x="75157" y="7685"/>
                  <a:pt x="75079" y="6542"/>
                  <a:pt x="74923" y="5426"/>
                </a:cubicBezTo>
                <a:cubicBezTo>
                  <a:pt x="74871" y="5296"/>
                  <a:pt x="74793" y="5166"/>
                  <a:pt x="74663" y="5114"/>
                </a:cubicBezTo>
                <a:cubicBezTo>
                  <a:pt x="74585" y="5063"/>
                  <a:pt x="74482" y="5037"/>
                  <a:pt x="74404" y="5037"/>
                </a:cubicBezTo>
                <a:lnTo>
                  <a:pt x="74274" y="5037"/>
                </a:lnTo>
                <a:cubicBezTo>
                  <a:pt x="73495" y="4310"/>
                  <a:pt x="72690" y="3635"/>
                  <a:pt x="71808" y="3064"/>
                </a:cubicBezTo>
                <a:cubicBezTo>
                  <a:pt x="70847" y="2415"/>
                  <a:pt x="69835" y="1895"/>
                  <a:pt x="68770" y="1480"/>
                </a:cubicBezTo>
                <a:cubicBezTo>
                  <a:pt x="66745" y="649"/>
                  <a:pt x="64616" y="182"/>
                  <a:pt x="62436" y="52"/>
                </a:cubicBezTo>
                <a:cubicBezTo>
                  <a:pt x="61968" y="0"/>
                  <a:pt x="61501" y="0"/>
                  <a:pt x="61034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249825" y="933575"/>
            <a:ext cx="4395600" cy="20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269800" y="2957975"/>
            <a:ext cx="4395600" cy="40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8249632" y="503426"/>
            <a:ext cx="222622" cy="222622"/>
            <a:chOff x="4372113" y="535000"/>
            <a:chExt cx="222600" cy="222600"/>
          </a:xfrm>
        </p:grpSpPr>
        <p:sp>
          <p:nvSpPr>
            <p:cNvPr id="13" name="Google Shape;13;p2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7225098" y="1585892"/>
            <a:ext cx="180306" cy="180306"/>
            <a:chOff x="4372113" y="535000"/>
            <a:chExt cx="222600" cy="222600"/>
          </a:xfrm>
        </p:grpSpPr>
        <p:sp>
          <p:nvSpPr>
            <p:cNvPr id="16" name="Google Shape;16;p2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860980" y="347972"/>
            <a:ext cx="155464" cy="155464"/>
            <a:chOff x="4372113" y="535000"/>
            <a:chExt cx="222600" cy="222600"/>
          </a:xfrm>
        </p:grpSpPr>
        <p:sp>
          <p:nvSpPr>
            <p:cNvPr id="19" name="Google Shape;19;p2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273855" y="3212022"/>
            <a:ext cx="155464" cy="155464"/>
            <a:chOff x="4372113" y="535000"/>
            <a:chExt cx="222600" cy="222600"/>
          </a:xfrm>
        </p:grpSpPr>
        <p:sp>
          <p:nvSpPr>
            <p:cNvPr id="22" name="Google Shape;22;p2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/>
          <p:nvPr>
            <p:ph hasCustomPrompt="1" type="title"/>
          </p:nvPr>
        </p:nvSpPr>
        <p:spPr>
          <a:xfrm>
            <a:off x="5239700" y="996025"/>
            <a:ext cx="2344500" cy="11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7" name="Google Shape;157;p11"/>
          <p:cNvSpPr txBox="1"/>
          <p:nvPr>
            <p:ph idx="1" type="subTitle"/>
          </p:nvPr>
        </p:nvSpPr>
        <p:spPr>
          <a:xfrm>
            <a:off x="5239775" y="2354450"/>
            <a:ext cx="2344500" cy="17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8" name="Google Shape;158;p11"/>
          <p:cNvSpPr/>
          <p:nvPr/>
        </p:nvSpPr>
        <p:spPr>
          <a:xfrm>
            <a:off x="-863490" y="-135715"/>
            <a:ext cx="11721750" cy="5412325"/>
          </a:xfrm>
          <a:custGeom>
            <a:rect b="b" l="l" r="r" t="t"/>
            <a:pathLst>
              <a:path extrusionOk="0" h="216493" w="468870">
                <a:moveTo>
                  <a:pt x="444177" y="211103"/>
                </a:moveTo>
                <a:cubicBezTo>
                  <a:pt x="445741" y="205159"/>
                  <a:pt x="454001" y="189265"/>
                  <a:pt x="450184" y="180317"/>
                </a:cubicBezTo>
                <a:cubicBezTo>
                  <a:pt x="446367" y="171369"/>
                  <a:pt x="435729" y="159167"/>
                  <a:pt x="421275" y="157415"/>
                </a:cubicBezTo>
                <a:cubicBezTo>
                  <a:pt x="406821" y="155663"/>
                  <a:pt x="380577" y="169644"/>
                  <a:pt x="363458" y="169805"/>
                </a:cubicBezTo>
                <a:cubicBezTo>
                  <a:pt x="346339" y="169966"/>
                  <a:pt x="334503" y="158909"/>
                  <a:pt x="318563" y="158382"/>
                </a:cubicBezTo>
                <a:cubicBezTo>
                  <a:pt x="302623" y="157855"/>
                  <a:pt x="281258" y="169331"/>
                  <a:pt x="267817" y="166643"/>
                </a:cubicBezTo>
                <a:cubicBezTo>
                  <a:pt x="254377" y="163955"/>
                  <a:pt x="246312" y="154186"/>
                  <a:pt x="237920" y="142253"/>
                </a:cubicBezTo>
                <a:cubicBezTo>
                  <a:pt x="229528" y="130320"/>
                  <a:pt x="224699" y="106098"/>
                  <a:pt x="217464" y="95047"/>
                </a:cubicBezTo>
                <a:cubicBezTo>
                  <a:pt x="210229" y="83996"/>
                  <a:pt x="203718" y="79504"/>
                  <a:pt x="194511" y="75945"/>
                </a:cubicBezTo>
                <a:cubicBezTo>
                  <a:pt x="185304" y="72386"/>
                  <a:pt x="174112" y="72629"/>
                  <a:pt x="162223" y="73693"/>
                </a:cubicBezTo>
                <a:cubicBezTo>
                  <a:pt x="150334" y="74757"/>
                  <a:pt x="133190" y="82578"/>
                  <a:pt x="123178" y="82328"/>
                </a:cubicBezTo>
                <a:cubicBezTo>
                  <a:pt x="113166" y="82078"/>
                  <a:pt x="107347" y="76399"/>
                  <a:pt x="102153" y="72191"/>
                </a:cubicBezTo>
                <a:cubicBezTo>
                  <a:pt x="96959" y="67983"/>
                  <a:pt x="94832" y="64587"/>
                  <a:pt x="92016" y="57078"/>
                </a:cubicBezTo>
                <a:cubicBezTo>
                  <a:pt x="89200" y="49569"/>
                  <a:pt x="88806" y="36152"/>
                  <a:pt x="85258" y="27138"/>
                </a:cubicBezTo>
                <a:cubicBezTo>
                  <a:pt x="81711" y="18124"/>
                  <a:pt x="79709" y="6921"/>
                  <a:pt x="70731" y="2995"/>
                </a:cubicBezTo>
                <a:cubicBezTo>
                  <a:pt x="61754" y="-931"/>
                  <a:pt x="38546" y="-1257"/>
                  <a:pt x="31393" y="3580"/>
                </a:cubicBezTo>
                <a:cubicBezTo>
                  <a:pt x="24241" y="8417"/>
                  <a:pt x="33043" y="11636"/>
                  <a:pt x="27816" y="32019"/>
                </a:cubicBezTo>
                <a:cubicBezTo>
                  <a:pt x="22590" y="52402"/>
                  <a:pt x="785" y="100725"/>
                  <a:pt x="34" y="125879"/>
                </a:cubicBezTo>
                <a:cubicBezTo>
                  <a:pt x="-717" y="151033"/>
                  <a:pt x="11235" y="168491"/>
                  <a:pt x="23311" y="182945"/>
                </a:cubicBezTo>
                <a:cubicBezTo>
                  <a:pt x="35388" y="197399"/>
                  <a:pt x="2912" y="207099"/>
                  <a:pt x="72493" y="212605"/>
                </a:cubicBezTo>
                <a:cubicBezTo>
                  <a:pt x="142074" y="218112"/>
                  <a:pt x="378851" y="216234"/>
                  <a:pt x="440798" y="215984"/>
                </a:cubicBezTo>
                <a:cubicBezTo>
                  <a:pt x="502745" y="215734"/>
                  <a:pt x="442613" y="217048"/>
                  <a:pt x="444177" y="211103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</p:sp>
      <p:sp>
        <p:nvSpPr>
          <p:cNvPr id="159" name="Google Shape;159;p11"/>
          <p:cNvSpPr/>
          <p:nvPr/>
        </p:nvSpPr>
        <p:spPr>
          <a:xfrm flipH="1">
            <a:off x="1678898" y="366417"/>
            <a:ext cx="754894" cy="754861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"/>
          <p:cNvSpPr/>
          <p:nvPr/>
        </p:nvSpPr>
        <p:spPr>
          <a:xfrm flipH="1">
            <a:off x="7993550" y="3564075"/>
            <a:ext cx="300300" cy="300275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11"/>
          <p:cNvGrpSpPr/>
          <p:nvPr/>
        </p:nvGrpSpPr>
        <p:grpSpPr>
          <a:xfrm>
            <a:off x="8433332" y="642901"/>
            <a:ext cx="222622" cy="222622"/>
            <a:chOff x="4372113" y="535000"/>
            <a:chExt cx="222600" cy="222600"/>
          </a:xfrm>
        </p:grpSpPr>
        <p:sp>
          <p:nvSpPr>
            <p:cNvPr id="162" name="Google Shape;162;p11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1"/>
          <p:cNvGrpSpPr/>
          <p:nvPr/>
        </p:nvGrpSpPr>
        <p:grpSpPr>
          <a:xfrm>
            <a:off x="6396098" y="3667767"/>
            <a:ext cx="180306" cy="180306"/>
            <a:chOff x="4372113" y="535000"/>
            <a:chExt cx="222600" cy="222600"/>
          </a:xfrm>
        </p:grpSpPr>
        <p:sp>
          <p:nvSpPr>
            <p:cNvPr id="165" name="Google Shape;165;p11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1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1"/>
          <p:cNvGrpSpPr/>
          <p:nvPr/>
        </p:nvGrpSpPr>
        <p:grpSpPr>
          <a:xfrm>
            <a:off x="472123" y="664042"/>
            <a:ext cx="180306" cy="180306"/>
            <a:chOff x="4372113" y="535000"/>
            <a:chExt cx="222600" cy="222600"/>
          </a:xfrm>
        </p:grpSpPr>
        <p:sp>
          <p:nvSpPr>
            <p:cNvPr id="168" name="Google Shape;168;p11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1"/>
          <p:cNvGrpSpPr/>
          <p:nvPr/>
        </p:nvGrpSpPr>
        <p:grpSpPr>
          <a:xfrm rot="134441">
            <a:off x="1049502" y="2153532"/>
            <a:ext cx="222614" cy="222614"/>
            <a:chOff x="4372113" y="535000"/>
            <a:chExt cx="222600" cy="222600"/>
          </a:xfrm>
        </p:grpSpPr>
        <p:sp>
          <p:nvSpPr>
            <p:cNvPr id="171" name="Google Shape;171;p11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/>
          <p:nvPr/>
        </p:nvSpPr>
        <p:spPr>
          <a:xfrm rot="4778588">
            <a:off x="5298748" y="467298"/>
            <a:ext cx="5352077" cy="7911209"/>
          </a:xfrm>
          <a:custGeom>
            <a:rect b="b" l="l" r="r" t="t"/>
            <a:pathLst>
              <a:path extrusionOk="0" h="30678" w="31677">
                <a:moveTo>
                  <a:pt x="8950" y="0"/>
                </a:moveTo>
                <a:cubicBezTo>
                  <a:pt x="4733" y="0"/>
                  <a:pt x="0" y="4945"/>
                  <a:pt x="348" y="10849"/>
                </a:cubicBezTo>
                <a:cubicBezTo>
                  <a:pt x="782" y="18249"/>
                  <a:pt x="10813" y="19658"/>
                  <a:pt x="12612" y="26135"/>
                </a:cubicBezTo>
                <a:cubicBezTo>
                  <a:pt x="13468" y="29214"/>
                  <a:pt x="15539" y="30678"/>
                  <a:pt x="17552" y="30678"/>
                </a:cubicBezTo>
                <a:cubicBezTo>
                  <a:pt x="19857" y="30678"/>
                  <a:pt x="22086" y="28759"/>
                  <a:pt x="22327" y="25150"/>
                </a:cubicBezTo>
                <a:cubicBezTo>
                  <a:pt x="22831" y="17564"/>
                  <a:pt x="31676" y="14395"/>
                  <a:pt x="29794" y="9556"/>
                </a:cubicBezTo>
                <a:cubicBezTo>
                  <a:pt x="27740" y="4277"/>
                  <a:pt x="19097" y="10791"/>
                  <a:pt x="13228" y="2361"/>
                </a:cubicBezTo>
                <a:cubicBezTo>
                  <a:pt x="12081" y="714"/>
                  <a:pt x="10553" y="0"/>
                  <a:pt x="8950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3"/>
          <p:cNvSpPr/>
          <p:nvPr/>
        </p:nvSpPr>
        <p:spPr>
          <a:xfrm rot="3051536">
            <a:off x="-1908144" y="-1815988"/>
            <a:ext cx="3730019" cy="5386197"/>
          </a:xfrm>
          <a:custGeom>
            <a:rect b="b" l="l" r="r" t="t"/>
            <a:pathLst>
              <a:path extrusionOk="0" h="23135" w="25910">
                <a:moveTo>
                  <a:pt x="9958" y="0"/>
                </a:moveTo>
                <a:cubicBezTo>
                  <a:pt x="8222" y="0"/>
                  <a:pt x="6706" y="351"/>
                  <a:pt x="5834" y="1269"/>
                </a:cubicBezTo>
                <a:cubicBezTo>
                  <a:pt x="3034" y="4222"/>
                  <a:pt x="4439" y="8401"/>
                  <a:pt x="6129" y="11077"/>
                </a:cubicBezTo>
                <a:cubicBezTo>
                  <a:pt x="7820" y="13753"/>
                  <a:pt x="1" y="15665"/>
                  <a:pt x="5561" y="20945"/>
                </a:cubicBezTo>
                <a:cubicBezTo>
                  <a:pt x="7219" y="22520"/>
                  <a:pt x="9616" y="23134"/>
                  <a:pt x="12176" y="23134"/>
                </a:cubicBezTo>
                <a:cubicBezTo>
                  <a:pt x="18201" y="23134"/>
                  <a:pt x="25129" y="19729"/>
                  <a:pt x="25450" y="17423"/>
                </a:cubicBezTo>
                <a:cubicBezTo>
                  <a:pt x="25910" y="14137"/>
                  <a:pt x="19408" y="14395"/>
                  <a:pt x="19256" y="11568"/>
                </a:cubicBezTo>
                <a:cubicBezTo>
                  <a:pt x="19102" y="8740"/>
                  <a:pt x="23184" y="5314"/>
                  <a:pt x="20101" y="2829"/>
                </a:cubicBezTo>
                <a:cubicBezTo>
                  <a:pt x="18732" y="1725"/>
                  <a:pt x="13806" y="0"/>
                  <a:pt x="9958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8" name="Google Shape;178;p13"/>
          <p:cNvSpPr txBox="1"/>
          <p:nvPr>
            <p:ph hasCustomPrompt="1" idx="2" type="title"/>
          </p:nvPr>
        </p:nvSpPr>
        <p:spPr>
          <a:xfrm>
            <a:off x="2483100" y="1332775"/>
            <a:ext cx="624600" cy="42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/>
          <p:nvPr>
            <p:ph idx="1" type="subTitle"/>
          </p:nvPr>
        </p:nvSpPr>
        <p:spPr>
          <a:xfrm>
            <a:off x="1409675" y="2159713"/>
            <a:ext cx="2828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3"/>
          <p:cNvSpPr txBox="1"/>
          <p:nvPr>
            <p:ph hasCustomPrompt="1" idx="3" type="title"/>
          </p:nvPr>
        </p:nvSpPr>
        <p:spPr>
          <a:xfrm>
            <a:off x="5974750" y="1332750"/>
            <a:ext cx="665700" cy="42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/>
          <p:nvPr>
            <p:ph idx="4" type="subTitle"/>
          </p:nvPr>
        </p:nvSpPr>
        <p:spPr>
          <a:xfrm>
            <a:off x="5008600" y="2234200"/>
            <a:ext cx="2828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3"/>
          <p:cNvSpPr txBox="1"/>
          <p:nvPr>
            <p:ph hasCustomPrompt="1" idx="5" type="title"/>
          </p:nvPr>
        </p:nvSpPr>
        <p:spPr>
          <a:xfrm>
            <a:off x="2490875" y="3120100"/>
            <a:ext cx="665700" cy="42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/>
          <p:nvPr>
            <p:ph idx="6" type="subTitle"/>
          </p:nvPr>
        </p:nvSpPr>
        <p:spPr>
          <a:xfrm>
            <a:off x="1415950" y="4023475"/>
            <a:ext cx="2828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3"/>
          <p:cNvSpPr txBox="1"/>
          <p:nvPr>
            <p:ph hasCustomPrompt="1" idx="7" type="title"/>
          </p:nvPr>
        </p:nvSpPr>
        <p:spPr>
          <a:xfrm>
            <a:off x="5974750" y="3120100"/>
            <a:ext cx="665700" cy="42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/>
          <p:nvPr>
            <p:ph idx="8" type="subTitle"/>
          </p:nvPr>
        </p:nvSpPr>
        <p:spPr>
          <a:xfrm>
            <a:off x="4883950" y="4023475"/>
            <a:ext cx="2828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3"/>
          <p:cNvSpPr txBox="1"/>
          <p:nvPr>
            <p:ph idx="9" type="subTitle"/>
          </p:nvPr>
        </p:nvSpPr>
        <p:spPr>
          <a:xfrm>
            <a:off x="1415950" y="1891450"/>
            <a:ext cx="2828100" cy="40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13"/>
          <p:cNvSpPr txBox="1"/>
          <p:nvPr>
            <p:ph idx="13" type="subTitle"/>
          </p:nvPr>
        </p:nvSpPr>
        <p:spPr>
          <a:xfrm>
            <a:off x="5008600" y="1835813"/>
            <a:ext cx="2828100" cy="46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" name="Google Shape;188;p13"/>
          <p:cNvSpPr txBox="1"/>
          <p:nvPr>
            <p:ph idx="14" type="subTitle"/>
          </p:nvPr>
        </p:nvSpPr>
        <p:spPr>
          <a:xfrm>
            <a:off x="1409675" y="3786525"/>
            <a:ext cx="2828100" cy="381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9" name="Google Shape;189;p13"/>
          <p:cNvSpPr txBox="1"/>
          <p:nvPr>
            <p:ph idx="15" type="subTitle"/>
          </p:nvPr>
        </p:nvSpPr>
        <p:spPr>
          <a:xfrm>
            <a:off x="4893550" y="3740175"/>
            <a:ext cx="2828100" cy="381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90" name="Google Shape;190;p13"/>
          <p:cNvGrpSpPr/>
          <p:nvPr/>
        </p:nvGrpSpPr>
        <p:grpSpPr>
          <a:xfrm>
            <a:off x="504117" y="4438025"/>
            <a:ext cx="195265" cy="195265"/>
            <a:chOff x="4372113" y="535000"/>
            <a:chExt cx="222600" cy="222600"/>
          </a:xfrm>
        </p:grpSpPr>
        <p:sp>
          <p:nvSpPr>
            <p:cNvPr id="191" name="Google Shape;191;p13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13"/>
          <p:cNvGrpSpPr/>
          <p:nvPr/>
        </p:nvGrpSpPr>
        <p:grpSpPr>
          <a:xfrm>
            <a:off x="8274848" y="1179787"/>
            <a:ext cx="222622" cy="222622"/>
            <a:chOff x="4372113" y="535000"/>
            <a:chExt cx="222600" cy="222600"/>
          </a:xfrm>
        </p:grpSpPr>
        <p:sp>
          <p:nvSpPr>
            <p:cNvPr id="194" name="Google Shape;194;p13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" name="Google Shape;196;p13"/>
          <p:cNvGrpSpPr/>
          <p:nvPr/>
        </p:nvGrpSpPr>
        <p:grpSpPr>
          <a:xfrm>
            <a:off x="727925" y="3879476"/>
            <a:ext cx="194909" cy="194886"/>
            <a:chOff x="4372113" y="535000"/>
            <a:chExt cx="222600" cy="222600"/>
          </a:xfrm>
        </p:grpSpPr>
        <p:sp>
          <p:nvSpPr>
            <p:cNvPr id="197" name="Google Shape;197;p13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>
            <a:off x="8542160" y="383967"/>
            <a:ext cx="180306" cy="180306"/>
            <a:chOff x="4372113" y="535000"/>
            <a:chExt cx="222600" cy="222600"/>
          </a:xfrm>
        </p:grpSpPr>
        <p:sp>
          <p:nvSpPr>
            <p:cNvPr id="200" name="Google Shape;200;p13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/>
          <p:nvPr/>
        </p:nvSpPr>
        <p:spPr>
          <a:xfrm flipH="1">
            <a:off x="-233575" y="1068048"/>
            <a:ext cx="9696024" cy="4841650"/>
          </a:xfrm>
          <a:custGeom>
            <a:rect b="b" l="l" r="r" t="t"/>
            <a:pathLst>
              <a:path extrusionOk="0" h="32607" w="75728">
                <a:moveTo>
                  <a:pt x="61034" y="0"/>
                </a:moveTo>
                <a:cubicBezTo>
                  <a:pt x="57451" y="26"/>
                  <a:pt x="53895" y="831"/>
                  <a:pt x="50624" y="2311"/>
                </a:cubicBezTo>
                <a:cubicBezTo>
                  <a:pt x="49689" y="2726"/>
                  <a:pt x="48780" y="3193"/>
                  <a:pt x="47898" y="3687"/>
                </a:cubicBezTo>
                <a:cubicBezTo>
                  <a:pt x="47041" y="4180"/>
                  <a:pt x="46262" y="4673"/>
                  <a:pt x="45328" y="5296"/>
                </a:cubicBezTo>
                <a:lnTo>
                  <a:pt x="45172" y="5400"/>
                </a:lnTo>
                <a:lnTo>
                  <a:pt x="45146" y="5426"/>
                </a:lnTo>
                <a:cubicBezTo>
                  <a:pt x="43562" y="6516"/>
                  <a:pt x="41901" y="7477"/>
                  <a:pt x="40161" y="8308"/>
                </a:cubicBezTo>
                <a:cubicBezTo>
                  <a:pt x="39175" y="8723"/>
                  <a:pt x="38137" y="9009"/>
                  <a:pt x="37072" y="9164"/>
                </a:cubicBezTo>
                <a:cubicBezTo>
                  <a:pt x="36449" y="9242"/>
                  <a:pt x="35826" y="9294"/>
                  <a:pt x="35229" y="9294"/>
                </a:cubicBezTo>
                <a:cubicBezTo>
                  <a:pt x="34346" y="9294"/>
                  <a:pt x="33490" y="9216"/>
                  <a:pt x="32633" y="9112"/>
                </a:cubicBezTo>
                <a:lnTo>
                  <a:pt x="32529" y="9112"/>
                </a:lnTo>
                <a:cubicBezTo>
                  <a:pt x="31179" y="8931"/>
                  <a:pt x="29803" y="8619"/>
                  <a:pt x="28894" y="8437"/>
                </a:cubicBezTo>
                <a:lnTo>
                  <a:pt x="28401" y="8334"/>
                </a:lnTo>
                <a:lnTo>
                  <a:pt x="28245" y="8282"/>
                </a:lnTo>
                <a:lnTo>
                  <a:pt x="28194" y="8282"/>
                </a:lnTo>
                <a:cubicBezTo>
                  <a:pt x="27207" y="8048"/>
                  <a:pt x="26169" y="7840"/>
                  <a:pt x="25208" y="7607"/>
                </a:cubicBezTo>
                <a:lnTo>
                  <a:pt x="23780" y="7243"/>
                </a:lnTo>
                <a:lnTo>
                  <a:pt x="23728" y="7243"/>
                </a:lnTo>
                <a:cubicBezTo>
                  <a:pt x="21833" y="6776"/>
                  <a:pt x="19860" y="6283"/>
                  <a:pt x="17887" y="5997"/>
                </a:cubicBezTo>
                <a:cubicBezTo>
                  <a:pt x="16771" y="5815"/>
                  <a:pt x="15629" y="5712"/>
                  <a:pt x="14512" y="5686"/>
                </a:cubicBezTo>
                <a:lnTo>
                  <a:pt x="14071" y="5686"/>
                </a:lnTo>
                <a:cubicBezTo>
                  <a:pt x="13422" y="5686"/>
                  <a:pt x="12773" y="5712"/>
                  <a:pt x="12124" y="5763"/>
                </a:cubicBezTo>
                <a:cubicBezTo>
                  <a:pt x="10644" y="5893"/>
                  <a:pt x="9190" y="6153"/>
                  <a:pt x="7762" y="6542"/>
                </a:cubicBezTo>
                <a:cubicBezTo>
                  <a:pt x="7036" y="6750"/>
                  <a:pt x="6309" y="7010"/>
                  <a:pt x="5634" y="7347"/>
                </a:cubicBezTo>
                <a:cubicBezTo>
                  <a:pt x="4959" y="7633"/>
                  <a:pt x="4336" y="7996"/>
                  <a:pt x="3739" y="8437"/>
                </a:cubicBezTo>
                <a:cubicBezTo>
                  <a:pt x="3167" y="8853"/>
                  <a:pt x="2674" y="9346"/>
                  <a:pt x="2233" y="9891"/>
                </a:cubicBezTo>
                <a:cubicBezTo>
                  <a:pt x="1817" y="10410"/>
                  <a:pt x="1506" y="11008"/>
                  <a:pt x="1272" y="11631"/>
                </a:cubicBezTo>
                <a:cubicBezTo>
                  <a:pt x="1168" y="11631"/>
                  <a:pt x="1065" y="11683"/>
                  <a:pt x="961" y="11786"/>
                </a:cubicBezTo>
                <a:cubicBezTo>
                  <a:pt x="883" y="11864"/>
                  <a:pt x="805" y="12020"/>
                  <a:pt x="805" y="12150"/>
                </a:cubicBezTo>
                <a:cubicBezTo>
                  <a:pt x="727" y="13084"/>
                  <a:pt x="623" y="14019"/>
                  <a:pt x="493" y="14980"/>
                </a:cubicBezTo>
                <a:cubicBezTo>
                  <a:pt x="182" y="16875"/>
                  <a:pt x="26" y="18796"/>
                  <a:pt x="26" y="20743"/>
                </a:cubicBezTo>
                <a:cubicBezTo>
                  <a:pt x="52" y="20925"/>
                  <a:pt x="52" y="21132"/>
                  <a:pt x="52" y="21314"/>
                </a:cubicBezTo>
                <a:lnTo>
                  <a:pt x="52" y="21444"/>
                </a:lnTo>
                <a:cubicBezTo>
                  <a:pt x="78" y="21729"/>
                  <a:pt x="78" y="22015"/>
                  <a:pt x="78" y="22352"/>
                </a:cubicBezTo>
                <a:cubicBezTo>
                  <a:pt x="52" y="22690"/>
                  <a:pt x="52" y="23027"/>
                  <a:pt x="52" y="23339"/>
                </a:cubicBezTo>
                <a:lnTo>
                  <a:pt x="52" y="23780"/>
                </a:lnTo>
                <a:cubicBezTo>
                  <a:pt x="0" y="24793"/>
                  <a:pt x="0" y="25831"/>
                  <a:pt x="104" y="26844"/>
                </a:cubicBezTo>
                <a:cubicBezTo>
                  <a:pt x="156" y="27648"/>
                  <a:pt x="338" y="28453"/>
                  <a:pt x="675" y="29180"/>
                </a:cubicBezTo>
                <a:cubicBezTo>
                  <a:pt x="961" y="29803"/>
                  <a:pt x="1428" y="30348"/>
                  <a:pt x="1999" y="30712"/>
                </a:cubicBezTo>
                <a:cubicBezTo>
                  <a:pt x="2622" y="31101"/>
                  <a:pt x="3297" y="31387"/>
                  <a:pt x="3998" y="31543"/>
                </a:cubicBezTo>
                <a:cubicBezTo>
                  <a:pt x="4803" y="31750"/>
                  <a:pt x="5608" y="31880"/>
                  <a:pt x="6412" y="31958"/>
                </a:cubicBezTo>
                <a:cubicBezTo>
                  <a:pt x="7503" y="32062"/>
                  <a:pt x="8593" y="32088"/>
                  <a:pt x="9658" y="32114"/>
                </a:cubicBezTo>
                <a:lnTo>
                  <a:pt x="9735" y="32114"/>
                </a:lnTo>
                <a:lnTo>
                  <a:pt x="10904" y="32140"/>
                </a:lnTo>
                <a:cubicBezTo>
                  <a:pt x="11397" y="32166"/>
                  <a:pt x="11864" y="32192"/>
                  <a:pt x="12383" y="32217"/>
                </a:cubicBezTo>
                <a:lnTo>
                  <a:pt x="12565" y="32217"/>
                </a:lnTo>
                <a:cubicBezTo>
                  <a:pt x="13084" y="32243"/>
                  <a:pt x="13552" y="32243"/>
                  <a:pt x="14045" y="32269"/>
                </a:cubicBezTo>
                <a:cubicBezTo>
                  <a:pt x="15265" y="32321"/>
                  <a:pt x="16511" y="32347"/>
                  <a:pt x="17783" y="32373"/>
                </a:cubicBezTo>
                <a:cubicBezTo>
                  <a:pt x="20172" y="32425"/>
                  <a:pt x="22534" y="32425"/>
                  <a:pt x="24507" y="32425"/>
                </a:cubicBezTo>
                <a:lnTo>
                  <a:pt x="32737" y="32425"/>
                </a:lnTo>
                <a:lnTo>
                  <a:pt x="38526" y="32373"/>
                </a:lnTo>
                <a:lnTo>
                  <a:pt x="38656" y="32373"/>
                </a:lnTo>
                <a:cubicBezTo>
                  <a:pt x="41719" y="32373"/>
                  <a:pt x="44782" y="32347"/>
                  <a:pt x="47820" y="32347"/>
                </a:cubicBezTo>
                <a:lnTo>
                  <a:pt x="49481" y="32347"/>
                </a:lnTo>
                <a:cubicBezTo>
                  <a:pt x="51922" y="32347"/>
                  <a:pt x="53739" y="32373"/>
                  <a:pt x="55374" y="32373"/>
                </a:cubicBezTo>
                <a:cubicBezTo>
                  <a:pt x="57737" y="32373"/>
                  <a:pt x="60255" y="32425"/>
                  <a:pt x="62747" y="32529"/>
                </a:cubicBezTo>
                <a:lnTo>
                  <a:pt x="63137" y="32529"/>
                </a:lnTo>
                <a:cubicBezTo>
                  <a:pt x="64201" y="32555"/>
                  <a:pt x="65291" y="32607"/>
                  <a:pt x="66382" y="32607"/>
                </a:cubicBezTo>
                <a:lnTo>
                  <a:pt x="66823" y="32607"/>
                </a:lnTo>
                <a:cubicBezTo>
                  <a:pt x="67862" y="32607"/>
                  <a:pt x="68900" y="32555"/>
                  <a:pt x="69938" y="32451"/>
                </a:cubicBezTo>
                <a:cubicBezTo>
                  <a:pt x="70380" y="32399"/>
                  <a:pt x="70821" y="32321"/>
                  <a:pt x="71236" y="32166"/>
                </a:cubicBezTo>
                <a:cubicBezTo>
                  <a:pt x="71600" y="32036"/>
                  <a:pt x="71911" y="31854"/>
                  <a:pt x="72223" y="31646"/>
                </a:cubicBezTo>
                <a:cubicBezTo>
                  <a:pt x="72535" y="31413"/>
                  <a:pt x="72846" y="31153"/>
                  <a:pt x="73080" y="30868"/>
                </a:cubicBezTo>
                <a:cubicBezTo>
                  <a:pt x="73313" y="30582"/>
                  <a:pt x="73521" y="30270"/>
                  <a:pt x="73703" y="29959"/>
                </a:cubicBezTo>
                <a:cubicBezTo>
                  <a:pt x="74456" y="28583"/>
                  <a:pt x="74793" y="27025"/>
                  <a:pt x="75105" y="25520"/>
                </a:cubicBezTo>
                <a:lnTo>
                  <a:pt x="75157" y="25338"/>
                </a:lnTo>
                <a:cubicBezTo>
                  <a:pt x="75546" y="23261"/>
                  <a:pt x="75728" y="21132"/>
                  <a:pt x="75676" y="18978"/>
                </a:cubicBezTo>
                <a:cubicBezTo>
                  <a:pt x="75650" y="16745"/>
                  <a:pt x="75494" y="14590"/>
                  <a:pt x="75312" y="12383"/>
                </a:cubicBezTo>
                <a:lnTo>
                  <a:pt x="75260" y="11890"/>
                </a:lnTo>
                <a:lnTo>
                  <a:pt x="75260" y="11760"/>
                </a:lnTo>
                <a:cubicBezTo>
                  <a:pt x="75234" y="11423"/>
                  <a:pt x="75208" y="11085"/>
                  <a:pt x="75183" y="10748"/>
                </a:cubicBezTo>
                <a:cubicBezTo>
                  <a:pt x="75131" y="10099"/>
                  <a:pt x="75131" y="9450"/>
                  <a:pt x="75131" y="9009"/>
                </a:cubicBezTo>
                <a:lnTo>
                  <a:pt x="75131" y="8801"/>
                </a:lnTo>
                <a:cubicBezTo>
                  <a:pt x="75157" y="7685"/>
                  <a:pt x="75079" y="6542"/>
                  <a:pt x="74923" y="5426"/>
                </a:cubicBezTo>
                <a:cubicBezTo>
                  <a:pt x="74871" y="5296"/>
                  <a:pt x="74793" y="5166"/>
                  <a:pt x="74663" y="5114"/>
                </a:cubicBezTo>
                <a:cubicBezTo>
                  <a:pt x="74585" y="5063"/>
                  <a:pt x="74482" y="5037"/>
                  <a:pt x="74404" y="5037"/>
                </a:cubicBezTo>
                <a:lnTo>
                  <a:pt x="74274" y="5037"/>
                </a:lnTo>
                <a:cubicBezTo>
                  <a:pt x="73495" y="4310"/>
                  <a:pt x="72690" y="3635"/>
                  <a:pt x="71808" y="3064"/>
                </a:cubicBezTo>
                <a:cubicBezTo>
                  <a:pt x="70847" y="2415"/>
                  <a:pt x="69835" y="1895"/>
                  <a:pt x="68770" y="1480"/>
                </a:cubicBezTo>
                <a:cubicBezTo>
                  <a:pt x="66745" y="649"/>
                  <a:pt x="64616" y="182"/>
                  <a:pt x="62436" y="52"/>
                </a:cubicBezTo>
                <a:cubicBezTo>
                  <a:pt x="61968" y="0"/>
                  <a:pt x="61501" y="0"/>
                  <a:pt x="61034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4"/>
          <p:cNvSpPr txBox="1"/>
          <p:nvPr>
            <p:ph type="title"/>
          </p:nvPr>
        </p:nvSpPr>
        <p:spPr>
          <a:xfrm>
            <a:off x="697475" y="2536800"/>
            <a:ext cx="3951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5" name="Google Shape;205;p14"/>
          <p:cNvSpPr txBox="1"/>
          <p:nvPr>
            <p:ph hasCustomPrompt="1" idx="2" type="title"/>
          </p:nvPr>
        </p:nvSpPr>
        <p:spPr>
          <a:xfrm>
            <a:off x="2111850" y="1730100"/>
            <a:ext cx="1062600" cy="78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6" name="Google Shape;206;p14"/>
          <p:cNvSpPr txBox="1"/>
          <p:nvPr>
            <p:ph idx="1" type="subTitle"/>
          </p:nvPr>
        </p:nvSpPr>
        <p:spPr>
          <a:xfrm>
            <a:off x="697475" y="3288150"/>
            <a:ext cx="39510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7" name="Google Shape;207;p14"/>
          <p:cNvGrpSpPr/>
          <p:nvPr/>
        </p:nvGrpSpPr>
        <p:grpSpPr>
          <a:xfrm>
            <a:off x="8428898" y="3667767"/>
            <a:ext cx="180306" cy="180306"/>
            <a:chOff x="4372113" y="535000"/>
            <a:chExt cx="222600" cy="222600"/>
          </a:xfrm>
        </p:grpSpPr>
        <p:sp>
          <p:nvSpPr>
            <p:cNvPr id="208" name="Google Shape;208;p14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14"/>
          <p:cNvGrpSpPr/>
          <p:nvPr/>
        </p:nvGrpSpPr>
        <p:grpSpPr>
          <a:xfrm>
            <a:off x="624948" y="766092"/>
            <a:ext cx="180306" cy="180306"/>
            <a:chOff x="4372113" y="535000"/>
            <a:chExt cx="222600" cy="222600"/>
          </a:xfrm>
        </p:grpSpPr>
        <p:sp>
          <p:nvSpPr>
            <p:cNvPr id="211" name="Google Shape;211;p14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4"/>
          <p:cNvGrpSpPr/>
          <p:nvPr/>
        </p:nvGrpSpPr>
        <p:grpSpPr>
          <a:xfrm rot="134441">
            <a:off x="488227" y="4276257"/>
            <a:ext cx="222614" cy="222614"/>
            <a:chOff x="4372113" y="535000"/>
            <a:chExt cx="222600" cy="222600"/>
          </a:xfrm>
        </p:grpSpPr>
        <p:sp>
          <p:nvSpPr>
            <p:cNvPr id="214" name="Google Shape;214;p14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 txBox="1"/>
          <p:nvPr>
            <p:ph type="title"/>
          </p:nvPr>
        </p:nvSpPr>
        <p:spPr>
          <a:xfrm>
            <a:off x="715100" y="2627150"/>
            <a:ext cx="3951000" cy="6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8" name="Google Shape;218;p15"/>
          <p:cNvSpPr txBox="1"/>
          <p:nvPr>
            <p:ph hasCustomPrompt="1" idx="2" type="title"/>
          </p:nvPr>
        </p:nvSpPr>
        <p:spPr>
          <a:xfrm>
            <a:off x="2059850" y="1675250"/>
            <a:ext cx="1100700" cy="95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9" name="Google Shape;219;p15"/>
          <p:cNvSpPr txBox="1"/>
          <p:nvPr>
            <p:ph idx="1" type="subTitle"/>
          </p:nvPr>
        </p:nvSpPr>
        <p:spPr>
          <a:xfrm>
            <a:off x="715100" y="3243600"/>
            <a:ext cx="3951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5"/>
          <p:cNvSpPr/>
          <p:nvPr/>
        </p:nvSpPr>
        <p:spPr>
          <a:xfrm flipH="1">
            <a:off x="-233575" y="1068048"/>
            <a:ext cx="9696024" cy="4841650"/>
          </a:xfrm>
          <a:custGeom>
            <a:rect b="b" l="l" r="r" t="t"/>
            <a:pathLst>
              <a:path extrusionOk="0" h="32607" w="75728">
                <a:moveTo>
                  <a:pt x="61034" y="0"/>
                </a:moveTo>
                <a:cubicBezTo>
                  <a:pt x="57451" y="26"/>
                  <a:pt x="53895" y="831"/>
                  <a:pt x="50624" y="2311"/>
                </a:cubicBezTo>
                <a:cubicBezTo>
                  <a:pt x="49689" y="2726"/>
                  <a:pt x="48780" y="3193"/>
                  <a:pt x="47898" y="3687"/>
                </a:cubicBezTo>
                <a:cubicBezTo>
                  <a:pt x="47041" y="4180"/>
                  <a:pt x="46262" y="4673"/>
                  <a:pt x="45328" y="5296"/>
                </a:cubicBezTo>
                <a:lnTo>
                  <a:pt x="45172" y="5400"/>
                </a:lnTo>
                <a:lnTo>
                  <a:pt x="45146" y="5426"/>
                </a:lnTo>
                <a:cubicBezTo>
                  <a:pt x="43562" y="6516"/>
                  <a:pt x="41901" y="7477"/>
                  <a:pt x="40161" y="8308"/>
                </a:cubicBezTo>
                <a:cubicBezTo>
                  <a:pt x="39175" y="8723"/>
                  <a:pt x="38137" y="9009"/>
                  <a:pt x="37072" y="9164"/>
                </a:cubicBezTo>
                <a:cubicBezTo>
                  <a:pt x="36449" y="9242"/>
                  <a:pt x="35826" y="9294"/>
                  <a:pt x="35229" y="9294"/>
                </a:cubicBezTo>
                <a:cubicBezTo>
                  <a:pt x="34346" y="9294"/>
                  <a:pt x="33490" y="9216"/>
                  <a:pt x="32633" y="9112"/>
                </a:cubicBezTo>
                <a:lnTo>
                  <a:pt x="32529" y="9112"/>
                </a:lnTo>
                <a:cubicBezTo>
                  <a:pt x="31179" y="8931"/>
                  <a:pt x="29803" y="8619"/>
                  <a:pt x="28894" y="8437"/>
                </a:cubicBezTo>
                <a:lnTo>
                  <a:pt x="28401" y="8334"/>
                </a:lnTo>
                <a:lnTo>
                  <a:pt x="28245" y="8282"/>
                </a:lnTo>
                <a:lnTo>
                  <a:pt x="28194" y="8282"/>
                </a:lnTo>
                <a:cubicBezTo>
                  <a:pt x="27207" y="8048"/>
                  <a:pt x="26169" y="7840"/>
                  <a:pt x="25208" y="7607"/>
                </a:cubicBezTo>
                <a:lnTo>
                  <a:pt x="23780" y="7243"/>
                </a:lnTo>
                <a:lnTo>
                  <a:pt x="23728" y="7243"/>
                </a:lnTo>
                <a:cubicBezTo>
                  <a:pt x="21833" y="6776"/>
                  <a:pt x="19860" y="6283"/>
                  <a:pt x="17887" y="5997"/>
                </a:cubicBezTo>
                <a:cubicBezTo>
                  <a:pt x="16771" y="5815"/>
                  <a:pt x="15629" y="5712"/>
                  <a:pt x="14512" y="5686"/>
                </a:cubicBezTo>
                <a:lnTo>
                  <a:pt x="14071" y="5686"/>
                </a:lnTo>
                <a:cubicBezTo>
                  <a:pt x="13422" y="5686"/>
                  <a:pt x="12773" y="5712"/>
                  <a:pt x="12124" y="5763"/>
                </a:cubicBezTo>
                <a:cubicBezTo>
                  <a:pt x="10644" y="5893"/>
                  <a:pt x="9190" y="6153"/>
                  <a:pt x="7762" y="6542"/>
                </a:cubicBezTo>
                <a:cubicBezTo>
                  <a:pt x="7036" y="6750"/>
                  <a:pt x="6309" y="7010"/>
                  <a:pt x="5634" y="7347"/>
                </a:cubicBezTo>
                <a:cubicBezTo>
                  <a:pt x="4959" y="7633"/>
                  <a:pt x="4336" y="7996"/>
                  <a:pt x="3739" y="8437"/>
                </a:cubicBezTo>
                <a:cubicBezTo>
                  <a:pt x="3167" y="8853"/>
                  <a:pt x="2674" y="9346"/>
                  <a:pt x="2233" y="9891"/>
                </a:cubicBezTo>
                <a:cubicBezTo>
                  <a:pt x="1817" y="10410"/>
                  <a:pt x="1506" y="11008"/>
                  <a:pt x="1272" y="11631"/>
                </a:cubicBezTo>
                <a:cubicBezTo>
                  <a:pt x="1168" y="11631"/>
                  <a:pt x="1065" y="11683"/>
                  <a:pt x="961" y="11786"/>
                </a:cubicBezTo>
                <a:cubicBezTo>
                  <a:pt x="883" y="11864"/>
                  <a:pt x="805" y="12020"/>
                  <a:pt x="805" y="12150"/>
                </a:cubicBezTo>
                <a:cubicBezTo>
                  <a:pt x="727" y="13084"/>
                  <a:pt x="623" y="14019"/>
                  <a:pt x="493" y="14980"/>
                </a:cubicBezTo>
                <a:cubicBezTo>
                  <a:pt x="182" y="16875"/>
                  <a:pt x="26" y="18796"/>
                  <a:pt x="26" y="20743"/>
                </a:cubicBezTo>
                <a:cubicBezTo>
                  <a:pt x="52" y="20925"/>
                  <a:pt x="52" y="21132"/>
                  <a:pt x="52" y="21314"/>
                </a:cubicBezTo>
                <a:lnTo>
                  <a:pt x="52" y="21444"/>
                </a:lnTo>
                <a:cubicBezTo>
                  <a:pt x="78" y="21729"/>
                  <a:pt x="78" y="22015"/>
                  <a:pt x="78" y="22352"/>
                </a:cubicBezTo>
                <a:cubicBezTo>
                  <a:pt x="52" y="22690"/>
                  <a:pt x="52" y="23027"/>
                  <a:pt x="52" y="23339"/>
                </a:cubicBezTo>
                <a:lnTo>
                  <a:pt x="52" y="23780"/>
                </a:lnTo>
                <a:cubicBezTo>
                  <a:pt x="0" y="24793"/>
                  <a:pt x="0" y="25831"/>
                  <a:pt x="104" y="26844"/>
                </a:cubicBezTo>
                <a:cubicBezTo>
                  <a:pt x="156" y="27648"/>
                  <a:pt x="338" y="28453"/>
                  <a:pt x="675" y="29180"/>
                </a:cubicBezTo>
                <a:cubicBezTo>
                  <a:pt x="961" y="29803"/>
                  <a:pt x="1428" y="30348"/>
                  <a:pt x="1999" y="30712"/>
                </a:cubicBezTo>
                <a:cubicBezTo>
                  <a:pt x="2622" y="31101"/>
                  <a:pt x="3297" y="31387"/>
                  <a:pt x="3998" y="31543"/>
                </a:cubicBezTo>
                <a:cubicBezTo>
                  <a:pt x="4803" y="31750"/>
                  <a:pt x="5608" y="31880"/>
                  <a:pt x="6412" y="31958"/>
                </a:cubicBezTo>
                <a:cubicBezTo>
                  <a:pt x="7503" y="32062"/>
                  <a:pt x="8593" y="32088"/>
                  <a:pt x="9658" y="32114"/>
                </a:cubicBezTo>
                <a:lnTo>
                  <a:pt x="9735" y="32114"/>
                </a:lnTo>
                <a:lnTo>
                  <a:pt x="10904" y="32140"/>
                </a:lnTo>
                <a:cubicBezTo>
                  <a:pt x="11397" y="32166"/>
                  <a:pt x="11864" y="32192"/>
                  <a:pt x="12383" y="32217"/>
                </a:cubicBezTo>
                <a:lnTo>
                  <a:pt x="12565" y="32217"/>
                </a:lnTo>
                <a:cubicBezTo>
                  <a:pt x="13084" y="32243"/>
                  <a:pt x="13552" y="32243"/>
                  <a:pt x="14045" y="32269"/>
                </a:cubicBezTo>
                <a:cubicBezTo>
                  <a:pt x="15265" y="32321"/>
                  <a:pt x="16511" y="32347"/>
                  <a:pt x="17783" y="32373"/>
                </a:cubicBezTo>
                <a:cubicBezTo>
                  <a:pt x="20172" y="32425"/>
                  <a:pt x="22534" y="32425"/>
                  <a:pt x="24507" y="32425"/>
                </a:cubicBezTo>
                <a:lnTo>
                  <a:pt x="32737" y="32425"/>
                </a:lnTo>
                <a:lnTo>
                  <a:pt x="38526" y="32373"/>
                </a:lnTo>
                <a:lnTo>
                  <a:pt x="38656" y="32373"/>
                </a:lnTo>
                <a:cubicBezTo>
                  <a:pt x="41719" y="32373"/>
                  <a:pt x="44782" y="32347"/>
                  <a:pt x="47820" y="32347"/>
                </a:cubicBezTo>
                <a:lnTo>
                  <a:pt x="49481" y="32347"/>
                </a:lnTo>
                <a:cubicBezTo>
                  <a:pt x="51922" y="32347"/>
                  <a:pt x="53739" y="32373"/>
                  <a:pt x="55374" y="32373"/>
                </a:cubicBezTo>
                <a:cubicBezTo>
                  <a:pt x="57737" y="32373"/>
                  <a:pt x="60255" y="32425"/>
                  <a:pt x="62747" y="32529"/>
                </a:cubicBezTo>
                <a:lnTo>
                  <a:pt x="63137" y="32529"/>
                </a:lnTo>
                <a:cubicBezTo>
                  <a:pt x="64201" y="32555"/>
                  <a:pt x="65291" y="32607"/>
                  <a:pt x="66382" y="32607"/>
                </a:cubicBezTo>
                <a:lnTo>
                  <a:pt x="66823" y="32607"/>
                </a:lnTo>
                <a:cubicBezTo>
                  <a:pt x="67862" y="32607"/>
                  <a:pt x="68900" y="32555"/>
                  <a:pt x="69938" y="32451"/>
                </a:cubicBezTo>
                <a:cubicBezTo>
                  <a:pt x="70380" y="32399"/>
                  <a:pt x="70821" y="32321"/>
                  <a:pt x="71236" y="32166"/>
                </a:cubicBezTo>
                <a:cubicBezTo>
                  <a:pt x="71600" y="32036"/>
                  <a:pt x="71911" y="31854"/>
                  <a:pt x="72223" y="31646"/>
                </a:cubicBezTo>
                <a:cubicBezTo>
                  <a:pt x="72535" y="31413"/>
                  <a:pt x="72846" y="31153"/>
                  <a:pt x="73080" y="30868"/>
                </a:cubicBezTo>
                <a:cubicBezTo>
                  <a:pt x="73313" y="30582"/>
                  <a:pt x="73521" y="30270"/>
                  <a:pt x="73703" y="29959"/>
                </a:cubicBezTo>
                <a:cubicBezTo>
                  <a:pt x="74456" y="28583"/>
                  <a:pt x="74793" y="27025"/>
                  <a:pt x="75105" y="25520"/>
                </a:cubicBezTo>
                <a:lnTo>
                  <a:pt x="75157" y="25338"/>
                </a:lnTo>
                <a:cubicBezTo>
                  <a:pt x="75546" y="23261"/>
                  <a:pt x="75728" y="21132"/>
                  <a:pt x="75676" y="18978"/>
                </a:cubicBezTo>
                <a:cubicBezTo>
                  <a:pt x="75650" y="16745"/>
                  <a:pt x="75494" y="14590"/>
                  <a:pt x="75312" y="12383"/>
                </a:cubicBezTo>
                <a:lnTo>
                  <a:pt x="75260" y="11890"/>
                </a:lnTo>
                <a:lnTo>
                  <a:pt x="75260" y="11760"/>
                </a:lnTo>
                <a:cubicBezTo>
                  <a:pt x="75234" y="11423"/>
                  <a:pt x="75208" y="11085"/>
                  <a:pt x="75183" y="10748"/>
                </a:cubicBezTo>
                <a:cubicBezTo>
                  <a:pt x="75131" y="10099"/>
                  <a:pt x="75131" y="9450"/>
                  <a:pt x="75131" y="9009"/>
                </a:cubicBezTo>
                <a:lnTo>
                  <a:pt x="75131" y="8801"/>
                </a:lnTo>
                <a:cubicBezTo>
                  <a:pt x="75157" y="7685"/>
                  <a:pt x="75079" y="6542"/>
                  <a:pt x="74923" y="5426"/>
                </a:cubicBezTo>
                <a:cubicBezTo>
                  <a:pt x="74871" y="5296"/>
                  <a:pt x="74793" y="5166"/>
                  <a:pt x="74663" y="5114"/>
                </a:cubicBezTo>
                <a:cubicBezTo>
                  <a:pt x="74585" y="5063"/>
                  <a:pt x="74482" y="5037"/>
                  <a:pt x="74404" y="5037"/>
                </a:cubicBezTo>
                <a:lnTo>
                  <a:pt x="74274" y="5037"/>
                </a:lnTo>
                <a:cubicBezTo>
                  <a:pt x="73495" y="4310"/>
                  <a:pt x="72690" y="3635"/>
                  <a:pt x="71808" y="3064"/>
                </a:cubicBezTo>
                <a:cubicBezTo>
                  <a:pt x="70847" y="2415"/>
                  <a:pt x="69835" y="1895"/>
                  <a:pt x="68770" y="1480"/>
                </a:cubicBezTo>
                <a:cubicBezTo>
                  <a:pt x="66745" y="649"/>
                  <a:pt x="64616" y="182"/>
                  <a:pt x="62436" y="52"/>
                </a:cubicBezTo>
                <a:cubicBezTo>
                  <a:pt x="61968" y="0"/>
                  <a:pt x="61501" y="0"/>
                  <a:pt x="61034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5"/>
          <p:cNvGrpSpPr/>
          <p:nvPr/>
        </p:nvGrpSpPr>
        <p:grpSpPr>
          <a:xfrm>
            <a:off x="8433332" y="642901"/>
            <a:ext cx="222622" cy="222622"/>
            <a:chOff x="4372113" y="535000"/>
            <a:chExt cx="222600" cy="222600"/>
          </a:xfrm>
        </p:grpSpPr>
        <p:sp>
          <p:nvSpPr>
            <p:cNvPr id="222" name="Google Shape;222;p15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15"/>
          <p:cNvGrpSpPr/>
          <p:nvPr/>
        </p:nvGrpSpPr>
        <p:grpSpPr>
          <a:xfrm>
            <a:off x="8110598" y="3933092"/>
            <a:ext cx="180306" cy="180306"/>
            <a:chOff x="4372113" y="535000"/>
            <a:chExt cx="222600" cy="222600"/>
          </a:xfrm>
        </p:grpSpPr>
        <p:sp>
          <p:nvSpPr>
            <p:cNvPr id="225" name="Google Shape;225;p15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15"/>
          <p:cNvGrpSpPr/>
          <p:nvPr/>
        </p:nvGrpSpPr>
        <p:grpSpPr>
          <a:xfrm>
            <a:off x="472123" y="664042"/>
            <a:ext cx="180306" cy="180306"/>
            <a:chOff x="4372113" y="535000"/>
            <a:chExt cx="222600" cy="222600"/>
          </a:xfrm>
        </p:grpSpPr>
        <p:sp>
          <p:nvSpPr>
            <p:cNvPr id="228" name="Google Shape;228;p15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15"/>
          <p:cNvGrpSpPr/>
          <p:nvPr/>
        </p:nvGrpSpPr>
        <p:grpSpPr>
          <a:xfrm rot="134441">
            <a:off x="660027" y="1747307"/>
            <a:ext cx="222614" cy="222614"/>
            <a:chOff x="4372113" y="535000"/>
            <a:chExt cx="222600" cy="222600"/>
          </a:xfrm>
        </p:grpSpPr>
        <p:sp>
          <p:nvSpPr>
            <p:cNvPr id="231" name="Google Shape;231;p15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 txBox="1"/>
          <p:nvPr>
            <p:ph type="title"/>
          </p:nvPr>
        </p:nvSpPr>
        <p:spPr>
          <a:xfrm>
            <a:off x="5279500" y="3443950"/>
            <a:ext cx="31494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5" name="Google Shape;235;p16"/>
          <p:cNvSpPr txBox="1"/>
          <p:nvPr>
            <p:ph idx="1" type="subTitle"/>
          </p:nvPr>
        </p:nvSpPr>
        <p:spPr>
          <a:xfrm>
            <a:off x="5263650" y="1809875"/>
            <a:ext cx="3149400" cy="161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6" name="Google Shape;236;p16"/>
          <p:cNvSpPr/>
          <p:nvPr/>
        </p:nvSpPr>
        <p:spPr>
          <a:xfrm flipH="1" rot="-2927742">
            <a:off x="7051691" y="-1339760"/>
            <a:ext cx="3229773" cy="4098980"/>
          </a:xfrm>
          <a:custGeom>
            <a:rect b="b" l="l" r="r" t="t"/>
            <a:pathLst>
              <a:path extrusionOk="0" h="23135" w="25910">
                <a:moveTo>
                  <a:pt x="9958" y="0"/>
                </a:moveTo>
                <a:cubicBezTo>
                  <a:pt x="8222" y="0"/>
                  <a:pt x="6706" y="351"/>
                  <a:pt x="5834" y="1269"/>
                </a:cubicBezTo>
                <a:cubicBezTo>
                  <a:pt x="3034" y="4222"/>
                  <a:pt x="4439" y="8401"/>
                  <a:pt x="6129" y="11077"/>
                </a:cubicBezTo>
                <a:cubicBezTo>
                  <a:pt x="7820" y="13753"/>
                  <a:pt x="1" y="15665"/>
                  <a:pt x="5561" y="20945"/>
                </a:cubicBezTo>
                <a:cubicBezTo>
                  <a:pt x="7219" y="22520"/>
                  <a:pt x="9616" y="23134"/>
                  <a:pt x="12176" y="23134"/>
                </a:cubicBezTo>
                <a:cubicBezTo>
                  <a:pt x="18201" y="23134"/>
                  <a:pt x="25129" y="19729"/>
                  <a:pt x="25450" y="17423"/>
                </a:cubicBezTo>
                <a:cubicBezTo>
                  <a:pt x="25910" y="14137"/>
                  <a:pt x="19408" y="14395"/>
                  <a:pt x="19256" y="11568"/>
                </a:cubicBezTo>
                <a:cubicBezTo>
                  <a:pt x="19102" y="8740"/>
                  <a:pt x="23184" y="5314"/>
                  <a:pt x="20101" y="2829"/>
                </a:cubicBezTo>
                <a:cubicBezTo>
                  <a:pt x="18732" y="1725"/>
                  <a:pt x="13806" y="0"/>
                  <a:pt x="9958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6"/>
          <p:cNvSpPr/>
          <p:nvPr/>
        </p:nvSpPr>
        <p:spPr>
          <a:xfrm flipH="1" rot="-3988347">
            <a:off x="-1568910" y="2111545"/>
            <a:ext cx="3839704" cy="4855403"/>
          </a:xfrm>
          <a:custGeom>
            <a:rect b="b" l="l" r="r" t="t"/>
            <a:pathLst>
              <a:path extrusionOk="0" h="30678" w="31677">
                <a:moveTo>
                  <a:pt x="8950" y="0"/>
                </a:moveTo>
                <a:cubicBezTo>
                  <a:pt x="4733" y="0"/>
                  <a:pt x="0" y="4945"/>
                  <a:pt x="348" y="10849"/>
                </a:cubicBezTo>
                <a:cubicBezTo>
                  <a:pt x="782" y="18249"/>
                  <a:pt x="10813" y="19658"/>
                  <a:pt x="12612" y="26135"/>
                </a:cubicBezTo>
                <a:cubicBezTo>
                  <a:pt x="13468" y="29214"/>
                  <a:pt x="15539" y="30678"/>
                  <a:pt x="17552" y="30678"/>
                </a:cubicBezTo>
                <a:cubicBezTo>
                  <a:pt x="19857" y="30678"/>
                  <a:pt x="22086" y="28759"/>
                  <a:pt x="22327" y="25150"/>
                </a:cubicBezTo>
                <a:cubicBezTo>
                  <a:pt x="22831" y="17564"/>
                  <a:pt x="31676" y="14395"/>
                  <a:pt x="29794" y="9556"/>
                </a:cubicBezTo>
                <a:cubicBezTo>
                  <a:pt x="27740" y="4277"/>
                  <a:pt x="19097" y="10791"/>
                  <a:pt x="13228" y="2361"/>
                </a:cubicBezTo>
                <a:cubicBezTo>
                  <a:pt x="12081" y="714"/>
                  <a:pt x="10553" y="0"/>
                  <a:pt x="8950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6"/>
          <p:cNvSpPr/>
          <p:nvPr/>
        </p:nvSpPr>
        <p:spPr>
          <a:xfrm>
            <a:off x="2745908" y="4688555"/>
            <a:ext cx="754894" cy="754861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52BEDB">
              <a:alpha val="13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6"/>
          <p:cNvSpPr/>
          <p:nvPr/>
        </p:nvSpPr>
        <p:spPr>
          <a:xfrm>
            <a:off x="6304500" y="232813"/>
            <a:ext cx="300300" cy="300275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" name="Google Shape;240;p16"/>
          <p:cNvGrpSpPr/>
          <p:nvPr/>
        </p:nvGrpSpPr>
        <p:grpSpPr>
          <a:xfrm>
            <a:off x="307334" y="1234800"/>
            <a:ext cx="195265" cy="195265"/>
            <a:chOff x="4372113" y="535000"/>
            <a:chExt cx="222600" cy="222600"/>
          </a:xfrm>
        </p:grpSpPr>
        <p:sp>
          <p:nvSpPr>
            <p:cNvPr id="241" name="Google Shape;241;p16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" name="Google Shape;243;p16"/>
          <p:cNvGrpSpPr/>
          <p:nvPr/>
        </p:nvGrpSpPr>
        <p:grpSpPr>
          <a:xfrm>
            <a:off x="7177848" y="4608512"/>
            <a:ext cx="222622" cy="222622"/>
            <a:chOff x="4372113" y="535000"/>
            <a:chExt cx="222600" cy="222600"/>
          </a:xfrm>
        </p:grpSpPr>
        <p:sp>
          <p:nvSpPr>
            <p:cNvPr id="244" name="Google Shape;244;p16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" name="Google Shape;246;p16"/>
          <p:cNvGrpSpPr/>
          <p:nvPr/>
        </p:nvGrpSpPr>
        <p:grpSpPr>
          <a:xfrm>
            <a:off x="727468" y="285520"/>
            <a:ext cx="194886" cy="194864"/>
            <a:chOff x="4372113" y="535000"/>
            <a:chExt cx="222600" cy="222600"/>
          </a:xfrm>
        </p:grpSpPr>
        <p:sp>
          <p:nvSpPr>
            <p:cNvPr id="247" name="Google Shape;247;p16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16"/>
          <p:cNvGrpSpPr/>
          <p:nvPr/>
        </p:nvGrpSpPr>
        <p:grpSpPr>
          <a:xfrm>
            <a:off x="8686160" y="4064142"/>
            <a:ext cx="180306" cy="180306"/>
            <a:chOff x="4372113" y="535000"/>
            <a:chExt cx="222600" cy="222600"/>
          </a:xfrm>
        </p:grpSpPr>
        <p:sp>
          <p:nvSpPr>
            <p:cNvPr id="250" name="Google Shape;250;p16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"/>
          <p:cNvSpPr/>
          <p:nvPr/>
        </p:nvSpPr>
        <p:spPr>
          <a:xfrm>
            <a:off x="2464369" y="799918"/>
            <a:ext cx="7140775" cy="4468450"/>
          </a:xfrm>
          <a:custGeom>
            <a:rect b="b" l="l" r="r" t="t"/>
            <a:pathLst>
              <a:path extrusionOk="0" h="178738" w="285631">
                <a:moveTo>
                  <a:pt x="10734" y="178154"/>
                </a:moveTo>
                <a:cubicBezTo>
                  <a:pt x="-8892" y="176017"/>
                  <a:pt x="3658" y="167404"/>
                  <a:pt x="7468" y="162641"/>
                </a:cubicBezTo>
                <a:cubicBezTo>
                  <a:pt x="11278" y="157879"/>
                  <a:pt x="26110" y="154750"/>
                  <a:pt x="33594" y="149579"/>
                </a:cubicBezTo>
                <a:cubicBezTo>
                  <a:pt x="41078" y="144408"/>
                  <a:pt x="46657" y="138013"/>
                  <a:pt x="52372" y="131617"/>
                </a:cubicBezTo>
                <a:cubicBezTo>
                  <a:pt x="58087" y="125222"/>
                  <a:pt x="65095" y="120595"/>
                  <a:pt x="67884" y="111206"/>
                </a:cubicBezTo>
                <a:cubicBezTo>
                  <a:pt x="70674" y="101817"/>
                  <a:pt x="65803" y="84152"/>
                  <a:pt x="69109" y="75284"/>
                </a:cubicBezTo>
                <a:cubicBezTo>
                  <a:pt x="72416" y="66416"/>
                  <a:pt x="84674" y="64836"/>
                  <a:pt x="87723" y="58000"/>
                </a:cubicBezTo>
                <a:cubicBezTo>
                  <a:pt x="90772" y="51165"/>
                  <a:pt x="86131" y="41432"/>
                  <a:pt x="87404" y="34271"/>
                </a:cubicBezTo>
                <a:cubicBezTo>
                  <a:pt x="88677" y="27110"/>
                  <a:pt x="91414" y="20076"/>
                  <a:pt x="95363" y="15034"/>
                </a:cubicBezTo>
                <a:cubicBezTo>
                  <a:pt x="99312" y="9992"/>
                  <a:pt x="105395" y="6511"/>
                  <a:pt x="111099" y="4019"/>
                </a:cubicBezTo>
                <a:cubicBezTo>
                  <a:pt x="116803" y="1528"/>
                  <a:pt x="124146" y="-439"/>
                  <a:pt x="129588" y="85"/>
                </a:cubicBezTo>
                <a:cubicBezTo>
                  <a:pt x="135030" y="610"/>
                  <a:pt x="139161" y="4019"/>
                  <a:pt x="143750" y="7166"/>
                </a:cubicBezTo>
                <a:cubicBezTo>
                  <a:pt x="148340" y="10313"/>
                  <a:pt x="152601" y="15755"/>
                  <a:pt x="157125" y="18968"/>
                </a:cubicBezTo>
                <a:cubicBezTo>
                  <a:pt x="161649" y="22181"/>
                  <a:pt x="165910" y="24869"/>
                  <a:pt x="170893" y="26442"/>
                </a:cubicBezTo>
                <a:cubicBezTo>
                  <a:pt x="175876" y="28016"/>
                  <a:pt x="181449" y="29196"/>
                  <a:pt x="187022" y="28409"/>
                </a:cubicBezTo>
                <a:cubicBezTo>
                  <a:pt x="192595" y="27622"/>
                  <a:pt x="198824" y="23032"/>
                  <a:pt x="204331" y="21721"/>
                </a:cubicBezTo>
                <a:cubicBezTo>
                  <a:pt x="209838" y="20410"/>
                  <a:pt x="215018" y="19558"/>
                  <a:pt x="220066" y="20541"/>
                </a:cubicBezTo>
                <a:cubicBezTo>
                  <a:pt x="225115" y="21525"/>
                  <a:pt x="231041" y="23700"/>
                  <a:pt x="234622" y="27622"/>
                </a:cubicBezTo>
                <a:cubicBezTo>
                  <a:pt x="238203" y="31544"/>
                  <a:pt x="240557" y="35312"/>
                  <a:pt x="241553" y="44072"/>
                </a:cubicBezTo>
                <a:cubicBezTo>
                  <a:pt x="242549" y="52832"/>
                  <a:pt x="237836" y="70786"/>
                  <a:pt x="240596" y="80182"/>
                </a:cubicBezTo>
                <a:cubicBezTo>
                  <a:pt x="243356" y="89578"/>
                  <a:pt x="254512" y="92736"/>
                  <a:pt x="258111" y="100449"/>
                </a:cubicBezTo>
                <a:cubicBezTo>
                  <a:pt x="261711" y="108162"/>
                  <a:pt x="258655" y="116844"/>
                  <a:pt x="262193" y="126461"/>
                </a:cubicBezTo>
                <a:cubicBezTo>
                  <a:pt x="265731" y="136078"/>
                  <a:pt x="276005" y="150012"/>
                  <a:pt x="279339" y="158151"/>
                </a:cubicBezTo>
                <a:cubicBezTo>
                  <a:pt x="282673" y="166290"/>
                  <a:pt x="289919" y="172411"/>
                  <a:pt x="282196" y="175296"/>
                </a:cubicBezTo>
                <a:cubicBezTo>
                  <a:pt x="274473" y="178181"/>
                  <a:pt x="259162" y="175434"/>
                  <a:pt x="233000" y="175462"/>
                </a:cubicBezTo>
                <a:cubicBezTo>
                  <a:pt x="206838" y="175490"/>
                  <a:pt x="162267" y="175013"/>
                  <a:pt x="125223" y="175462"/>
                </a:cubicBezTo>
                <a:cubicBezTo>
                  <a:pt x="88179" y="175911"/>
                  <a:pt x="30360" y="180291"/>
                  <a:pt x="10734" y="178154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</p:sp>
      <p:sp>
        <p:nvSpPr>
          <p:cNvPr id="254" name="Google Shape;254;p17"/>
          <p:cNvSpPr txBox="1"/>
          <p:nvPr>
            <p:ph idx="1" type="subTitle"/>
          </p:nvPr>
        </p:nvSpPr>
        <p:spPr>
          <a:xfrm>
            <a:off x="4778800" y="2449100"/>
            <a:ext cx="3650100" cy="18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" name="Google Shape;255;p17"/>
          <p:cNvSpPr txBox="1"/>
          <p:nvPr>
            <p:ph type="title"/>
          </p:nvPr>
        </p:nvSpPr>
        <p:spPr>
          <a:xfrm>
            <a:off x="4778800" y="1958050"/>
            <a:ext cx="3650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56" name="Google Shape;256;p17"/>
          <p:cNvGrpSpPr/>
          <p:nvPr/>
        </p:nvGrpSpPr>
        <p:grpSpPr>
          <a:xfrm>
            <a:off x="509009" y="4556663"/>
            <a:ext cx="195265" cy="195265"/>
            <a:chOff x="4372113" y="535000"/>
            <a:chExt cx="222600" cy="222600"/>
          </a:xfrm>
        </p:grpSpPr>
        <p:sp>
          <p:nvSpPr>
            <p:cNvPr id="257" name="Google Shape;257;p17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17"/>
          <p:cNvGrpSpPr/>
          <p:nvPr/>
        </p:nvGrpSpPr>
        <p:grpSpPr>
          <a:xfrm>
            <a:off x="8515198" y="903674"/>
            <a:ext cx="222622" cy="222622"/>
            <a:chOff x="4372113" y="535000"/>
            <a:chExt cx="222600" cy="222600"/>
          </a:xfrm>
        </p:grpSpPr>
        <p:sp>
          <p:nvSpPr>
            <p:cNvPr id="260" name="Google Shape;260;p17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17"/>
          <p:cNvGrpSpPr/>
          <p:nvPr/>
        </p:nvGrpSpPr>
        <p:grpSpPr>
          <a:xfrm>
            <a:off x="404936" y="432976"/>
            <a:ext cx="204080" cy="204057"/>
            <a:chOff x="4372113" y="535000"/>
            <a:chExt cx="222600" cy="222600"/>
          </a:xfrm>
        </p:grpSpPr>
        <p:sp>
          <p:nvSpPr>
            <p:cNvPr id="263" name="Google Shape;263;p17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17"/>
          <p:cNvGrpSpPr/>
          <p:nvPr/>
        </p:nvGrpSpPr>
        <p:grpSpPr>
          <a:xfrm>
            <a:off x="7714310" y="252667"/>
            <a:ext cx="180306" cy="180306"/>
            <a:chOff x="4372113" y="535000"/>
            <a:chExt cx="222600" cy="222600"/>
          </a:xfrm>
        </p:grpSpPr>
        <p:sp>
          <p:nvSpPr>
            <p:cNvPr id="266" name="Google Shape;266;p17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17"/>
          <p:cNvSpPr/>
          <p:nvPr>
            <p:ph idx="2" type="pic"/>
          </p:nvPr>
        </p:nvSpPr>
        <p:spPr>
          <a:xfrm>
            <a:off x="2653725" y="473350"/>
            <a:ext cx="1558500" cy="1558500"/>
          </a:xfrm>
          <a:prstGeom prst="ellipse">
            <a:avLst/>
          </a:prstGeom>
          <a:noFill/>
          <a:ln cap="flat" cmpd="sng" w="1143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7"/>
          <p:cNvSpPr/>
          <p:nvPr>
            <p:ph idx="3" type="pic"/>
          </p:nvPr>
        </p:nvSpPr>
        <p:spPr>
          <a:xfrm>
            <a:off x="438625" y="2031850"/>
            <a:ext cx="2372700" cy="2372700"/>
          </a:xfrm>
          <a:prstGeom prst="ellipse">
            <a:avLst/>
          </a:prstGeom>
          <a:noFill/>
          <a:ln cap="flat" cmpd="sng" w="1143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/>
          <p:nvPr/>
        </p:nvSpPr>
        <p:spPr>
          <a:xfrm>
            <a:off x="-312857" y="487384"/>
            <a:ext cx="8347975" cy="4813525"/>
          </a:xfrm>
          <a:custGeom>
            <a:rect b="b" l="l" r="r" t="t"/>
            <a:pathLst>
              <a:path extrusionOk="0" h="192541" w="333919">
                <a:moveTo>
                  <a:pt x="38909" y="190063"/>
                </a:moveTo>
                <a:cubicBezTo>
                  <a:pt x="28687" y="188794"/>
                  <a:pt x="14619" y="189514"/>
                  <a:pt x="8187" y="183077"/>
                </a:cubicBezTo>
                <a:cubicBezTo>
                  <a:pt x="1755" y="176640"/>
                  <a:pt x="-992" y="161629"/>
                  <a:pt x="319" y="151439"/>
                </a:cubicBezTo>
                <a:cubicBezTo>
                  <a:pt x="1630" y="141250"/>
                  <a:pt x="14218" y="131987"/>
                  <a:pt x="16054" y="121940"/>
                </a:cubicBezTo>
                <a:cubicBezTo>
                  <a:pt x="17890" y="111893"/>
                  <a:pt x="11203" y="98853"/>
                  <a:pt x="11334" y="91157"/>
                </a:cubicBezTo>
                <a:cubicBezTo>
                  <a:pt x="11465" y="83461"/>
                  <a:pt x="13394" y="80453"/>
                  <a:pt x="16841" y="75766"/>
                </a:cubicBezTo>
                <a:cubicBezTo>
                  <a:pt x="20288" y="71079"/>
                  <a:pt x="29541" y="69455"/>
                  <a:pt x="32017" y="63035"/>
                </a:cubicBezTo>
                <a:cubicBezTo>
                  <a:pt x="34493" y="56615"/>
                  <a:pt x="30425" y="45030"/>
                  <a:pt x="31698" y="37247"/>
                </a:cubicBezTo>
                <a:cubicBezTo>
                  <a:pt x="32971" y="29465"/>
                  <a:pt x="35708" y="21820"/>
                  <a:pt x="39657" y="16340"/>
                </a:cubicBezTo>
                <a:cubicBezTo>
                  <a:pt x="43606" y="10860"/>
                  <a:pt x="49689" y="7077"/>
                  <a:pt x="55393" y="4369"/>
                </a:cubicBezTo>
                <a:cubicBezTo>
                  <a:pt x="61097" y="1661"/>
                  <a:pt x="68440" y="-477"/>
                  <a:pt x="73882" y="93"/>
                </a:cubicBezTo>
                <a:cubicBezTo>
                  <a:pt x="79324" y="663"/>
                  <a:pt x="83455" y="4369"/>
                  <a:pt x="88044" y="7789"/>
                </a:cubicBezTo>
                <a:cubicBezTo>
                  <a:pt x="92634" y="11209"/>
                  <a:pt x="96895" y="17124"/>
                  <a:pt x="101419" y="20615"/>
                </a:cubicBezTo>
                <a:cubicBezTo>
                  <a:pt x="105943" y="24107"/>
                  <a:pt x="110204" y="27028"/>
                  <a:pt x="115187" y="28738"/>
                </a:cubicBezTo>
                <a:cubicBezTo>
                  <a:pt x="120170" y="30448"/>
                  <a:pt x="125743" y="31731"/>
                  <a:pt x="131316" y="30876"/>
                </a:cubicBezTo>
                <a:cubicBezTo>
                  <a:pt x="136889" y="30021"/>
                  <a:pt x="143118" y="25032"/>
                  <a:pt x="148625" y="23607"/>
                </a:cubicBezTo>
                <a:cubicBezTo>
                  <a:pt x="154132" y="22182"/>
                  <a:pt x="159312" y="21256"/>
                  <a:pt x="164360" y="22325"/>
                </a:cubicBezTo>
                <a:cubicBezTo>
                  <a:pt x="169409" y="23394"/>
                  <a:pt x="175335" y="25759"/>
                  <a:pt x="178916" y="30021"/>
                </a:cubicBezTo>
                <a:cubicBezTo>
                  <a:pt x="182497" y="34283"/>
                  <a:pt x="184851" y="38378"/>
                  <a:pt x="185847" y="47898"/>
                </a:cubicBezTo>
                <a:cubicBezTo>
                  <a:pt x="186843" y="57418"/>
                  <a:pt x="182130" y="76931"/>
                  <a:pt x="184890" y="87143"/>
                </a:cubicBezTo>
                <a:cubicBezTo>
                  <a:pt x="187650" y="97355"/>
                  <a:pt x="195567" y="96679"/>
                  <a:pt x="202405" y="109169"/>
                </a:cubicBezTo>
                <a:cubicBezTo>
                  <a:pt x="209243" y="121659"/>
                  <a:pt x="211454" y="152718"/>
                  <a:pt x="225918" y="162081"/>
                </a:cubicBezTo>
                <a:cubicBezTo>
                  <a:pt x="240382" y="171444"/>
                  <a:pt x="271978" y="160584"/>
                  <a:pt x="289191" y="165346"/>
                </a:cubicBezTo>
                <a:cubicBezTo>
                  <a:pt x="306404" y="170109"/>
                  <a:pt x="347846" y="186432"/>
                  <a:pt x="329196" y="190656"/>
                </a:cubicBezTo>
                <a:cubicBezTo>
                  <a:pt x="310547" y="194881"/>
                  <a:pt x="220574" y="190687"/>
                  <a:pt x="177294" y="190693"/>
                </a:cubicBezTo>
                <a:cubicBezTo>
                  <a:pt x="134014" y="190699"/>
                  <a:pt x="92581" y="190798"/>
                  <a:pt x="69517" y="190693"/>
                </a:cubicBezTo>
                <a:cubicBezTo>
                  <a:pt x="46453" y="190588"/>
                  <a:pt x="49131" y="191332"/>
                  <a:pt x="38909" y="190063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</p:sp>
      <p:sp>
        <p:nvSpPr>
          <p:cNvPr id="272" name="Google Shape;272;p18"/>
          <p:cNvSpPr txBox="1"/>
          <p:nvPr>
            <p:ph type="title"/>
          </p:nvPr>
        </p:nvSpPr>
        <p:spPr>
          <a:xfrm>
            <a:off x="715100" y="1641025"/>
            <a:ext cx="3580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3" name="Google Shape;273;p18"/>
          <p:cNvSpPr txBox="1"/>
          <p:nvPr>
            <p:ph idx="1" type="subTitle"/>
          </p:nvPr>
        </p:nvSpPr>
        <p:spPr>
          <a:xfrm>
            <a:off x="715100" y="2269375"/>
            <a:ext cx="3580500" cy="16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4" name="Google Shape;274;p18"/>
          <p:cNvGrpSpPr/>
          <p:nvPr/>
        </p:nvGrpSpPr>
        <p:grpSpPr>
          <a:xfrm>
            <a:off x="8317585" y="487387"/>
            <a:ext cx="222622" cy="222622"/>
            <a:chOff x="4372113" y="535000"/>
            <a:chExt cx="222600" cy="222600"/>
          </a:xfrm>
        </p:grpSpPr>
        <p:sp>
          <p:nvSpPr>
            <p:cNvPr id="275" name="Google Shape;275;p18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18"/>
          <p:cNvGrpSpPr/>
          <p:nvPr/>
        </p:nvGrpSpPr>
        <p:grpSpPr>
          <a:xfrm>
            <a:off x="4191136" y="432976"/>
            <a:ext cx="204080" cy="204057"/>
            <a:chOff x="4372113" y="535000"/>
            <a:chExt cx="222600" cy="222600"/>
          </a:xfrm>
        </p:grpSpPr>
        <p:sp>
          <p:nvSpPr>
            <p:cNvPr id="278" name="Google Shape;278;p18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18"/>
          <p:cNvGrpSpPr/>
          <p:nvPr/>
        </p:nvGrpSpPr>
        <p:grpSpPr>
          <a:xfrm>
            <a:off x="7642910" y="2409992"/>
            <a:ext cx="180306" cy="180306"/>
            <a:chOff x="4372113" y="535000"/>
            <a:chExt cx="222600" cy="222600"/>
          </a:xfrm>
        </p:grpSpPr>
        <p:sp>
          <p:nvSpPr>
            <p:cNvPr id="281" name="Google Shape;281;p18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18"/>
          <p:cNvGrpSpPr/>
          <p:nvPr/>
        </p:nvGrpSpPr>
        <p:grpSpPr>
          <a:xfrm>
            <a:off x="5223884" y="3457963"/>
            <a:ext cx="195265" cy="195265"/>
            <a:chOff x="4372113" y="535000"/>
            <a:chExt cx="222600" cy="222600"/>
          </a:xfrm>
        </p:grpSpPr>
        <p:sp>
          <p:nvSpPr>
            <p:cNvPr id="284" name="Google Shape;284;p18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18"/>
          <p:cNvSpPr/>
          <p:nvPr>
            <p:ph idx="2" type="pic"/>
          </p:nvPr>
        </p:nvSpPr>
        <p:spPr>
          <a:xfrm>
            <a:off x="4860725" y="678748"/>
            <a:ext cx="2278500" cy="2278500"/>
          </a:xfrm>
          <a:prstGeom prst="ellipse">
            <a:avLst/>
          </a:prstGeom>
          <a:noFill/>
          <a:ln cap="flat" cmpd="sng" w="1143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8"/>
          <p:cNvSpPr/>
          <p:nvPr>
            <p:ph idx="3" type="pic"/>
          </p:nvPr>
        </p:nvSpPr>
        <p:spPr>
          <a:xfrm>
            <a:off x="6746800" y="2855750"/>
            <a:ext cx="1682100" cy="1682100"/>
          </a:xfrm>
          <a:prstGeom prst="ellipse">
            <a:avLst/>
          </a:prstGeom>
          <a:noFill/>
          <a:ln cap="flat" cmpd="sng" w="1143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"/>
          <p:cNvSpPr txBox="1"/>
          <p:nvPr>
            <p:ph idx="1" type="subTitle"/>
          </p:nvPr>
        </p:nvSpPr>
        <p:spPr>
          <a:xfrm>
            <a:off x="1722350" y="2860750"/>
            <a:ext cx="21420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0" name="Google Shape;290;p19"/>
          <p:cNvSpPr txBox="1"/>
          <p:nvPr>
            <p:ph idx="2" type="subTitle"/>
          </p:nvPr>
        </p:nvSpPr>
        <p:spPr>
          <a:xfrm>
            <a:off x="5331325" y="2860750"/>
            <a:ext cx="21420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1" name="Google Shape;291;p19"/>
          <p:cNvSpPr txBox="1"/>
          <p:nvPr>
            <p:ph idx="3" type="subTitle"/>
          </p:nvPr>
        </p:nvSpPr>
        <p:spPr>
          <a:xfrm>
            <a:off x="1722350" y="3326950"/>
            <a:ext cx="2142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19"/>
          <p:cNvSpPr txBox="1"/>
          <p:nvPr>
            <p:ph idx="4" type="subTitle"/>
          </p:nvPr>
        </p:nvSpPr>
        <p:spPr>
          <a:xfrm>
            <a:off x="5331325" y="3326950"/>
            <a:ext cx="2142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4" name="Google Shape;294;p19"/>
          <p:cNvSpPr/>
          <p:nvPr/>
        </p:nvSpPr>
        <p:spPr>
          <a:xfrm rot="319892">
            <a:off x="-548560" y="1936534"/>
            <a:ext cx="10658064" cy="4971829"/>
          </a:xfrm>
          <a:custGeom>
            <a:rect b="b" l="l" r="r" t="t"/>
            <a:pathLst>
              <a:path extrusionOk="0" h="32607" w="75728">
                <a:moveTo>
                  <a:pt x="61034" y="0"/>
                </a:moveTo>
                <a:cubicBezTo>
                  <a:pt x="57451" y="26"/>
                  <a:pt x="53895" y="831"/>
                  <a:pt x="50624" y="2311"/>
                </a:cubicBezTo>
                <a:cubicBezTo>
                  <a:pt x="49689" y="2726"/>
                  <a:pt x="48780" y="3193"/>
                  <a:pt x="47898" y="3687"/>
                </a:cubicBezTo>
                <a:cubicBezTo>
                  <a:pt x="47041" y="4180"/>
                  <a:pt x="46262" y="4673"/>
                  <a:pt x="45328" y="5296"/>
                </a:cubicBezTo>
                <a:lnTo>
                  <a:pt x="45172" y="5400"/>
                </a:lnTo>
                <a:lnTo>
                  <a:pt x="45146" y="5426"/>
                </a:lnTo>
                <a:cubicBezTo>
                  <a:pt x="43562" y="6516"/>
                  <a:pt x="41901" y="7477"/>
                  <a:pt x="40161" y="8308"/>
                </a:cubicBezTo>
                <a:cubicBezTo>
                  <a:pt x="39175" y="8723"/>
                  <a:pt x="38137" y="9009"/>
                  <a:pt x="37072" y="9164"/>
                </a:cubicBezTo>
                <a:cubicBezTo>
                  <a:pt x="36449" y="9242"/>
                  <a:pt x="35826" y="9294"/>
                  <a:pt x="35229" y="9294"/>
                </a:cubicBezTo>
                <a:cubicBezTo>
                  <a:pt x="34346" y="9294"/>
                  <a:pt x="33490" y="9216"/>
                  <a:pt x="32633" y="9112"/>
                </a:cubicBezTo>
                <a:lnTo>
                  <a:pt x="32529" y="9112"/>
                </a:lnTo>
                <a:cubicBezTo>
                  <a:pt x="31179" y="8931"/>
                  <a:pt x="29803" y="8619"/>
                  <a:pt x="28894" y="8437"/>
                </a:cubicBezTo>
                <a:lnTo>
                  <a:pt x="28401" y="8334"/>
                </a:lnTo>
                <a:lnTo>
                  <a:pt x="28245" y="8282"/>
                </a:lnTo>
                <a:lnTo>
                  <a:pt x="28194" y="8282"/>
                </a:lnTo>
                <a:cubicBezTo>
                  <a:pt x="27207" y="8048"/>
                  <a:pt x="26169" y="7840"/>
                  <a:pt x="25208" y="7607"/>
                </a:cubicBezTo>
                <a:lnTo>
                  <a:pt x="23780" y="7243"/>
                </a:lnTo>
                <a:lnTo>
                  <a:pt x="23728" y="7243"/>
                </a:lnTo>
                <a:cubicBezTo>
                  <a:pt x="21833" y="6776"/>
                  <a:pt x="19860" y="6283"/>
                  <a:pt x="17887" y="5997"/>
                </a:cubicBezTo>
                <a:cubicBezTo>
                  <a:pt x="16771" y="5815"/>
                  <a:pt x="15629" y="5712"/>
                  <a:pt x="14512" y="5686"/>
                </a:cubicBezTo>
                <a:lnTo>
                  <a:pt x="14071" y="5686"/>
                </a:lnTo>
                <a:cubicBezTo>
                  <a:pt x="13422" y="5686"/>
                  <a:pt x="12773" y="5712"/>
                  <a:pt x="12124" y="5763"/>
                </a:cubicBezTo>
                <a:cubicBezTo>
                  <a:pt x="10644" y="5893"/>
                  <a:pt x="9190" y="6153"/>
                  <a:pt x="7762" y="6542"/>
                </a:cubicBezTo>
                <a:cubicBezTo>
                  <a:pt x="7036" y="6750"/>
                  <a:pt x="6309" y="7010"/>
                  <a:pt x="5634" y="7347"/>
                </a:cubicBezTo>
                <a:cubicBezTo>
                  <a:pt x="4959" y="7633"/>
                  <a:pt x="4336" y="7996"/>
                  <a:pt x="3739" y="8437"/>
                </a:cubicBezTo>
                <a:cubicBezTo>
                  <a:pt x="3167" y="8853"/>
                  <a:pt x="2674" y="9346"/>
                  <a:pt x="2233" y="9891"/>
                </a:cubicBezTo>
                <a:cubicBezTo>
                  <a:pt x="1817" y="10410"/>
                  <a:pt x="1506" y="11008"/>
                  <a:pt x="1272" y="11631"/>
                </a:cubicBezTo>
                <a:cubicBezTo>
                  <a:pt x="1168" y="11631"/>
                  <a:pt x="1065" y="11683"/>
                  <a:pt x="961" y="11786"/>
                </a:cubicBezTo>
                <a:cubicBezTo>
                  <a:pt x="883" y="11864"/>
                  <a:pt x="805" y="12020"/>
                  <a:pt x="805" y="12150"/>
                </a:cubicBezTo>
                <a:cubicBezTo>
                  <a:pt x="727" y="13084"/>
                  <a:pt x="623" y="14019"/>
                  <a:pt x="493" y="14980"/>
                </a:cubicBezTo>
                <a:cubicBezTo>
                  <a:pt x="182" y="16875"/>
                  <a:pt x="26" y="18796"/>
                  <a:pt x="26" y="20743"/>
                </a:cubicBezTo>
                <a:cubicBezTo>
                  <a:pt x="52" y="20925"/>
                  <a:pt x="52" y="21132"/>
                  <a:pt x="52" y="21314"/>
                </a:cubicBezTo>
                <a:lnTo>
                  <a:pt x="52" y="21444"/>
                </a:lnTo>
                <a:cubicBezTo>
                  <a:pt x="78" y="21729"/>
                  <a:pt x="78" y="22015"/>
                  <a:pt x="78" y="22352"/>
                </a:cubicBezTo>
                <a:cubicBezTo>
                  <a:pt x="52" y="22690"/>
                  <a:pt x="52" y="23027"/>
                  <a:pt x="52" y="23339"/>
                </a:cubicBezTo>
                <a:lnTo>
                  <a:pt x="52" y="23780"/>
                </a:lnTo>
                <a:cubicBezTo>
                  <a:pt x="0" y="24793"/>
                  <a:pt x="0" y="25831"/>
                  <a:pt x="104" y="26844"/>
                </a:cubicBezTo>
                <a:cubicBezTo>
                  <a:pt x="156" y="27648"/>
                  <a:pt x="338" y="28453"/>
                  <a:pt x="675" y="29180"/>
                </a:cubicBezTo>
                <a:cubicBezTo>
                  <a:pt x="961" y="29803"/>
                  <a:pt x="1428" y="30348"/>
                  <a:pt x="1999" y="30712"/>
                </a:cubicBezTo>
                <a:cubicBezTo>
                  <a:pt x="2622" y="31101"/>
                  <a:pt x="3297" y="31387"/>
                  <a:pt x="3998" y="31543"/>
                </a:cubicBezTo>
                <a:cubicBezTo>
                  <a:pt x="4803" y="31750"/>
                  <a:pt x="5608" y="31880"/>
                  <a:pt x="6412" y="31958"/>
                </a:cubicBezTo>
                <a:cubicBezTo>
                  <a:pt x="7503" y="32062"/>
                  <a:pt x="8593" y="32088"/>
                  <a:pt x="9658" y="32114"/>
                </a:cubicBezTo>
                <a:lnTo>
                  <a:pt x="9735" y="32114"/>
                </a:lnTo>
                <a:lnTo>
                  <a:pt x="10904" y="32140"/>
                </a:lnTo>
                <a:cubicBezTo>
                  <a:pt x="11397" y="32166"/>
                  <a:pt x="11864" y="32192"/>
                  <a:pt x="12383" y="32217"/>
                </a:cubicBezTo>
                <a:lnTo>
                  <a:pt x="12565" y="32217"/>
                </a:lnTo>
                <a:cubicBezTo>
                  <a:pt x="13084" y="32243"/>
                  <a:pt x="13552" y="32243"/>
                  <a:pt x="14045" y="32269"/>
                </a:cubicBezTo>
                <a:cubicBezTo>
                  <a:pt x="15265" y="32321"/>
                  <a:pt x="16511" y="32347"/>
                  <a:pt x="17783" y="32373"/>
                </a:cubicBezTo>
                <a:cubicBezTo>
                  <a:pt x="20172" y="32425"/>
                  <a:pt x="22534" y="32425"/>
                  <a:pt x="24507" y="32425"/>
                </a:cubicBezTo>
                <a:lnTo>
                  <a:pt x="32737" y="32425"/>
                </a:lnTo>
                <a:lnTo>
                  <a:pt x="38526" y="32373"/>
                </a:lnTo>
                <a:lnTo>
                  <a:pt x="38656" y="32373"/>
                </a:lnTo>
                <a:cubicBezTo>
                  <a:pt x="41719" y="32373"/>
                  <a:pt x="44782" y="32347"/>
                  <a:pt x="47820" y="32347"/>
                </a:cubicBezTo>
                <a:lnTo>
                  <a:pt x="49481" y="32347"/>
                </a:lnTo>
                <a:cubicBezTo>
                  <a:pt x="51922" y="32347"/>
                  <a:pt x="53739" y="32373"/>
                  <a:pt x="55374" y="32373"/>
                </a:cubicBezTo>
                <a:cubicBezTo>
                  <a:pt x="57737" y="32373"/>
                  <a:pt x="60255" y="32425"/>
                  <a:pt x="62747" y="32529"/>
                </a:cubicBezTo>
                <a:lnTo>
                  <a:pt x="63137" y="32529"/>
                </a:lnTo>
                <a:cubicBezTo>
                  <a:pt x="64201" y="32555"/>
                  <a:pt x="65291" y="32607"/>
                  <a:pt x="66382" y="32607"/>
                </a:cubicBezTo>
                <a:lnTo>
                  <a:pt x="66823" y="32607"/>
                </a:lnTo>
                <a:cubicBezTo>
                  <a:pt x="67862" y="32607"/>
                  <a:pt x="68900" y="32555"/>
                  <a:pt x="69938" y="32451"/>
                </a:cubicBezTo>
                <a:cubicBezTo>
                  <a:pt x="70380" y="32399"/>
                  <a:pt x="70821" y="32321"/>
                  <a:pt x="71236" y="32166"/>
                </a:cubicBezTo>
                <a:cubicBezTo>
                  <a:pt x="71600" y="32036"/>
                  <a:pt x="71911" y="31854"/>
                  <a:pt x="72223" y="31646"/>
                </a:cubicBezTo>
                <a:cubicBezTo>
                  <a:pt x="72535" y="31413"/>
                  <a:pt x="72846" y="31153"/>
                  <a:pt x="73080" y="30868"/>
                </a:cubicBezTo>
                <a:cubicBezTo>
                  <a:pt x="73313" y="30582"/>
                  <a:pt x="73521" y="30270"/>
                  <a:pt x="73703" y="29959"/>
                </a:cubicBezTo>
                <a:cubicBezTo>
                  <a:pt x="74456" y="28583"/>
                  <a:pt x="74793" y="27025"/>
                  <a:pt x="75105" y="25520"/>
                </a:cubicBezTo>
                <a:lnTo>
                  <a:pt x="75157" y="25338"/>
                </a:lnTo>
                <a:cubicBezTo>
                  <a:pt x="75546" y="23261"/>
                  <a:pt x="75728" y="21132"/>
                  <a:pt x="75676" y="18978"/>
                </a:cubicBezTo>
                <a:cubicBezTo>
                  <a:pt x="75650" y="16745"/>
                  <a:pt x="75494" y="14590"/>
                  <a:pt x="75312" y="12383"/>
                </a:cubicBezTo>
                <a:lnTo>
                  <a:pt x="75260" y="11890"/>
                </a:lnTo>
                <a:lnTo>
                  <a:pt x="75260" y="11760"/>
                </a:lnTo>
                <a:cubicBezTo>
                  <a:pt x="75234" y="11423"/>
                  <a:pt x="75208" y="11085"/>
                  <a:pt x="75183" y="10748"/>
                </a:cubicBezTo>
                <a:cubicBezTo>
                  <a:pt x="75131" y="10099"/>
                  <a:pt x="75131" y="9450"/>
                  <a:pt x="75131" y="9009"/>
                </a:cubicBezTo>
                <a:lnTo>
                  <a:pt x="75131" y="8801"/>
                </a:lnTo>
                <a:cubicBezTo>
                  <a:pt x="75157" y="7685"/>
                  <a:pt x="75079" y="6542"/>
                  <a:pt x="74923" y="5426"/>
                </a:cubicBezTo>
                <a:cubicBezTo>
                  <a:pt x="74871" y="5296"/>
                  <a:pt x="74793" y="5166"/>
                  <a:pt x="74663" y="5114"/>
                </a:cubicBezTo>
                <a:cubicBezTo>
                  <a:pt x="74585" y="5063"/>
                  <a:pt x="74482" y="5037"/>
                  <a:pt x="74404" y="5037"/>
                </a:cubicBezTo>
                <a:lnTo>
                  <a:pt x="74274" y="5037"/>
                </a:lnTo>
                <a:cubicBezTo>
                  <a:pt x="73495" y="4310"/>
                  <a:pt x="72690" y="3635"/>
                  <a:pt x="71808" y="3064"/>
                </a:cubicBezTo>
                <a:cubicBezTo>
                  <a:pt x="70847" y="2415"/>
                  <a:pt x="69835" y="1895"/>
                  <a:pt x="68770" y="1480"/>
                </a:cubicBezTo>
                <a:cubicBezTo>
                  <a:pt x="66745" y="649"/>
                  <a:pt x="64616" y="182"/>
                  <a:pt x="62436" y="52"/>
                </a:cubicBezTo>
                <a:cubicBezTo>
                  <a:pt x="61968" y="0"/>
                  <a:pt x="61501" y="0"/>
                  <a:pt x="61034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9"/>
          <p:cNvSpPr/>
          <p:nvPr/>
        </p:nvSpPr>
        <p:spPr>
          <a:xfrm>
            <a:off x="8494050" y="1864269"/>
            <a:ext cx="346006" cy="345977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9"/>
          <p:cNvSpPr/>
          <p:nvPr/>
        </p:nvSpPr>
        <p:spPr>
          <a:xfrm>
            <a:off x="8576897" y="904441"/>
            <a:ext cx="180300" cy="180255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9"/>
          <p:cNvSpPr/>
          <p:nvPr/>
        </p:nvSpPr>
        <p:spPr>
          <a:xfrm>
            <a:off x="85625" y="2116754"/>
            <a:ext cx="346006" cy="345977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9"/>
          <p:cNvSpPr/>
          <p:nvPr/>
        </p:nvSpPr>
        <p:spPr>
          <a:xfrm>
            <a:off x="595725" y="1264018"/>
            <a:ext cx="238739" cy="238719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19"/>
          <p:cNvGrpSpPr/>
          <p:nvPr/>
        </p:nvGrpSpPr>
        <p:grpSpPr>
          <a:xfrm>
            <a:off x="2203109" y="339738"/>
            <a:ext cx="195265" cy="195265"/>
            <a:chOff x="4372113" y="535000"/>
            <a:chExt cx="222600" cy="222600"/>
          </a:xfrm>
        </p:grpSpPr>
        <p:sp>
          <p:nvSpPr>
            <p:cNvPr id="300" name="Google Shape;300;p19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19"/>
          <p:cNvGrpSpPr/>
          <p:nvPr/>
        </p:nvGrpSpPr>
        <p:grpSpPr>
          <a:xfrm>
            <a:off x="8127373" y="1232937"/>
            <a:ext cx="222622" cy="222622"/>
            <a:chOff x="4372113" y="535000"/>
            <a:chExt cx="222600" cy="222600"/>
          </a:xfrm>
        </p:grpSpPr>
        <p:sp>
          <p:nvSpPr>
            <p:cNvPr id="303" name="Google Shape;303;p19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9"/>
          <p:cNvGrpSpPr/>
          <p:nvPr/>
        </p:nvGrpSpPr>
        <p:grpSpPr>
          <a:xfrm>
            <a:off x="980436" y="874901"/>
            <a:ext cx="204080" cy="204057"/>
            <a:chOff x="4372113" y="535000"/>
            <a:chExt cx="222600" cy="222600"/>
          </a:xfrm>
        </p:grpSpPr>
        <p:sp>
          <p:nvSpPr>
            <p:cNvPr id="306" name="Google Shape;306;p19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" name="Google Shape;308;p19"/>
          <p:cNvGrpSpPr/>
          <p:nvPr/>
        </p:nvGrpSpPr>
        <p:grpSpPr>
          <a:xfrm>
            <a:off x="7538560" y="264717"/>
            <a:ext cx="180306" cy="180306"/>
            <a:chOff x="4372113" y="535000"/>
            <a:chExt cx="222600" cy="222600"/>
          </a:xfrm>
        </p:grpSpPr>
        <p:sp>
          <p:nvSpPr>
            <p:cNvPr id="309" name="Google Shape;309;p19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"/>
          <p:cNvSpPr txBox="1"/>
          <p:nvPr>
            <p:ph idx="1" type="subTitle"/>
          </p:nvPr>
        </p:nvSpPr>
        <p:spPr>
          <a:xfrm>
            <a:off x="1394875" y="2077400"/>
            <a:ext cx="24807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3" name="Google Shape;313;p20"/>
          <p:cNvSpPr txBox="1"/>
          <p:nvPr>
            <p:ph idx="2" type="subTitle"/>
          </p:nvPr>
        </p:nvSpPr>
        <p:spPr>
          <a:xfrm>
            <a:off x="5049750" y="2077400"/>
            <a:ext cx="24807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4" name="Google Shape;314;p20"/>
          <p:cNvSpPr txBox="1"/>
          <p:nvPr>
            <p:ph idx="3" type="subTitle"/>
          </p:nvPr>
        </p:nvSpPr>
        <p:spPr>
          <a:xfrm>
            <a:off x="1394875" y="2543600"/>
            <a:ext cx="2480700" cy="17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0"/>
          <p:cNvSpPr txBox="1"/>
          <p:nvPr>
            <p:ph idx="4" type="subTitle"/>
          </p:nvPr>
        </p:nvSpPr>
        <p:spPr>
          <a:xfrm>
            <a:off x="5049750" y="2581275"/>
            <a:ext cx="2480700" cy="17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0"/>
          <p:cNvSpPr/>
          <p:nvPr/>
        </p:nvSpPr>
        <p:spPr>
          <a:xfrm flipH="1">
            <a:off x="-321270" y="2307300"/>
            <a:ext cx="9742597" cy="3839311"/>
          </a:xfrm>
          <a:custGeom>
            <a:rect b="b" l="l" r="r" t="t"/>
            <a:pathLst>
              <a:path extrusionOk="0" h="32607" w="75728">
                <a:moveTo>
                  <a:pt x="61034" y="0"/>
                </a:moveTo>
                <a:cubicBezTo>
                  <a:pt x="57451" y="26"/>
                  <a:pt x="53895" y="831"/>
                  <a:pt x="50624" y="2311"/>
                </a:cubicBezTo>
                <a:cubicBezTo>
                  <a:pt x="49689" y="2726"/>
                  <a:pt x="48780" y="3193"/>
                  <a:pt x="47898" y="3687"/>
                </a:cubicBezTo>
                <a:cubicBezTo>
                  <a:pt x="47041" y="4180"/>
                  <a:pt x="46262" y="4673"/>
                  <a:pt x="45328" y="5296"/>
                </a:cubicBezTo>
                <a:lnTo>
                  <a:pt x="45172" y="5400"/>
                </a:lnTo>
                <a:lnTo>
                  <a:pt x="45146" y="5426"/>
                </a:lnTo>
                <a:cubicBezTo>
                  <a:pt x="43562" y="6516"/>
                  <a:pt x="41901" y="7477"/>
                  <a:pt x="40161" y="8308"/>
                </a:cubicBezTo>
                <a:cubicBezTo>
                  <a:pt x="39175" y="8723"/>
                  <a:pt x="38137" y="9009"/>
                  <a:pt x="37072" y="9164"/>
                </a:cubicBezTo>
                <a:cubicBezTo>
                  <a:pt x="36449" y="9242"/>
                  <a:pt x="35826" y="9294"/>
                  <a:pt x="35229" y="9294"/>
                </a:cubicBezTo>
                <a:cubicBezTo>
                  <a:pt x="34346" y="9294"/>
                  <a:pt x="33490" y="9216"/>
                  <a:pt x="32633" y="9112"/>
                </a:cubicBezTo>
                <a:lnTo>
                  <a:pt x="32529" y="9112"/>
                </a:lnTo>
                <a:cubicBezTo>
                  <a:pt x="31179" y="8931"/>
                  <a:pt x="29803" y="8619"/>
                  <a:pt x="28894" y="8437"/>
                </a:cubicBezTo>
                <a:lnTo>
                  <a:pt x="28401" y="8334"/>
                </a:lnTo>
                <a:lnTo>
                  <a:pt x="28245" y="8282"/>
                </a:lnTo>
                <a:lnTo>
                  <a:pt x="28194" y="8282"/>
                </a:lnTo>
                <a:cubicBezTo>
                  <a:pt x="27207" y="8048"/>
                  <a:pt x="26169" y="7840"/>
                  <a:pt x="25208" y="7607"/>
                </a:cubicBezTo>
                <a:lnTo>
                  <a:pt x="23780" y="7243"/>
                </a:lnTo>
                <a:lnTo>
                  <a:pt x="23728" y="7243"/>
                </a:lnTo>
                <a:cubicBezTo>
                  <a:pt x="21833" y="6776"/>
                  <a:pt x="19860" y="6283"/>
                  <a:pt x="17887" y="5997"/>
                </a:cubicBezTo>
                <a:cubicBezTo>
                  <a:pt x="16771" y="5815"/>
                  <a:pt x="15629" y="5712"/>
                  <a:pt x="14512" y="5686"/>
                </a:cubicBezTo>
                <a:lnTo>
                  <a:pt x="14071" y="5686"/>
                </a:lnTo>
                <a:cubicBezTo>
                  <a:pt x="13422" y="5686"/>
                  <a:pt x="12773" y="5712"/>
                  <a:pt x="12124" y="5763"/>
                </a:cubicBezTo>
                <a:cubicBezTo>
                  <a:pt x="10644" y="5893"/>
                  <a:pt x="9190" y="6153"/>
                  <a:pt x="7762" y="6542"/>
                </a:cubicBezTo>
                <a:cubicBezTo>
                  <a:pt x="7036" y="6750"/>
                  <a:pt x="6309" y="7010"/>
                  <a:pt x="5634" y="7347"/>
                </a:cubicBezTo>
                <a:cubicBezTo>
                  <a:pt x="4959" y="7633"/>
                  <a:pt x="4336" y="7996"/>
                  <a:pt x="3739" y="8437"/>
                </a:cubicBezTo>
                <a:cubicBezTo>
                  <a:pt x="3167" y="8853"/>
                  <a:pt x="2674" y="9346"/>
                  <a:pt x="2233" y="9891"/>
                </a:cubicBezTo>
                <a:cubicBezTo>
                  <a:pt x="1817" y="10410"/>
                  <a:pt x="1506" y="11008"/>
                  <a:pt x="1272" y="11631"/>
                </a:cubicBezTo>
                <a:cubicBezTo>
                  <a:pt x="1168" y="11631"/>
                  <a:pt x="1065" y="11683"/>
                  <a:pt x="961" y="11786"/>
                </a:cubicBezTo>
                <a:cubicBezTo>
                  <a:pt x="883" y="11864"/>
                  <a:pt x="805" y="12020"/>
                  <a:pt x="805" y="12150"/>
                </a:cubicBezTo>
                <a:cubicBezTo>
                  <a:pt x="727" y="13084"/>
                  <a:pt x="623" y="14019"/>
                  <a:pt x="493" y="14980"/>
                </a:cubicBezTo>
                <a:cubicBezTo>
                  <a:pt x="182" y="16875"/>
                  <a:pt x="26" y="18796"/>
                  <a:pt x="26" y="20743"/>
                </a:cubicBezTo>
                <a:cubicBezTo>
                  <a:pt x="52" y="20925"/>
                  <a:pt x="52" y="21132"/>
                  <a:pt x="52" y="21314"/>
                </a:cubicBezTo>
                <a:lnTo>
                  <a:pt x="52" y="21444"/>
                </a:lnTo>
                <a:cubicBezTo>
                  <a:pt x="78" y="21729"/>
                  <a:pt x="78" y="22015"/>
                  <a:pt x="78" y="22352"/>
                </a:cubicBezTo>
                <a:cubicBezTo>
                  <a:pt x="52" y="22690"/>
                  <a:pt x="52" y="23027"/>
                  <a:pt x="52" y="23339"/>
                </a:cubicBezTo>
                <a:lnTo>
                  <a:pt x="52" y="23780"/>
                </a:lnTo>
                <a:cubicBezTo>
                  <a:pt x="0" y="24793"/>
                  <a:pt x="0" y="25831"/>
                  <a:pt x="104" y="26844"/>
                </a:cubicBezTo>
                <a:cubicBezTo>
                  <a:pt x="156" y="27648"/>
                  <a:pt x="338" y="28453"/>
                  <a:pt x="675" y="29180"/>
                </a:cubicBezTo>
                <a:cubicBezTo>
                  <a:pt x="961" y="29803"/>
                  <a:pt x="1428" y="30348"/>
                  <a:pt x="1999" y="30712"/>
                </a:cubicBezTo>
                <a:cubicBezTo>
                  <a:pt x="2622" y="31101"/>
                  <a:pt x="3297" y="31387"/>
                  <a:pt x="3998" y="31543"/>
                </a:cubicBezTo>
                <a:cubicBezTo>
                  <a:pt x="4803" y="31750"/>
                  <a:pt x="5608" y="31880"/>
                  <a:pt x="6412" y="31958"/>
                </a:cubicBezTo>
                <a:cubicBezTo>
                  <a:pt x="7503" y="32062"/>
                  <a:pt x="8593" y="32088"/>
                  <a:pt x="9658" y="32114"/>
                </a:cubicBezTo>
                <a:lnTo>
                  <a:pt x="9735" y="32114"/>
                </a:lnTo>
                <a:lnTo>
                  <a:pt x="10904" y="32140"/>
                </a:lnTo>
                <a:cubicBezTo>
                  <a:pt x="11397" y="32166"/>
                  <a:pt x="11864" y="32192"/>
                  <a:pt x="12383" y="32217"/>
                </a:cubicBezTo>
                <a:lnTo>
                  <a:pt x="12565" y="32217"/>
                </a:lnTo>
                <a:cubicBezTo>
                  <a:pt x="13084" y="32243"/>
                  <a:pt x="13552" y="32243"/>
                  <a:pt x="14045" y="32269"/>
                </a:cubicBezTo>
                <a:cubicBezTo>
                  <a:pt x="15265" y="32321"/>
                  <a:pt x="16511" y="32347"/>
                  <a:pt x="17783" y="32373"/>
                </a:cubicBezTo>
                <a:cubicBezTo>
                  <a:pt x="20172" y="32425"/>
                  <a:pt x="22534" y="32425"/>
                  <a:pt x="24507" y="32425"/>
                </a:cubicBezTo>
                <a:lnTo>
                  <a:pt x="32737" y="32425"/>
                </a:lnTo>
                <a:lnTo>
                  <a:pt x="38526" y="32373"/>
                </a:lnTo>
                <a:lnTo>
                  <a:pt x="38656" y="32373"/>
                </a:lnTo>
                <a:cubicBezTo>
                  <a:pt x="41719" y="32373"/>
                  <a:pt x="44782" y="32347"/>
                  <a:pt x="47820" y="32347"/>
                </a:cubicBezTo>
                <a:lnTo>
                  <a:pt x="49481" y="32347"/>
                </a:lnTo>
                <a:cubicBezTo>
                  <a:pt x="51922" y="32347"/>
                  <a:pt x="53739" y="32373"/>
                  <a:pt x="55374" y="32373"/>
                </a:cubicBezTo>
                <a:cubicBezTo>
                  <a:pt x="57737" y="32373"/>
                  <a:pt x="60255" y="32425"/>
                  <a:pt x="62747" y="32529"/>
                </a:cubicBezTo>
                <a:lnTo>
                  <a:pt x="63137" y="32529"/>
                </a:lnTo>
                <a:cubicBezTo>
                  <a:pt x="64201" y="32555"/>
                  <a:pt x="65291" y="32607"/>
                  <a:pt x="66382" y="32607"/>
                </a:cubicBezTo>
                <a:lnTo>
                  <a:pt x="66823" y="32607"/>
                </a:lnTo>
                <a:cubicBezTo>
                  <a:pt x="67862" y="32607"/>
                  <a:pt x="68900" y="32555"/>
                  <a:pt x="69938" y="32451"/>
                </a:cubicBezTo>
                <a:cubicBezTo>
                  <a:pt x="70380" y="32399"/>
                  <a:pt x="70821" y="32321"/>
                  <a:pt x="71236" y="32166"/>
                </a:cubicBezTo>
                <a:cubicBezTo>
                  <a:pt x="71600" y="32036"/>
                  <a:pt x="71911" y="31854"/>
                  <a:pt x="72223" y="31646"/>
                </a:cubicBezTo>
                <a:cubicBezTo>
                  <a:pt x="72535" y="31413"/>
                  <a:pt x="72846" y="31153"/>
                  <a:pt x="73080" y="30868"/>
                </a:cubicBezTo>
                <a:cubicBezTo>
                  <a:pt x="73313" y="30582"/>
                  <a:pt x="73521" y="30270"/>
                  <a:pt x="73703" y="29959"/>
                </a:cubicBezTo>
                <a:cubicBezTo>
                  <a:pt x="74456" y="28583"/>
                  <a:pt x="74793" y="27025"/>
                  <a:pt x="75105" y="25520"/>
                </a:cubicBezTo>
                <a:lnTo>
                  <a:pt x="75157" y="25338"/>
                </a:lnTo>
                <a:cubicBezTo>
                  <a:pt x="75546" y="23261"/>
                  <a:pt x="75728" y="21132"/>
                  <a:pt x="75676" y="18978"/>
                </a:cubicBezTo>
                <a:cubicBezTo>
                  <a:pt x="75650" y="16745"/>
                  <a:pt x="75494" y="14590"/>
                  <a:pt x="75312" y="12383"/>
                </a:cubicBezTo>
                <a:lnTo>
                  <a:pt x="75260" y="11890"/>
                </a:lnTo>
                <a:lnTo>
                  <a:pt x="75260" y="11760"/>
                </a:lnTo>
                <a:cubicBezTo>
                  <a:pt x="75234" y="11423"/>
                  <a:pt x="75208" y="11085"/>
                  <a:pt x="75183" y="10748"/>
                </a:cubicBezTo>
                <a:cubicBezTo>
                  <a:pt x="75131" y="10099"/>
                  <a:pt x="75131" y="9450"/>
                  <a:pt x="75131" y="9009"/>
                </a:cubicBezTo>
                <a:lnTo>
                  <a:pt x="75131" y="8801"/>
                </a:lnTo>
                <a:cubicBezTo>
                  <a:pt x="75157" y="7685"/>
                  <a:pt x="75079" y="6542"/>
                  <a:pt x="74923" y="5426"/>
                </a:cubicBezTo>
                <a:cubicBezTo>
                  <a:pt x="74871" y="5296"/>
                  <a:pt x="74793" y="5166"/>
                  <a:pt x="74663" y="5114"/>
                </a:cubicBezTo>
                <a:cubicBezTo>
                  <a:pt x="74585" y="5063"/>
                  <a:pt x="74482" y="5037"/>
                  <a:pt x="74404" y="5037"/>
                </a:cubicBezTo>
                <a:lnTo>
                  <a:pt x="74274" y="5037"/>
                </a:lnTo>
                <a:cubicBezTo>
                  <a:pt x="73495" y="4310"/>
                  <a:pt x="72690" y="3635"/>
                  <a:pt x="71808" y="3064"/>
                </a:cubicBezTo>
                <a:cubicBezTo>
                  <a:pt x="70847" y="2415"/>
                  <a:pt x="69835" y="1895"/>
                  <a:pt x="68770" y="1480"/>
                </a:cubicBezTo>
                <a:cubicBezTo>
                  <a:pt x="66745" y="649"/>
                  <a:pt x="64616" y="182"/>
                  <a:pt x="62436" y="52"/>
                </a:cubicBezTo>
                <a:cubicBezTo>
                  <a:pt x="61968" y="0"/>
                  <a:pt x="61501" y="0"/>
                  <a:pt x="61034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0"/>
          <p:cNvSpPr/>
          <p:nvPr/>
        </p:nvSpPr>
        <p:spPr>
          <a:xfrm>
            <a:off x="8643675" y="2572369"/>
            <a:ext cx="346006" cy="345977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0"/>
          <p:cNvSpPr/>
          <p:nvPr/>
        </p:nvSpPr>
        <p:spPr>
          <a:xfrm>
            <a:off x="8488372" y="1681391"/>
            <a:ext cx="180300" cy="180255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0"/>
          <p:cNvSpPr/>
          <p:nvPr/>
        </p:nvSpPr>
        <p:spPr>
          <a:xfrm>
            <a:off x="-91400" y="2077404"/>
            <a:ext cx="346006" cy="345977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0"/>
          <p:cNvSpPr/>
          <p:nvPr/>
        </p:nvSpPr>
        <p:spPr>
          <a:xfrm>
            <a:off x="595725" y="1264018"/>
            <a:ext cx="238739" cy="238719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0"/>
          <p:cNvGrpSpPr/>
          <p:nvPr/>
        </p:nvGrpSpPr>
        <p:grpSpPr>
          <a:xfrm>
            <a:off x="1073571" y="339725"/>
            <a:ext cx="195265" cy="195265"/>
            <a:chOff x="4372113" y="535000"/>
            <a:chExt cx="222600" cy="222600"/>
          </a:xfrm>
        </p:grpSpPr>
        <p:sp>
          <p:nvSpPr>
            <p:cNvPr id="322" name="Google Shape;322;p20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20"/>
          <p:cNvGrpSpPr/>
          <p:nvPr/>
        </p:nvGrpSpPr>
        <p:grpSpPr>
          <a:xfrm>
            <a:off x="8767048" y="1189662"/>
            <a:ext cx="222622" cy="222622"/>
            <a:chOff x="4372113" y="535000"/>
            <a:chExt cx="222600" cy="222600"/>
          </a:xfrm>
        </p:grpSpPr>
        <p:sp>
          <p:nvSpPr>
            <p:cNvPr id="325" name="Google Shape;325;p20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" name="Google Shape;327;p20"/>
          <p:cNvGrpSpPr/>
          <p:nvPr/>
        </p:nvGrpSpPr>
        <p:grpSpPr>
          <a:xfrm>
            <a:off x="254593" y="994795"/>
            <a:ext cx="194886" cy="194864"/>
            <a:chOff x="4372113" y="535000"/>
            <a:chExt cx="222600" cy="222600"/>
          </a:xfrm>
        </p:grpSpPr>
        <p:sp>
          <p:nvSpPr>
            <p:cNvPr id="328" name="Google Shape;328;p20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20"/>
          <p:cNvGrpSpPr/>
          <p:nvPr/>
        </p:nvGrpSpPr>
        <p:grpSpPr>
          <a:xfrm>
            <a:off x="7812898" y="419430"/>
            <a:ext cx="180306" cy="180306"/>
            <a:chOff x="4372113" y="535000"/>
            <a:chExt cx="222600" cy="222600"/>
          </a:xfrm>
        </p:grpSpPr>
        <p:sp>
          <p:nvSpPr>
            <p:cNvPr id="331" name="Google Shape;331;p20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322225" y="2562650"/>
            <a:ext cx="3634800" cy="6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5605325" y="1621750"/>
            <a:ext cx="1068600" cy="73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4322225" y="3142800"/>
            <a:ext cx="36348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/>
          <p:nvPr/>
        </p:nvSpPr>
        <p:spPr>
          <a:xfrm flipH="1">
            <a:off x="-233575" y="1068048"/>
            <a:ext cx="9696024" cy="4841650"/>
          </a:xfrm>
          <a:custGeom>
            <a:rect b="b" l="l" r="r" t="t"/>
            <a:pathLst>
              <a:path extrusionOk="0" h="32607" w="75728">
                <a:moveTo>
                  <a:pt x="61034" y="0"/>
                </a:moveTo>
                <a:cubicBezTo>
                  <a:pt x="57451" y="26"/>
                  <a:pt x="53895" y="831"/>
                  <a:pt x="50624" y="2311"/>
                </a:cubicBezTo>
                <a:cubicBezTo>
                  <a:pt x="49689" y="2726"/>
                  <a:pt x="48780" y="3193"/>
                  <a:pt x="47898" y="3687"/>
                </a:cubicBezTo>
                <a:cubicBezTo>
                  <a:pt x="47041" y="4180"/>
                  <a:pt x="46262" y="4673"/>
                  <a:pt x="45328" y="5296"/>
                </a:cubicBezTo>
                <a:lnTo>
                  <a:pt x="45172" y="5400"/>
                </a:lnTo>
                <a:lnTo>
                  <a:pt x="45146" y="5426"/>
                </a:lnTo>
                <a:cubicBezTo>
                  <a:pt x="43562" y="6516"/>
                  <a:pt x="41901" y="7477"/>
                  <a:pt x="40161" y="8308"/>
                </a:cubicBezTo>
                <a:cubicBezTo>
                  <a:pt x="39175" y="8723"/>
                  <a:pt x="38137" y="9009"/>
                  <a:pt x="37072" y="9164"/>
                </a:cubicBezTo>
                <a:cubicBezTo>
                  <a:pt x="36449" y="9242"/>
                  <a:pt x="35826" y="9294"/>
                  <a:pt x="35229" y="9294"/>
                </a:cubicBezTo>
                <a:cubicBezTo>
                  <a:pt x="34346" y="9294"/>
                  <a:pt x="33490" y="9216"/>
                  <a:pt x="32633" y="9112"/>
                </a:cubicBezTo>
                <a:lnTo>
                  <a:pt x="32529" y="9112"/>
                </a:lnTo>
                <a:cubicBezTo>
                  <a:pt x="31179" y="8931"/>
                  <a:pt x="29803" y="8619"/>
                  <a:pt x="28894" y="8437"/>
                </a:cubicBezTo>
                <a:lnTo>
                  <a:pt x="28401" y="8334"/>
                </a:lnTo>
                <a:lnTo>
                  <a:pt x="28245" y="8282"/>
                </a:lnTo>
                <a:lnTo>
                  <a:pt x="28194" y="8282"/>
                </a:lnTo>
                <a:cubicBezTo>
                  <a:pt x="27207" y="8048"/>
                  <a:pt x="26169" y="7840"/>
                  <a:pt x="25208" y="7607"/>
                </a:cubicBezTo>
                <a:lnTo>
                  <a:pt x="23780" y="7243"/>
                </a:lnTo>
                <a:lnTo>
                  <a:pt x="23728" y="7243"/>
                </a:lnTo>
                <a:cubicBezTo>
                  <a:pt x="21833" y="6776"/>
                  <a:pt x="19860" y="6283"/>
                  <a:pt x="17887" y="5997"/>
                </a:cubicBezTo>
                <a:cubicBezTo>
                  <a:pt x="16771" y="5815"/>
                  <a:pt x="15629" y="5712"/>
                  <a:pt x="14512" y="5686"/>
                </a:cubicBezTo>
                <a:lnTo>
                  <a:pt x="14071" y="5686"/>
                </a:lnTo>
                <a:cubicBezTo>
                  <a:pt x="13422" y="5686"/>
                  <a:pt x="12773" y="5712"/>
                  <a:pt x="12124" y="5763"/>
                </a:cubicBezTo>
                <a:cubicBezTo>
                  <a:pt x="10644" y="5893"/>
                  <a:pt x="9190" y="6153"/>
                  <a:pt x="7762" y="6542"/>
                </a:cubicBezTo>
                <a:cubicBezTo>
                  <a:pt x="7036" y="6750"/>
                  <a:pt x="6309" y="7010"/>
                  <a:pt x="5634" y="7347"/>
                </a:cubicBezTo>
                <a:cubicBezTo>
                  <a:pt x="4959" y="7633"/>
                  <a:pt x="4336" y="7996"/>
                  <a:pt x="3739" y="8437"/>
                </a:cubicBezTo>
                <a:cubicBezTo>
                  <a:pt x="3167" y="8853"/>
                  <a:pt x="2674" y="9346"/>
                  <a:pt x="2233" y="9891"/>
                </a:cubicBezTo>
                <a:cubicBezTo>
                  <a:pt x="1817" y="10410"/>
                  <a:pt x="1506" y="11008"/>
                  <a:pt x="1272" y="11631"/>
                </a:cubicBezTo>
                <a:cubicBezTo>
                  <a:pt x="1168" y="11631"/>
                  <a:pt x="1065" y="11683"/>
                  <a:pt x="961" y="11786"/>
                </a:cubicBezTo>
                <a:cubicBezTo>
                  <a:pt x="883" y="11864"/>
                  <a:pt x="805" y="12020"/>
                  <a:pt x="805" y="12150"/>
                </a:cubicBezTo>
                <a:cubicBezTo>
                  <a:pt x="727" y="13084"/>
                  <a:pt x="623" y="14019"/>
                  <a:pt x="493" y="14980"/>
                </a:cubicBezTo>
                <a:cubicBezTo>
                  <a:pt x="182" y="16875"/>
                  <a:pt x="26" y="18796"/>
                  <a:pt x="26" y="20743"/>
                </a:cubicBezTo>
                <a:cubicBezTo>
                  <a:pt x="52" y="20925"/>
                  <a:pt x="52" y="21132"/>
                  <a:pt x="52" y="21314"/>
                </a:cubicBezTo>
                <a:lnTo>
                  <a:pt x="52" y="21444"/>
                </a:lnTo>
                <a:cubicBezTo>
                  <a:pt x="78" y="21729"/>
                  <a:pt x="78" y="22015"/>
                  <a:pt x="78" y="22352"/>
                </a:cubicBezTo>
                <a:cubicBezTo>
                  <a:pt x="52" y="22690"/>
                  <a:pt x="52" y="23027"/>
                  <a:pt x="52" y="23339"/>
                </a:cubicBezTo>
                <a:lnTo>
                  <a:pt x="52" y="23780"/>
                </a:lnTo>
                <a:cubicBezTo>
                  <a:pt x="0" y="24793"/>
                  <a:pt x="0" y="25831"/>
                  <a:pt x="104" y="26844"/>
                </a:cubicBezTo>
                <a:cubicBezTo>
                  <a:pt x="156" y="27648"/>
                  <a:pt x="338" y="28453"/>
                  <a:pt x="675" y="29180"/>
                </a:cubicBezTo>
                <a:cubicBezTo>
                  <a:pt x="961" y="29803"/>
                  <a:pt x="1428" y="30348"/>
                  <a:pt x="1999" y="30712"/>
                </a:cubicBezTo>
                <a:cubicBezTo>
                  <a:pt x="2622" y="31101"/>
                  <a:pt x="3297" y="31387"/>
                  <a:pt x="3998" y="31543"/>
                </a:cubicBezTo>
                <a:cubicBezTo>
                  <a:pt x="4803" y="31750"/>
                  <a:pt x="5608" y="31880"/>
                  <a:pt x="6412" y="31958"/>
                </a:cubicBezTo>
                <a:cubicBezTo>
                  <a:pt x="7503" y="32062"/>
                  <a:pt x="8593" y="32088"/>
                  <a:pt x="9658" y="32114"/>
                </a:cubicBezTo>
                <a:lnTo>
                  <a:pt x="9735" y="32114"/>
                </a:lnTo>
                <a:lnTo>
                  <a:pt x="10904" y="32140"/>
                </a:lnTo>
                <a:cubicBezTo>
                  <a:pt x="11397" y="32166"/>
                  <a:pt x="11864" y="32192"/>
                  <a:pt x="12383" y="32217"/>
                </a:cubicBezTo>
                <a:lnTo>
                  <a:pt x="12565" y="32217"/>
                </a:lnTo>
                <a:cubicBezTo>
                  <a:pt x="13084" y="32243"/>
                  <a:pt x="13552" y="32243"/>
                  <a:pt x="14045" y="32269"/>
                </a:cubicBezTo>
                <a:cubicBezTo>
                  <a:pt x="15265" y="32321"/>
                  <a:pt x="16511" y="32347"/>
                  <a:pt x="17783" y="32373"/>
                </a:cubicBezTo>
                <a:cubicBezTo>
                  <a:pt x="20172" y="32425"/>
                  <a:pt x="22534" y="32425"/>
                  <a:pt x="24507" y="32425"/>
                </a:cubicBezTo>
                <a:lnTo>
                  <a:pt x="32737" y="32425"/>
                </a:lnTo>
                <a:lnTo>
                  <a:pt x="38526" y="32373"/>
                </a:lnTo>
                <a:lnTo>
                  <a:pt x="38656" y="32373"/>
                </a:lnTo>
                <a:cubicBezTo>
                  <a:pt x="41719" y="32373"/>
                  <a:pt x="44782" y="32347"/>
                  <a:pt x="47820" y="32347"/>
                </a:cubicBezTo>
                <a:lnTo>
                  <a:pt x="49481" y="32347"/>
                </a:lnTo>
                <a:cubicBezTo>
                  <a:pt x="51922" y="32347"/>
                  <a:pt x="53739" y="32373"/>
                  <a:pt x="55374" y="32373"/>
                </a:cubicBezTo>
                <a:cubicBezTo>
                  <a:pt x="57737" y="32373"/>
                  <a:pt x="60255" y="32425"/>
                  <a:pt x="62747" y="32529"/>
                </a:cubicBezTo>
                <a:lnTo>
                  <a:pt x="63137" y="32529"/>
                </a:lnTo>
                <a:cubicBezTo>
                  <a:pt x="64201" y="32555"/>
                  <a:pt x="65291" y="32607"/>
                  <a:pt x="66382" y="32607"/>
                </a:cubicBezTo>
                <a:lnTo>
                  <a:pt x="66823" y="32607"/>
                </a:lnTo>
                <a:cubicBezTo>
                  <a:pt x="67862" y="32607"/>
                  <a:pt x="68900" y="32555"/>
                  <a:pt x="69938" y="32451"/>
                </a:cubicBezTo>
                <a:cubicBezTo>
                  <a:pt x="70380" y="32399"/>
                  <a:pt x="70821" y="32321"/>
                  <a:pt x="71236" y="32166"/>
                </a:cubicBezTo>
                <a:cubicBezTo>
                  <a:pt x="71600" y="32036"/>
                  <a:pt x="71911" y="31854"/>
                  <a:pt x="72223" y="31646"/>
                </a:cubicBezTo>
                <a:cubicBezTo>
                  <a:pt x="72535" y="31413"/>
                  <a:pt x="72846" y="31153"/>
                  <a:pt x="73080" y="30868"/>
                </a:cubicBezTo>
                <a:cubicBezTo>
                  <a:pt x="73313" y="30582"/>
                  <a:pt x="73521" y="30270"/>
                  <a:pt x="73703" y="29959"/>
                </a:cubicBezTo>
                <a:cubicBezTo>
                  <a:pt x="74456" y="28583"/>
                  <a:pt x="74793" y="27025"/>
                  <a:pt x="75105" y="25520"/>
                </a:cubicBezTo>
                <a:lnTo>
                  <a:pt x="75157" y="25338"/>
                </a:lnTo>
                <a:cubicBezTo>
                  <a:pt x="75546" y="23261"/>
                  <a:pt x="75728" y="21132"/>
                  <a:pt x="75676" y="18978"/>
                </a:cubicBezTo>
                <a:cubicBezTo>
                  <a:pt x="75650" y="16745"/>
                  <a:pt x="75494" y="14590"/>
                  <a:pt x="75312" y="12383"/>
                </a:cubicBezTo>
                <a:lnTo>
                  <a:pt x="75260" y="11890"/>
                </a:lnTo>
                <a:lnTo>
                  <a:pt x="75260" y="11760"/>
                </a:lnTo>
                <a:cubicBezTo>
                  <a:pt x="75234" y="11423"/>
                  <a:pt x="75208" y="11085"/>
                  <a:pt x="75183" y="10748"/>
                </a:cubicBezTo>
                <a:cubicBezTo>
                  <a:pt x="75131" y="10099"/>
                  <a:pt x="75131" y="9450"/>
                  <a:pt x="75131" y="9009"/>
                </a:cubicBezTo>
                <a:lnTo>
                  <a:pt x="75131" y="8801"/>
                </a:lnTo>
                <a:cubicBezTo>
                  <a:pt x="75157" y="7685"/>
                  <a:pt x="75079" y="6542"/>
                  <a:pt x="74923" y="5426"/>
                </a:cubicBezTo>
                <a:cubicBezTo>
                  <a:pt x="74871" y="5296"/>
                  <a:pt x="74793" y="5166"/>
                  <a:pt x="74663" y="5114"/>
                </a:cubicBezTo>
                <a:cubicBezTo>
                  <a:pt x="74585" y="5063"/>
                  <a:pt x="74482" y="5037"/>
                  <a:pt x="74404" y="5037"/>
                </a:cubicBezTo>
                <a:lnTo>
                  <a:pt x="74274" y="5037"/>
                </a:lnTo>
                <a:cubicBezTo>
                  <a:pt x="73495" y="4310"/>
                  <a:pt x="72690" y="3635"/>
                  <a:pt x="71808" y="3064"/>
                </a:cubicBezTo>
                <a:cubicBezTo>
                  <a:pt x="70847" y="2415"/>
                  <a:pt x="69835" y="1895"/>
                  <a:pt x="68770" y="1480"/>
                </a:cubicBezTo>
                <a:cubicBezTo>
                  <a:pt x="66745" y="649"/>
                  <a:pt x="64616" y="182"/>
                  <a:pt x="62436" y="52"/>
                </a:cubicBezTo>
                <a:cubicBezTo>
                  <a:pt x="61968" y="0"/>
                  <a:pt x="61501" y="0"/>
                  <a:pt x="61034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>
            <a:off x="8086357" y="1183651"/>
            <a:ext cx="222622" cy="222622"/>
            <a:chOff x="4372113" y="535000"/>
            <a:chExt cx="222600" cy="222600"/>
          </a:xfrm>
        </p:grpSpPr>
        <p:sp>
          <p:nvSpPr>
            <p:cNvPr id="30" name="Google Shape;30;p3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" name="Google Shape;32;p3"/>
          <p:cNvGrpSpPr/>
          <p:nvPr/>
        </p:nvGrpSpPr>
        <p:grpSpPr>
          <a:xfrm>
            <a:off x="6752043" y="4382164"/>
            <a:ext cx="180306" cy="180306"/>
            <a:chOff x="4372113" y="535000"/>
            <a:chExt cx="222600" cy="222600"/>
          </a:xfrm>
        </p:grpSpPr>
        <p:sp>
          <p:nvSpPr>
            <p:cNvPr id="33" name="Google Shape;33;p3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>
            <a:off x="317073" y="910442"/>
            <a:ext cx="180306" cy="180306"/>
            <a:chOff x="4372113" y="535000"/>
            <a:chExt cx="222600" cy="222600"/>
          </a:xfrm>
        </p:grpSpPr>
        <p:sp>
          <p:nvSpPr>
            <p:cNvPr id="36" name="Google Shape;36;p3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" name="Google Shape;38;p3"/>
          <p:cNvGrpSpPr/>
          <p:nvPr/>
        </p:nvGrpSpPr>
        <p:grpSpPr>
          <a:xfrm rot="134441">
            <a:off x="3772402" y="3976707"/>
            <a:ext cx="222614" cy="222614"/>
            <a:chOff x="4372113" y="535000"/>
            <a:chExt cx="222600" cy="222600"/>
          </a:xfrm>
        </p:grpSpPr>
        <p:sp>
          <p:nvSpPr>
            <p:cNvPr id="39" name="Google Shape;39;p3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5" name="Google Shape;335;p21"/>
          <p:cNvSpPr txBox="1"/>
          <p:nvPr>
            <p:ph idx="1" type="subTitle"/>
          </p:nvPr>
        </p:nvSpPr>
        <p:spPr>
          <a:xfrm>
            <a:off x="720000" y="2515325"/>
            <a:ext cx="23364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6" name="Google Shape;336;p21"/>
          <p:cNvSpPr txBox="1"/>
          <p:nvPr>
            <p:ph idx="2" type="subTitle"/>
          </p:nvPr>
        </p:nvSpPr>
        <p:spPr>
          <a:xfrm>
            <a:off x="720000" y="2911475"/>
            <a:ext cx="2336400" cy="9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21"/>
          <p:cNvSpPr txBox="1"/>
          <p:nvPr>
            <p:ph idx="3" type="subTitle"/>
          </p:nvPr>
        </p:nvSpPr>
        <p:spPr>
          <a:xfrm>
            <a:off x="3403800" y="2911475"/>
            <a:ext cx="2336400" cy="9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21"/>
          <p:cNvSpPr txBox="1"/>
          <p:nvPr>
            <p:ph idx="4" type="subTitle"/>
          </p:nvPr>
        </p:nvSpPr>
        <p:spPr>
          <a:xfrm>
            <a:off x="6087600" y="2911475"/>
            <a:ext cx="2336400" cy="9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21"/>
          <p:cNvSpPr txBox="1"/>
          <p:nvPr>
            <p:ph idx="5" type="subTitle"/>
          </p:nvPr>
        </p:nvSpPr>
        <p:spPr>
          <a:xfrm>
            <a:off x="3403800" y="2515325"/>
            <a:ext cx="23364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0" name="Google Shape;340;p21"/>
          <p:cNvSpPr txBox="1"/>
          <p:nvPr>
            <p:ph idx="6" type="subTitle"/>
          </p:nvPr>
        </p:nvSpPr>
        <p:spPr>
          <a:xfrm>
            <a:off x="6087600" y="2515325"/>
            <a:ext cx="23364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1" name="Google Shape;341;p21"/>
          <p:cNvSpPr/>
          <p:nvPr/>
        </p:nvSpPr>
        <p:spPr>
          <a:xfrm flipH="1" rot="-2510430">
            <a:off x="8161533" y="-546440"/>
            <a:ext cx="2177296" cy="2763204"/>
          </a:xfrm>
          <a:custGeom>
            <a:rect b="b" l="l" r="r" t="t"/>
            <a:pathLst>
              <a:path extrusionOk="0" h="23135" w="25910">
                <a:moveTo>
                  <a:pt x="9958" y="0"/>
                </a:moveTo>
                <a:cubicBezTo>
                  <a:pt x="8222" y="0"/>
                  <a:pt x="6706" y="351"/>
                  <a:pt x="5834" y="1269"/>
                </a:cubicBezTo>
                <a:cubicBezTo>
                  <a:pt x="3034" y="4222"/>
                  <a:pt x="4439" y="8401"/>
                  <a:pt x="6129" y="11077"/>
                </a:cubicBezTo>
                <a:cubicBezTo>
                  <a:pt x="7820" y="13753"/>
                  <a:pt x="1" y="15665"/>
                  <a:pt x="5561" y="20945"/>
                </a:cubicBezTo>
                <a:cubicBezTo>
                  <a:pt x="7219" y="22520"/>
                  <a:pt x="9616" y="23134"/>
                  <a:pt x="12176" y="23134"/>
                </a:cubicBezTo>
                <a:cubicBezTo>
                  <a:pt x="18201" y="23134"/>
                  <a:pt x="25129" y="19729"/>
                  <a:pt x="25450" y="17423"/>
                </a:cubicBezTo>
                <a:cubicBezTo>
                  <a:pt x="25910" y="14137"/>
                  <a:pt x="19408" y="14395"/>
                  <a:pt x="19256" y="11568"/>
                </a:cubicBezTo>
                <a:cubicBezTo>
                  <a:pt x="19102" y="8740"/>
                  <a:pt x="23184" y="5314"/>
                  <a:pt x="20101" y="2829"/>
                </a:cubicBezTo>
                <a:cubicBezTo>
                  <a:pt x="18732" y="1725"/>
                  <a:pt x="13806" y="0"/>
                  <a:pt x="9958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1"/>
          <p:cNvSpPr/>
          <p:nvPr/>
        </p:nvSpPr>
        <p:spPr>
          <a:xfrm flipH="1" rot="-3629760">
            <a:off x="-737522" y="3298567"/>
            <a:ext cx="2682179" cy="3391663"/>
          </a:xfrm>
          <a:custGeom>
            <a:rect b="b" l="l" r="r" t="t"/>
            <a:pathLst>
              <a:path extrusionOk="0" h="30678" w="31677">
                <a:moveTo>
                  <a:pt x="8950" y="0"/>
                </a:moveTo>
                <a:cubicBezTo>
                  <a:pt x="4733" y="0"/>
                  <a:pt x="0" y="4945"/>
                  <a:pt x="348" y="10849"/>
                </a:cubicBezTo>
                <a:cubicBezTo>
                  <a:pt x="782" y="18249"/>
                  <a:pt x="10813" y="19658"/>
                  <a:pt x="12612" y="26135"/>
                </a:cubicBezTo>
                <a:cubicBezTo>
                  <a:pt x="13468" y="29214"/>
                  <a:pt x="15539" y="30678"/>
                  <a:pt x="17552" y="30678"/>
                </a:cubicBezTo>
                <a:cubicBezTo>
                  <a:pt x="19857" y="30678"/>
                  <a:pt x="22086" y="28759"/>
                  <a:pt x="22327" y="25150"/>
                </a:cubicBezTo>
                <a:cubicBezTo>
                  <a:pt x="22831" y="17564"/>
                  <a:pt x="31676" y="14395"/>
                  <a:pt x="29794" y="9556"/>
                </a:cubicBezTo>
                <a:cubicBezTo>
                  <a:pt x="27740" y="4277"/>
                  <a:pt x="19097" y="10791"/>
                  <a:pt x="13228" y="2361"/>
                </a:cubicBezTo>
                <a:cubicBezTo>
                  <a:pt x="12081" y="714"/>
                  <a:pt x="10553" y="0"/>
                  <a:pt x="8950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1"/>
          <p:cNvSpPr/>
          <p:nvPr/>
        </p:nvSpPr>
        <p:spPr>
          <a:xfrm flipH="1">
            <a:off x="7573631" y="110450"/>
            <a:ext cx="300300" cy="300275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1"/>
          <p:cNvSpPr/>
          <p:nvPr/>
        </p:nvSpPr>
        <p:spPr>
          <a:xfrm flipH="1">
            <a:off x="1742205" y="4280842"/>
            <a:ext cx="754894" cy="754861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21"/>
          <p:cNvGrpSpPr/>
          <p:nvPr/>
        </p:nvGrpSpPr>
        <p:grpSpPr>
          <a:xfrm>
            <a:off x="177334" y="3004913"/>
            <a:ext cx="195265" cy="195265"/>
            <a:chOff x="4372113" y="535000"/>
            <a:chExt cx="222600" cy="222600"/>
          </a:xfrm>
        </p:grpSpPr>
        <p:sp>
          <p:nvSpPr>
            <p:cNvPr id="346" name="Google Shape;346;p21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21"/>
          <p:cNvGrpSpPr/>
          <p:nvPr/>
        </p:nvGrpSpPr>
        <p:grpSpPr>
          <a:xfrm>
            <a:off x="7800798" y="1017737"/>
            <a:ext cx="222622" cy="222622"/>
            <a:chOff x="4372113" y="535000"/>
            <a:chExt cx="222600" cy="222600"/>
          </a:xfrm>
        </p:grpSpPr>
        <p:sp>
          <p:nvSpPr>
            <p:cNvPr id="349" name="Google Shape;349;p21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21"/>
          <p:cNvGrpSpPr/>
          <p:nvPr/>
        </p:nvGrpSpPr>
        <p:grpSpPr>
          <a:xfrm>
            <a:off x="956036" y="645651"/>
            <a:ext cx="204080" cy="204057"/>
            <a:chOff x="4372113" y="535000"/>
            <a:chExt cx="222600" cy="222600"/>
          </a:xfrm>
        </p:grpSpPr>
        <p:sp>
          <p:nvSpPr>
            <p:cNvPr id="352" name="Google Shape;352;p21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21"/>
          <p:cNvGrpSpPr/>
          <p:nvPr/>
        </p:nvGrpSpPr>
        <p:grpSpPr>
          <a:xfrm>
            <a:off x="7918435" y="4747017"/>
            <a:ext cx="180306" cy="180306"/>
            <a:chOff x="4372113" y="535000"/>
            <a:chExt cx="222600" cy="222600"/>
          </a:xfrm>
        </p:grpSpPr>
        <p:sp>
          <p:nvSpPr>
            <p:cNvPr id="355" name="Google Shape;355;p21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9" name="Google Shape;359;p22"/>
          <p:cNvSpPr txBox="1"/>
          <p:nvPr>
            <p:ph idx="1" type="subTitle"/>
          </p:nvPr>
        </p:nvSpPr>
        <p:spPr>
          <a:xfrm>
            <a:off x="2969569" y="1989225"/>
            <a:ext cx="4175400" cy="46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0" name="Google Shape;360;p22"/>
          <p:cNvSpPr txBox="1"/>
          <p:nvPr>
            <p:ph idx="2" type="subTitle"/>
          </p:nvPr>
        </p:nvSpPr>
        <p:spPr>
          <a:xfrm>
            <a:off x="2964250" y="3528018"/>
            <a:ext cx="4206600" cy="46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1" name="Google Shape;361;p22"/>
          <p:cNvSpPr txBox="1"/>
          <p:nvPr>
            <p:ph idx="3" type="subTitle"/>
          </p:nvPr>
        </p:nvSpPr>
        <p:spPr>
          <a:xfrm>
            <a:off x="2964244" y="1552026"/>
            <a:ext cx="41754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22"/>
          <p:cNvSpPr txBox="1"/>
          <p:nvPr>
            <p:ph idx="4" type="subTitle"/>
          </p:nvPr>
        </p:nvSpPr>
        <p:spPr>
          <a:xfrm>
            <a:off x="2964250" y="3093249"/>
            <a:ext cx="42066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22"/>
          <p:cNvSpPr/>
          <p:nvPr/>
        </p:nvSpPr>
        <p:spPr>
          <a:xfrm flipH="1">
            <a:off x="-1479665" y="3426712"/>
            <a:ext cx="4380929" cy="3737313"/>
          </a:xfrm>
          <a:custGeom>
            <a:rect b="b" l="l" r="r" t="t"/>
            <a:pathLst>
              <a:path extrusionOk="0" h="36507" w="42794">
                <a:moveTo>
                  <a:pt x="29034" y="1"/>
                </a:moveTo>
                <a:cubicBezTo>
                  <a:pt x="26322" y="1"/>
                  <a:pt x="23203" y="1957"/>
                  <a:pt x="21164" y="5802"/>
                </a:cubicBezTo>
                <a:cubicBezTo>
                  <a:pt x="16717" y="14183"/>
                  <a:pt x="5766" y="8731"/>
                  <a:pt x="2352" y="14549"/>
                </a:cubicBezTo>
                <a:cubicBezTo>
                  <a:pt x="0" y="18557"/>
                  <a:pt x="10736" y="36506"/>
                  <a:pt x="23819" y="36506"/>
                </a:cubicBezTo>
                <a:cubicBezTo>
                  <a:pt x="26509" y="36506"/>
                  <a:pt x="29299" y="35747"/>
                  <a:pt x="32095" y="33951"/>
                </a:cubicBezTo>
                <a:cubicBezTo>
                  <a:pt x="42793" y="27079"/>
                  <a:pt x="33934" y="16738"/>
                  <a:pt x="34498" y="8273"/>
                </a:cubicBezTo>
                <a:cubicBezTo>
                  <a:pt x="34867" y="2722"/>
                  <a:pt x="32234" y="1"/>
                  <a:pt x="29034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2"/>
          <p:cNvSpPr/>
          <p:nvPr/>
        </p:nvSpPr>
        <p:spPr>
          <a:xfrm flipH="1" rot="-10164641">
            <a:off x="5953478" y="-1935611"/>
            <a:ext cx="4380861" cy="3737255"/>
          </a:xfrm>
          <a:custGeom>
            <a:rect b="b" l="l" r="r" t="t"/>
            <a:pathLst>
              <a:path extrusionOk="0" h="36507" w="42794">
                <a:moveTo>
                  <a:pt x="29034" y="1"/>
                </a:moveTo>
                <a:cubicBezTo>
                  <a:pt x="26322" y="1"/>
                  <a:pt x="23203" y="1957"/>
                  <a:pt x="21164" y="5802"/>
                </a:cubicBezTo>
                <a:cubicBezTo>
                  <a:pt x="16717" y="14183"/>
                  <a:pt x="5766" y="8731"/>
                  <a:pt x="2352" y="14549"/>
                </a:cubicBezTo>
                <a:cubicBezTo>
                  <a:pt x="0" y="18557"/>
                  <a:pt x="10736" y="36506"/>
                  <a:pt x="23819" y="36506"/>
                </a:cubicBezTo>
                <a:cubicBezTo>
                  <a:pt x="26509" y="36506"/>
                  <a:pt x="29299" y="35747"/>
                  <a:pt x="32095" y="33951"/>
                </a:cubicBezTo>
                <a:cubicBezTo>
                  <a:pt x="42793" y="27079"/>
                  <a:pt x="33934" y="16738"/>
                  <a:pt x="34498" y="8273"/>
                </a:cubicBezTo>
                <a:cubicBezTo>
                  <a:pt x="34867" y="2722"/>
                  <a:pt x="32234" y="1"/>
                  <a:pt x="29034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2"/>
          <p:cNvSpPr/>
          <p:nvPr/>
        </p:nvSpPr>
        <p:spPr>
          <a:xfrm flipH="1">
            <a:off x="1020050" y="3765748"/>
            <a:ext cx="459039" cy="459000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2"/>
          <p:cNvSpPr/>
          <p:nvPr/>
        </p:nvSpPr>
        <p:spPr>
          <a:xfrm flipH="1">
            <a:off x="6925700" y="752223"/>
            <a:ext cx="459039" cy="459000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22"/>
          <p:cNvGrpSpPr/>
          <p:nvPr/>
        </p:nvGrpSpPr>
        <p:grpSpPr>
          <a:xfrm>
            <a:off x="617471" y="1849688"/>
            <a:ext cx="195265" cy="195265"/>
            <a:chOff x="4372113" y="535000"/>
            <a:chExt cx="222600" cy="222600"/>
          </a:xfrm>
        </p:grpSpPr>
        <p:sp>
          <p:nvSpPr>
            <p:cNvPr id="368" name="Google Shape;368;p22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22"/>
          <p:cNvGrpSpPr/>
          <p:nvPr/>
        </p:nvGrpSpPr>
        <p:grpSpPr>
          <a:xfrm>
            <a:off x="8098748" y="2152712"/>
            <a:ext cx="222622" cy="222622"/>
            <a:chOff x="4372113" y="535000"/>
            <a:chExt cx="222600" cy="222600"/>
          </a:xfrm>
        </p:grpSpPr>
        <p:sp>
          <p:nvSpPr>
            <p:cNvPr id="371" name="Google Shape;371;p22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22"/>
          <p:cNvGrpSpPr/>
          <p:nvPr/>
        </p:nvGrpSpPr>
        <p:grpSpPr>
          <a:xfrm>
            <a:off x="956036" y="645651"/>
            <a:ext cx="204080" cy="204057"/>
            <a:chOff x="4372113" y="535000"/>
            <a:chExt cx="222600" cy="222600"/>
          </a:xfrm>
        </p:grpSpPr>
        <p:sp>
          <p:nvSpPr>
            <p:cNvPr id="374" name="Google Shape;374;p22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22"/>
          <p:cNvGrpSpPr/>
          <p:nvPr/>
        </p:nvGrpSpPr>
        <p:grpSpPr>
          <a:xfrm>
            <a:off x="7744960" y="4244292"/>
            <a:ext cx="180306" cy="180306"/>
            <a:chOff x="4372113" y="535000"/>
            <a:chExt cx="222600" cy="222600"/>
          </a:xfrm>
        </p:grpSpPr>
        <p:sp>
          <p:nvSpPr>
            <p:cNvPr id="377" name="Google Shape;377;p22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1" name="Google Shape;381;p23"/>
          <p:cNvSpPr txBox="1"/>
          <p:nvPr>
            <p:ph idx="1" type="subTitle"/>
          </p:nvPr>
        </p:nvSpPr>
        <p:spPr>
          <a:xfrm>
            <a:off x="1489086" y="1550175"/>
            <a:ext cx="2280600" cy="46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2" name="Google Shape;382;p23"/>
          <p:cNvSpPr txBox="1"/>
          <p:nvPr>
            <p:ph idx="2" type="subTitle"/>
          </p:nvPr>
        </p:nvSpPr>
        <p:spPr>
          <a:xfrm>
            <a:off x="1489150" y="1915650"/>
            <a:ext cx="228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23"/>
          <p:cNvSpPr txBox="1"/>
          <p:nvPr>
            <p:ph idx="3" type="subTitle"/>
          </p:nvPr>
        </p:nvSpPr>
        <p:spPr>
          <a:xfrm>
            <a:off x="5374322" y="1915650"/>
            <a:ext cx="228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23"/>
          <p:cNvSpPr txBox="1"/>
          <p:nvPr>
            <p:ph idx="4" type="subTitle"/>
          </p:nvPr>
        </p:nvSpPr>
        <p:spPr>
          <a:xfrm>
            <a:off x="1489146" y="3305575"/>
            <a:ext cx="2280600" cy="57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23"/>
          <p:cNvSpPr txBox="1"/>
          <p:nvPr>
            <p:ph idx="5" type="subTitle"/>
          </p:nvPr>
        </p:nvSpPr>
        <p:spPr>
          <a:xfrm>
            <a:off x="5374314" y="3305575"/>
            <a:ext cx="2280600" cy="57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23"/>
          <p:cNvSpPr txBox="1"/>
          <p:nvPr>
            <p:ph idx="6" type="subTitle"/>
          </p:nvPr>
        </p:nvSpPr>
        <p:spPr>
          <a:xfrm>
            <a:off x="1489146" y="2940100"/>
            <a:ext cx="2280600" cy="46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7" name="Google Shape;387;p23"/>
          <p:cNvSpPr txBox="1"/>
          <p:nvPr>
            <p:ph idx="7" type="subTitle"/>
          </p:nvPr>
        </p:nvSpPr>
        <p:spPr>
          <a:xfrm>
            <a:off x="5374312" y="1550175"/>
            <a:ext cx="2280600" cy="46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8" name="Google Shape;388;p23"/>
          <p:cNvSpPr txBox="1"/>
          <p:nvPr>
            <p:ph idx="8" type="subTitle"/>
          </p:nvPr>
        </p:nvSpPr>
        <p:spPr>
          <a:xfrm>
            <a:off x="5374312" y="2940100"/>
            <a:ext cx="2280600" cy="46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9" name="Google Shape;389;p23"/>
          <p:cNvSpPr/>
          <p:nvPr/>
        </p:nvSpPr>
        <p:spPr>
          <a:xfrm flipH="1">
            <a:off x="-321270" y="2307300"/>
            <a:ext cx="9742597" cy="3839311"/>
          </a:xfrm>
          <a:custGeom>
            <a:rect b="b" l="l" r="r" t="t"/>
            <a:pathLst>
              <a:path extrusionOk="0" h="32607" w="75728">
                <a:moveTo>
                  <a:pt x="61034" y="0"/>
                </a:moveTo>
                <a:cubicBezTo>
                  <a:pt x="57451" y="26"/>
                  <a:pt x="53895" y="831"/>
                  <a:pt x="50624" y="2311"/>
                </a:cubicBezTo>
                <a:cubicBezTo>
                  <a:pt x="49689" y="2726"/>
                  <a:pt x="48780" y="3193"/>
                  <a:pt x="47898" y="3687"/>
                </a:cubicBezTo>
                <a:cubicBezTo>
                  <a:pt x="47041" y="4180"/>
                  <a:pt x="46262" y="4673"/>
                  <a:pt x="45328" y="5296"/>
                </a:cubicBezTo>
                <a:lnTo>
                  <a:pt x="45172" y="5400"/>
                </a:lnTo>
                <a:lnTo>
                  <a:pt x="45146" y="5426"/>
                </a:lnTo>
                <a:cubicBezTo>
                  <a:pt x="43562" y="6516"/>
                  <a:pt x="41901" y="7477"/>
                  <a:pt x="40161" y="8308"/>
                </a:cubicBezTo>
                <a:cubicBezTo>
                  <a:pt x="39175" y="8723"/>
                  <a:pt x="38137" y="9009"/>
                  <a:pt x="37072" y="9164"/>
                </a:cubicBezTo>
                <a:cubicBezTo>
                  <a:pt x="36449" y="9242"/>
                  <a:pt x="35826" y="9294"/>
                  <a:pt x="35229" y="9294"/>
                </a:cubicBezTo>
                <a:cubicBezTo>
                  <a:pt x="34346" y="9294"/>
                  <a:pt x="33490" y="9216"/>
                  <a:pt x="32633" y="9112"/>
                </a:cubicBezTo>
                <a:lnTo>
                  <a:pt x="32529" y="9112"/>
                </a:lnTo>
                <a:cubicBezTo>
                  <a:pt x="31179" y="8931"/>
                  <a:pt x="29803" y="8619"/>
                  <a:pt x="28894" y="8437"/>
                </a:cubicBezTo>
                <a:lnTo>
                  <a:pt x="28401" y="8334"/>
                </a:lnTo>
                <a:lnTo>
                  <a:pt x="28245" y="8282"/>
                </a:lnTo>
                <a:lnTo>
                  <a:pt x="28194" y="8282"/>
                </a:lnTo>
                <a:cubicBezTo>
                  <a:pt x="27207" y="8048"/>
                  <a:pt x="26169" y="7840"/>
                  <a:pt x="25208" y="7607"/>
                </a:cubicBezTo>
                <a:lnTo>
                  <a:pt x="23780" y="7243"/>
                </a:lnTo>
                <a:lnTo>
                  <a:pt x="23728" y="7243"/>
                </a:lnTo>
                <a:cubicBezTo>
                  <a:pt x="21833" y="6776"/>
                  <a:pt x="19860" y="6283"/>
                  <a:pt x="17887" y="5997"/>
                </a:cubicBezTo>
                <a:cubicBezTo>
                  <a:pt x="16771" y="5815"/>
                  <a:pt x="15629" y="5712"/>
                  <a:pt x="14512" y="5686"/>
                </a:cubicBezTo>
                <a:lnTo>
                  <a:pt x="14071" y="5686"/>
                </a:lnTo>
                <a:cubicBezTo>
                  <a:pt x="13422" y="5686"/>
                  <a:pt x="12773" y="5712"/>
                  <a:pt x="12124" y="5763"/>
                </a:cubicBezTo>
                <a:cubicBezTo>
                  <a:pt x="10644" y="5893"/>
                  <a:pt x="9190" y="6153"/>
                  <a:pt x="7762" y="6542"/>
                </a:cubicBezTo>
                <a:cubicBezTo>
                  <a:pt x="7036" y="6750"/>
                  <a:pt x="6309" y="7010"/>
                  <a:pt x="5634" y="7347"/>
                </a:cubicBezTo>
                <a:cubicBezTo>
                  <a:pt x="4959" y="7633"/>
                  <a:pt x="4336" y="7996"/>
                  <a:pt x="3739" y="8437"/>
                </a:cubicBezTo>
                <a:cubicBezTo>
                  <a:pt x="3167" y="8853"/>
                  <a:pt x="2674" y="9346"/>
                  <a:pt x="2233" y="9891"/>
                </a:cubicBezTo>
                <a:cubicBezTo>
                  <a:pt x="1817" y="10410"/>
                  <a:pt x="1506" y="11008"/>
                  <a:pt x="1272" y="11631"/>
                </a:cubicBezTo>
                <a:cubicBezTo>
                  <a:pt x="1168" y="11631"/>
                  <a:pt x="1065" y="11683"/>
                  <a:pt x="961" y="11786"/>
                </a:cubicBezTo>
                <a:cubicBezTo>
                  <a:pt x="883" y="11864"/>
                  <a:pt x="805" y="12020"/>
                  <a:pt x="805" y="12150"/>
                </a:cubicBezTo>
                <a:cubicBezTo>
                  <a:pt x="727" y="13084"/>
                  <a:pt x="623" y="14019"/>
                  <a:pt x="493" y="14980"/>
                </a:cubicBezTo>
                <a:cubicBezTo>
                  <a:pt x="182" y="16875"/>
                  <a:pt x="26" y="18796"/>
                  <a:pt x="26" y="20743"/>
                </a:cubicBezTo>
                <a:cubicBezTo>
                  <a:pt x="52" y="20925"/>
                  <a:pt x="52" y="21132"/>
                  <a:pt x="52" y="21314"/>
                </a:cubicBezTo>
                <a:lnTo>
                  <a:pt x="52" y="21444"/>
                </a:lnTo>
                <a:cubicBezTo>
                  <a:pt x="78" y="21729"/>
                  <a:pt x="78" y="22015"/>
                  <a:pt x="78" y="22352"/>
                </a:cubicBezTo>
                <a:cubicBezTo>
                  <a:pt x="52" y="22690"/>
                  <a:pt x="52" y="23027"/>
                  <a:pt x="52" y="23339"/>
                </a:cubicBezTo>
                <a:lnTo>
                  <a:pt x="52" y="23780"/>
                </a:lnTo>
                <a:cubicBezTo>
                  <a:pt x="0" y="24793"/>
                  <a:pt x="0" y="25831"/>
                  <a:pt x="104" y="26844"/>
                </a:cubicBezTo>
                <a:cubicBezTo>
                  <a:pt x="156" y="27648"/>
                  <a:pt x="338" y="28453"/>
                  <a:pt x="675" y="29180"/>
                </a:cubicBezTo>
                <a:cubicBezTo>
                  <a:pt x="961" y="29803"/>
                  <a:pt x="1428" y="30348"/>
                  <a:pt x="1999" y="30712"/>
                </a:cubicBezTo>
                <a:cubicBezTo>
                  <a:pt x="2622" y="31101"/>
                  <a:pt x="3297" y="31387"/>
                  <a:pt x="3998" y="31543"/>
                </a:cubicBezTo>
                <a:cubicBezTo>
                  <a:pt x="4803" y="31750"/>
                  <a:pt x="5608" y="31880"/>
                  <a:pt x="6412" y="31958"/>
                </a:cubicBezTo>
                <a:cubicBezTo>
                  <a:pt x="7503" y="32062"/>
                  <a:pt x="8593" y="32088"/>
                  <a:pt x="9658" y="32114"/>
                </a:cubicBezTo>
                <a:lnTo>
                  <a:pt x="9735" y="32114"/>
                </a:lnTo>
                <a:lnTo>
                  <a:pt x="10904" y="32140"/>
                </a:lnTo>
                <a:cubicBezTo>
                  <a:pt x="11397" y="32166"/>
                  <a:pt x="11864" y="32192"/>
                  <a:pt x="12383" y="32217"/>
                </a:cubicBezTo>
                <a:lnTo>
                  <a:pt x="12565" y="32217"/>
                </a:lnTo>
                <a:cubicBezTo>
                  <a:pt x="13084" y="32243"/>
                  <a:pt x="13552" y="32243"/>
                  <a:pt x="14045" y="32269"/>
                </a:cubicBezTo>
                <a:cubicBezTo>
                  <a:pt x="15265" y="32321"/>
                  <a:pt x="16511" y="32347"/>
                  <a:pt x="17783" y="32373"/>
                </a:cubicBezTo>
                <a:cubicBezTo>
                  <a:pt x="20172" y="32425"/>
                  <a:pt x="22534" y="32425"/>
                  <a:pt x="24507" y="32425"/>
                </a:cubicBezTo>
                <a:lnTo>
                  <a:pt x="32737" y="32425"/>
                </a:lnTo>
                <a:lnTo>
                  <a:pt x="38526" y="32373"/>
                </a:lnTo>
                <a:lnTo>
                  <a:pt x="38656" y="32373"/>
                </a:lnTo>
                <a:cubicBezTo>
                  <a:pt x="41719" y="32373"/>
                  <a:pt x="44782" y="32347"/>
                  <a:pt x="47820" y="32347"/>
                </a:cubicBezTo>
                <a:lnTo>
                  <a:pt x="49481" y="32347"/>
                </a:lnTo>
                <a:cubicBezTo>
                  <a:pt x="51922" y="32347"/>
                  <a:pt x="53739" y="32373"/>
                  <a:pt x="55374" y="32373"/>
                </a:cubicBezTo>
                <a:cubicBezTo>
                  <a:pt x="57737" y="32373"/>
                  <a:pt x="60255" y="32425"/>
                  <a:pt x="62747" y="32529"/>
                </a:cubicBezTo>
                <a:lnTo>
                  <a:pt x="63137" y="32529"/>
                </a:lnTo>
                <a:cubicBezTo>
                  <a:pt x="64201" y="32555"/>
                  <a:pt x="65291" y="32607"/>
                  <a:pt x="66382" y="32607"/>
                </a:cubicBezTo>
                <a:lnTo>
                  <a:pt x="66823" y="32607"/>
                </a:lnTo>
                <a:cubicBezTo>
                  <a:pt x="67862" y="32607"/>
                  <a:pt x="68900" y="32555"/>
                  <a:pt x="69938" y="32451"/>
                </a:cubicBezTo>
                <a:cubicBezTo>
                  <a:pt x="70380" y="32399"/>
                  <a:pt x="70821" y="32321"/>
                  <a:pt x="71236" y="32166"/>
                </a:cubicBezTo>
                <a:cubicBezTo>
                  <a:pt x="71600" y="32036"/>
                  <a:pt x="71911" y="31854"/>
                  <a:pt x="72223" y="31646"/>
                </a:cubicBezTo>
                <a:cubicBezTo>
                  <a:pt x="72535" y="31413"/>
                  <a:pt x="72846" y="31153"/>
                  <a:pt x="73080" y="30868"/>
                </a:cubicBezTo>
                <a:cubicBezTo>
                  <a:pt x="73313" y="30582"/>
                  <a:pt x="73521" y="30270"/>
                  <a:pt x="73703" y="29959"/>
                </a:cubicBezTo>
                <a:cubicBezTo>
                  <a:pt x="74456" y="28583"/>
                  <a:pt x="74793" y="27025"/>
                  <a:pt x="75105" y="25520"/>
                </a:cubicBezTo>
                <a:lnTo>
                  <a:pt x="75157" y="25338"/>
                </a:lnTo>
                <a:cubicBezTo>
                  <a:pt x="75546" y="23261"/>
                  <a:pt x="75728" y="21132"/>
                  <a:pt x="75676" y="18978"/>
                </a:cubicBezTo>
                <a:cubicBezTo>
                  <a:pt x="75650" y="16745"/>
                  <a:pt x="75494" y="14590"/>
                  <a:pt x="75312" y="12383"/>
                </a:cubicBezTo>
                <a:lnTo>
                  <a:pt x="75260" y="11890"/>
                </a:lnTo>
                <a:lnTo>
                  <a:pt x="75260" y="11760"/>
                </a:lnTo>
                <a:cubicBezTo>
                  <a:pt x="75234" y="11423"/>
                  <a:pt x="75208" y="11085"/>
                  <a:pt x="75183" y="10748"/>
                </a:cubicBezTo>
                <a:cubicBezTo>
                  <a:pt x="75131" y="10099"/>
                  <a:pt x="75131" y="9450"/>
                  <a:pt x="75131" y="9009"/>
                </a:cubicBezTo>
                <a:lnTo>
                  <a:pt x="75131" y="8801"/>
                </a:lnTo>
                <a:cubicBezTo>
                  <a:pt x="75157" y="7685"/>
                  <a:pt x="75079" y="6542"/>
                  <a:pt x="74923" y="5426"/>
                </a:cubicBezTo>
                <a:cubicBezTo>
                  <a:pt x="74871" y="5296"/>
                  <a:pt x="74793" y="5166"/>
                  <a:pt x="74663" y="5114"/>
                </a:cubicBezTo>
                <a:cubicBezTo>
                  <a:pt x="74585" y="5063"/>
                  <a:pt x="74482" y="5037"/>
                  <a:pt x="74404" y="5037"/>
                </a:cubicBezTo>
                <a:lnTo>
                  <a:pt x="74274" y="5037"/>
                </a:lnTo>
                <a:cubicBezTo>
                  <a:pt x="73495" y="4310"/>
                  <a:pt x="72690" y="3635"/>
                  <a:pt x="71808" y="3064"/>
                </a:cubicBezTo>
                <a:cubicBezTo>
                  <a:pt x="70847" y="2415"/>
                  <a:pt x="69835" y="1895"/>
                  <a:pt x="68770" y="1480"/>
                </a:cubicBezTo>
                <a:cubicBezTo>
                  <a:pt x="66745" y="649"/>
                  <a:pt x="64616" y="182"/>
                  <a:pt x="62436" y="52"/>
                </a:cubicBezTo>
                <a:cubicBezTo>
                  <a:pt x="61968" y="0"/>
                  <a:pt x="61501" y="0"/>
                  <a:pt x="61034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3"/>
          <p:cNvSpPr/>
          <p:nvPr/>
        </p:nvSpPr>
        <p:spPr>
          <a:xfrm>
            <a:off x="8643675" y="2572369"/>
            <a:ext cx="346006" cy="345977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3"/>
          <p:cNvSpPr/>
          <p:nvPr/>
        </p:nvSpPr>
        <p:spPr>
          <a:xfrm>
            <a:off x="8488372" y="1681391"/>
            <a:ext cx="180300" cy="180255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3"/>
          <p:cNvSpPr/>
          <p:nvPr/>
        </p:nvSpPr>
        <p:spPr>
          <a:xfrm>
            <a:off x="-91400" y="2077404"/>
            <a:ext cx="346006" cy="345977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3"/>
          <p:cNvSpPr/>
          <p:nvPr/>
        </p:nvSpPr>
        <p:spPr>
          <a:xfrm>
            <a:off x="595725" y="1264018"/>
            <a:ext cx="238739" cy="238719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23"/>
          <p:cNvGrpSpPr/>
          <p:nvPr/>
        </p:nvGrpSpPr>
        <p:grpSpPr>
          <a:xfrm>
            <a:off x="524734" y="2016363"/>
            <a:ext cx="195265" cy="195265"/>
            <a:chOff x="4372113" y="535000"/>
            <a:chExt cx="222600" cy="222600"/>
          </a:xfrm>
        </p:grpSpPr>
        <p:sp>
          <p:nvSpPr>
            <p:cNvPr id="395" name="Google Shape;395;p23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23"/>
          <p:cNvGrpSpPr/>
          <p:nvPr/>
        </p:nvGrpSpPr>
        <p:grpSpPr>
          <a:xfrm>
            <a:off x="8453948" y="714637"/>
            <a:ext cx="222622" cy="222622"/>
            <a:chOff x="4372113" y="535000"/>
            <a:chExt cx="222600" cy="222600"/>
          </a:xfrm>
        </p:grpSpPr>
        <p:sp>
          <p:nvSpPr>
            <p:cNvPr id="398" name="Google Shape;398;p23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23"/>
          <p:cNvGrpSpPr/>
          <p:nvPr/>
        </p:nvGrpSpPr>
        <p:grpSpPr>
          <a:xfrm>
            <a:off x="956036" y="645651"/>
            <a:ext cx="204080" cy="204057"/>
            <a:chOff x="4372113" y="535000"/>
            <a:chExt cx="222600" cy="222600"/>
          </a:xfrm>
        </p:grpSpPr>
        <p:sp>
          <p:nvSpPr>
            <p:cNvPr id="401" name="Google Shape;401;p23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23"/>
          <p:cNvGrpSpPr/>
          <p:nvPr/>
        </p:nvGrpSpPr>
        <p:grpSpPr>
          <a:xfrm>
            <a:off x="8338748" y="2111842"/>
            <a:ext cx="180306" cy="180306"/>
            <a:chOff x="4372113" y="535000"/>
            <a:chExt cx="222600" cy="222600"/>
          </a:xfrm>
        </p:grpSpPr>
        <p:sp>
          <p:nvSpPr>
            <p:cNvPr id="404" name="Google Shape;404;p23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8" name="Google Shape;408;p24"/>
          <p:cNvSpPr txBox="1"/>
          <p:nvPr>
            <p:ph idx="1" type="subTitle"/>
          </p:nvPr>
        </p:nvSpPr>
        <p:spPr>
          <a:xfrm>
            <a:off x="832162" y="1949588"/>
            <a:ext cx="2303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24"/>
          <p:cNvSpPr txBox="1"/>
          <p:nvPr>
            <p:ph idx="2" type="subTitle"/>
          </p:nvPr>
        </p:nvSpPr>
        <p:spPr>
          <a:xfrm>
            <a:off x="3424960" y="1949588"/>
            <a:ext cx="2303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24"/>
          <p:cNvSpPr txBox="1"/>
          <p:nvPr>
            <p:ph idx="3" type="subTitle"/>
          </p:nvPr>
        </p:nvSpPr>
        <p:spPr>
          <a:xfrm>
            <a:off x="6206700" y="1949600"/>
            <a:ext cx="2303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24"/>
          <p:cNvSpPr txBox="1"/>
          <p:nvPr>
            <p:ph idx="4" type="subTitle"/>
          </p:nvPr>
        </p:nvSpPr>
        <p:spPr>
          <a:xfrm>
            <a:off x="832900" y="3366275"/>
            <a:ext cx="2301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24"/>
          <p:cNvSpPr txBox="1"/>
          <p:nvPr>
            <p:ph idx="5" type="subTitle"/>
          </p:nvPr>
        </p:nvSpPr>
        <p:spPr>
          <a:xfrm>
            <a:off x="3426455" y="3366275"/>
            <a:ext cx="2301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24"/>
          <p:cNvSpPr txBox="1"/>
          <p:nvPr>
            <p:ph idx="6" type="subTitle"/>
          </p:nvPr>
        </p:nvSpPr>
        <p:spPr>
          <a:xfrm>
            <a:off x="6205042" y="3366275"/>
            <a:ext cx="22968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24"/>
          <p:cNvSpPr txBox="1"/>
          <p:nvPr>
            <p:ph idx="7" type="subTitle"/>
          </p:nvPr>
        </p:nvSpPr>
        <p:spPr>
          <a:xfrm>
            <a:off x="834300" y="1591700"/>
            <a:ext cx="2296800" cy="46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5" name="Google Shape;415;p24"/>
          <p:cNvSpPr txBox="1"/>
          <p:nvPr>
            <p:ph idx="8" type="subTitle"/>
          </p:nvPr>
        </p:nvSpPr>
        <p:spPr>
          <a:xfrm>
            <a:off x="3424950" y="1591700"/>
            <a:ext cx="2303100" cy="46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6206700" y="1591700"/>
            <a:ext cx="2303100" cy="46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7" name="Google Shape;417;p24"/>
          <p:cNvSpPr txBox="1"/>
          <p:nvPr>
            <p:ph idx="13" type="subTitle"/>
          </p:nvPr>
        </p:nvSpPr>
        <p:spPr>
          <a:xfrm>
            <a:off x="832150" y="2969850"/>
            <a:ext cx="2296800" cy="46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8" name="Google Shape;418;p24"/>
          <p:cNvSpPr txBox="1"/>
          <p:nvPr>
            <p:ph idx="14" type="subTitle"/>
          </p:nvPr>
        </p:nvSpPr>
        <p:spPr>
          <a:xfrm>
            <a:off x="3424951" y="2969850"/>
            <a:ext cx="2303100" cy="46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9" name="Google Shape;419;p24"/>
          <p:cNvSpPr txBox="1"/>
          <p:nvPr>
            <p:ph idx="15" type="subTitle"/>
          </p:nvPr>
        </p:nvSpPr>
        <p:spPr>
          <a:xfrm>
            <a:off x="6206700" y="2969850"/>
            <a:ext cx="2301600" cy="46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0" name="Google Shape;420;p24"/>
          <p:cNvSpPr/>
          <p:nvPr/>
        </p:nvSpPr>
        <p:spPr>
          <a:xfrm flipH="1" rot="6397888">
            <a:off x="-976180" y="1495044"/>
            <a:ext cx="4212594" cy="6226912"/>
          </a:xfrm>
          <a:custGeom>
            <a:rect b="b" l="l" r="r" t="t"/>
            <a:pathLst>
              <a:path extrusionOk="0" h="30678" w="31677">
                <a:moveTo>
                  <a:pt x="8950" y="0"/>
                </a:moveTo>
                <a:cubicBezTo>
                  <a:pt x="4733" y="0"/>
                  <a:pt x="0" y="4945"/>
                  <a:pt x="348" y="10849"/>
                </a:cubicBezTo>
                <a:cubicBezTo>
                  <a:pt x="782" y="18249"/>
                  <a:pt x="10813" y="19658"/>
                  <a:pt x="12612" y="26135"/>
                </a:cubicBezTo>
                <a:cubicBezTo>
                  <a:pt x="13468" y="29214"/>
                  <a:pt x="15539" y="30678"/>
                  <a:pt x="17552" y="30678"/>
                </a:cubicBezTo>
                <a:cubicBezTo>
                  <a:pt x="19857" y="30678"/>
                  <a:pt x="22086" y="28759"/>
                  <a:pt x="22327" y="25150"/>
                </a:cubicBezTo>
                <a:cubicBezTo>
                  <a:pt x="22831" y="17564"/>
                  <a:pt x="31676" y="14395"/>
                  <a:pt x="29794" y="9556"/>
                </a:cubicBezTo>
                <a:cubicBezTo>
                  <a:pt x="27740" y="4277"/>
                  <a:pt x="19097" y="10791"/>
                  <a:pt x="13228" y="2361"/>
                </a:cubicBezTo>
                <a:cubicBezTo>
                  <a:pt x="12081" y="714"/>
                  <a:pt x="10553" y="0"/>
                  <a:pt x="8950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4"/>
          <p:cNvSpPr/>
          <p:nvPr/>
        </p:nvSpPr>
        <p:spPr>
          <a:xfrm flipH="1" rot="-3051536">
            <a:off x="7215947" y="-1815988"/>
            <a:ext cx="3730019" cy="5386197"/>
          </a:xfrm>
          <a:custGeom>
            <a:rect b="b" l="l" r="r" t="t"/>
            <a:pathLst>
              <a:path extrusionOk="0" h="23135" w="25910">
                <a:moveTo>
                  <a:pt x="9958" y="0"/>
                </a:moveTo>
                <a:cubicBezTo>
                  <a:pt x="8222" y="0"/>
                  <a:pt x="6706" y="351"/>
                  <a:pt x="5834" y="1269"/>
                </a:cubicBezTo>
                <a:cubicBezTo>
                  <a:pt x="3034" y="4222"/>
                  <a:pt x="4439" y="8401"/>
                  <a:pt x="6129" y="11077"/>
                </a:cubicBezTo>
                <a:cubicBezTo>
                  <a:pt x="7820" y="13753"/>
                  <a:pt x="1" y="15665"/>
                  <a:pt x="5561" y="20945"/>
                </a:cubicBezTo>
                <a:cubicBezTo>
                  <a:pt x="7219" y="22520"/>
                  <a:pt x="9616" y="23134"/>
                  <a:pt x="12176" y="23134"/>
                </a:cubicBezTo>
                <a:cubicBezTo>
                  <a:pt x="18201" y="23134"/>
                  <a:pt x="25129" y="19729"/>
                  <a:pt x="25450" y="17423"/>
                </a:cubicBezTo>
                <a:cubicBezTo>
                  <a:pt x="25910" y="14137"/>
                  <a:pt x="19408" y="14395"/>
                  <a:pt x="19256" y="11568"/>
                </a:cubicBezTo>
                <a:cubicBezTo>
                  <a:pt x="19102" y="8740"/>
                  <a:pt x="23184" y="5314"/>
                  <a:pt x="20101" y="2829"/>
                </a:cubicBezTo>
                <a:cubicBezTo>
                  <a:pt x="18732" y="1725"/>
                  <a:pt x="13806" y="0"/>
                  <a:pt x="9958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4"/>
          <p:cNvGrpSpPr/>
          <p:nvPr/>
        </p:nvGrpSpPr>
        <p:grpSpPr>
          <a:xfrm>
            <a:off x="3335909" y="4413238"/>
            <a:ext cx="195265" cy="195265"/>
            <a:chOff x="4372113" y="535000"/>
            <a:chExt cx="222600" cy="222600"/>
          </a:xfrm>
        </p:grpSpPr>
        <p:sp>
          <p:nvSpPr>
            <p:cNvPr id="423" name="Google Shape;423;p24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24"/>
          <p:cNvGrpSpPr/>
          <p:nvPr/>
        </p:nvGrpSpPr>
        <p:grpSpPr>
          <a:xfrm>
            <a:off x="8369573" y="2747224"/>
            <a:ext cx="222622" cy="222622"/>
            <a:chOff x="4372113" y="535000"/>
            <a:chExt cx="222600" cy="222600"/>
          </a:xfrm>
        </p:grpSpPr>
        <p:sp>
          <p:nvSpPr>
            <p:cNvPr id="426" name="Google Shape;426;p24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" name="Google Shape;428;p24"/>
          <p:cNvGrpSpPr/>
          <p:nvPr/>
        </p:nvGrpSpPr>
        <p:grpSpPr>
          <a:xfrm>
            <a:off x="515911" y="1115101"/>
            <a:ext cx="204080" cy="204057"/>
            <a:chOff x="4372113" y="535000"/>
            <a:chExt cx="222600" cy="222600"/>
          </a:xfrm>
        </p:grpSpPr>
        <p:sp>
          <p:nvSpPr>
            <p:cNvPr id="429" name="Google Shape;429;p24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24"/>
          <p:cNvGrpSpPr/>
          <p:nvPr/>
        </p:nvGrpSpPr>
        <p:grpSpPr>
          <a:xfrm>
            <a:off x="7918435" y="4747017"/>
            <a:ext cx="180306" cy="180306"/>
            <a:chOff x="4372113" y="535000"/>
            <a:chExt cx="222600" cy="222600"/>
          </a:xfrm>
        </p:grpSpPr>
        <p:sp>
          <p:nvSpPr>
            <p:cNvPr id="432" name="Google Shape;432;p24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/>
          <p:nvPr>
            <p:ph hasCustomPrompt="1" type="title"/>
          </p:nvPr>
        </p:nvSpPr>
        <p:spPr>
          <a:xfrm>
            <a:off x="1073425" y="1202988"/>
            <a:ext cx="2675100" cy="45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36" name="Google Shape;436;p25"/>
          <p:cNvSpPr txBox="1"/>
          <p:nvPr>
            <p:ph idx="1" type="subTitle"/>
          </p:nvPr>
        </p:nvSpPr>
        <p:spPr>
          <a:xfrm flipH="1">
            <a:off x="1073225" y="1639988"/>
            <a:ext cx="26751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25"/>
          <p:cNvSpPr txBox="1"/>
          <p:nvPr>
            <p:ph hasCustomPrompt="1" idx="2" type="title"/>
          </p:nvPr>
        </p:nvSpPr>
        <p:spPr>
          <a:xfrm>
            <a:off x="1036925" y="2384713"/>
            <a:ext cx="2747700" cy="45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38" name="Google Shape;438;p25"/>
          <p:cNvSpPr txBox="1"/>
          <p:nvPr>
            <p:ph idx="3" type="subTitle"/>
          </p:nvPr>
        </p:nvSpPr>
        <p:spPr>
          <a:xfrm flipH="1">
            <a:off x="1036925" y="2836813"/>
            <a:ext cx="2747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9" name="Google Shape;439;p25"/>
          <p:cNvSpPr txBox="1"/>
          <p:nvPr>
            <p:ph hasCustomPrompt="1" idx="4" type="title"/>
          </p:nvPr>
        </p:nvSpPr>
        <p:spPr>
          <a:xfrm>
            <a:off x="1036925" y="3566438"/>
            <a:ext cx="2747700" cy="45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40" name="Google Shape;440;p25"/>
          <p:cNvSpPr txBox="1"/>
          <p:nvPr>
            <p:ph idx="5" type="subTitle"/>
          </p:nvPr>
        </p:nvSpPr>
        <p:spPr>
          <a:xfrm flipH="1">
            <a:off x="1036925" y="4033638"/>
            <a:ext cx="2747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1" name="Google Shape;441;p25"/>
          <p:cNvSpPr txBox="1"/>
          <p:nvPr>
            <p:ph idx="6" type="title"/>
          </p:nvPr>
        </p:nvSpPr>
        <p:spPr>
          <a:xfrm>
            <a:off x="720000" y="373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2" name="Google Shape;442;p25"/>
          <p:cNvSpPr/>
          <p:nvPr/>
        </p:nvSpPr>
        <p:spPr>
          <a:xfrm>
            <a:off x="3885410" y="1283281"/>
            <a:ext cx="5569125" cy="4610375"/>
          </a:xfrm>
          <a:custGeom>
            <a:rect b="b" l="l" r="r" t="t"/>
            <a:pathLst>
              <a:path extrusionOk="0" h="184415" w="222765">
                <a:moveTo>
                  <a:pt x="37004" y="183169"/>
                </a:moveTo>
                <a:cubicBezTo>
                  <a:pt x="5307" y="182560"/>
                  <a:pt x="23229" y="182681"/>
                  <a:pt x="17255" y="179877"/>
                </a:cubicBezTo>
                <a:cubicBezTo>
                  <a:pt x="11281" y="177073"/>
                  <a:pt x="2991" y="174391"/>
                  <a:pt x="1162" y="166345"/>
                </a:cubicBezTo>
                <a:cubicBezTo>
                  <a:pt x="-667" y="158299"/>
                  <a:pt x="-1215" y="141659"/>
                  <a:pt x="6283" y="131601"/>
                </a:cubicBezTo>
                <a:cubicBezTo>
                  <a:pt x="13781" y="121543"/>
                  <a:pt x="37188" y="114227"/>
                  <a:pt x="46148" y="105998"/>
                </a:cubicBezTo>
                <a:cubicBezTo>
                  <a:pt x="55108" y="97769"/>
                  <a:pt x="60045" y="90638"/>
                  <a:pt x="60045" y="82226"/>
                </a:cubicBezTo>
                <a:cubicBezTo>
                  <a:pt x="60045" y="73814"/>
                  <a:pt x="48124" y="63853"/>
                  <a:pt x="46148" y="55528"/>
                </a:cubicBezTo>
                <a:cubicBezTo>
                  <a:pt x="44172" y="47203"/>
                  <a:pt x="45143" y="39041"/>
                  <a:pt x="48191" y="32275"/>
                </a:cubicBezTo>
                <a:cubicBezTo>
                  <a:pt x="51239" y="25509"/>
                  <a:pt x="58070" y="18553"/>
                  <a:pt x="64435" y="14931"/>
                </a:cubicBezTo>
                <a:cubicBezTo>
                  <a:pt x="70800" y="11309"/>
                  <a:pt x="77662" y="9689"/>
                  <a:pt x="86379" y="10542"/>
                </a:cubicBezTo>
                <a:cubicBezTo>
                  <a:pt x="95096" y="11395"/>
                  <a:pt x="109116" y="18161"/>
                  <a:pt x="116735" y="20051"/>
                </a:cubicBezTo>
                <a:cubicBezTo>
                  <a:pt x="124355" y="21941"/>
                  <a:pt x="125452" y="24075"/>
                  <a:pt x="132096" y="21880"/>
                </a:cubicBezTo>
                <a:cubicBezTo>
                  <a:pt x="138740" y="19686"/>
                  <a:pt x="148713" y="10527"/>
                  <a:pt x="156600" y="6884"/>
                </a:cubicBezTo>
                <a:cubicBezTo>
                  <a:pt x="164487" y="3241"/>
                  <a:pt x="171848" y="302"/>
                  <a:pt x="179420" y="24"/>
                </a:cubicBezTo>
                <a:cubicBezTo>
                  <a:pt x="186992" y="-254"/>
                  <a:pt x="195412" y="1937"/>
                  <a:pt x="202032" y="5214"/>
                </a:cubicBezTo>
                <a:cubicBezTo>
                  <a:pt x="208652" y="8491"/>
                  <a:pt x="216716" y="10143"/>
                  <a:pt x="219141" y="19686"/>
                </a:cubicBezTo>
                <a:cubicBezTo>
                  <a:pt x="221566" y="29230"/>
                  <a:pt x="217296" y="50148"/>
                  <a:pt x="216581" y="62475"/>
                </a:cubicBezTo>
                <a:cubicBezTo>
                  <a:pt x="215866" y="74802"/>
                  <a:pt x="215032" y="75422"/>
                  <a:pt x="214849" y="93648"/>
                </a:cubicBezTo>
                <a:cubicBezTo>
                  <a:pt x="214666" y="111874"/>
                  <a:pt x="216718" y="156850"/>
                  <a:pt x="215483" y="171831"/>
                </a:cubicBezTo>
                <a:cubicBezTo>
                  <a:pt x="214248" y="186812"/>
                  <a:pt x="237185" y="181644"/>
                  <a:pt x="207438" y="183534"/>
                </a:cubicBezTo>
                <a:cubicBezTo>
                  <a:pt x="177692" y="185424"/>
                  <a:pt x="68701" y="183779"/>
                  <a:pt x="37004" y="183169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</p:sp>
      <p:grpSp>
        <p:nvGrpSpPr>
          <p:cNvPr id="443" name="Google Shape;443;p25"/>
          <p:cNvGrpSpPr/>
          <p:nvPr/>
        </p:nvGrpSpPr>
        <p:grpSpPr>
          <a:xfrm>
            <a:off x="611459" y="4413225"/>
            <a:ext cx="195265" cy="195265"/>
            <a:chOff x="4372113" y="535000"/>
            <a:chExt cx="222600" cy="222600"/>
          </a:xfrm>
        </p:grpSpPr>
        <p:sp>
          <p:nvSpPr>
            <p:cNvPr id="444" name="Google Shape;444;p25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4364343" y="3637970"/>
            <a:ext cx="194886" cy="194864"/>
            <a:chOff x="4372113" y="535000"/>
            <a:chExt cx="222600" cy="222600"/>
          </a:xfrm>
        </p:grpSpPr>
        <p:sp>
          <p:nvSpPr>
            <p:cNvPr id="447" name="Google Shape;447;p25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25"/>
          <p:cNvGrpSpPr/>
          <p:nvPr/>
        </p:nvGrpSpPr>
        <p:grpSpPr>
          <a:xfrm>
            <a:off x="8338773" y="294517"/>
            <a:ext cx="180306" cy="180306"/>
            <a:chOff x="4372113" y="535000"/>
            <a:chExt cx="222600" cy="222600"/>
          </a:xfrm>
        </p:grpSpPr>
        <p:sp>
          <p:nvSpPr>
            <p:cNvPr id="450" name="Google Shape;450;p25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25"/>
          <p:cNvGrpSpPr/>
          <p:nvPr/>
        </p:nvGrpSpPr>
        <p:grpSpPr>
          <a:xfrm>
            <a:off x="6350573" y="1261937"/>
            <a:ext cx="222622" cy="222622"/>
            <a:chOff x="4372113" y="535000"/>
            <a:chExt cx="222600" cy="222600"/>
          </a:xfrm>
        </p:grpSpPr>
        <p:sp>
          <p:nvSpPr>
            <p:cNvPr id="453" name="Google Shape;453;p25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6"/>
          <p:cNvSpPr txBox="1"/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7" name="Google Shape;457;p26"/>
          <p:cNvSpPr txBox="1"/>
          <p:nvPr>
            <p:ph idx="1" type="subTitle"/>
          </p:nvPr>
        </p:nvSpPr>
        <p:spPr>
          <a:xfrm>
            <a:off x="2815225" y="1628350"/>
            <a:ext cx="35136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8" name="Google Shape;458;p26"/>
          <p:cNvSpPr txBox="1"/>
          <p:nvPr/>
        </p:nvSpPr>
        <p:spPr>
          <a:xfrm>
            <a:off x="2569150" y="3496925"/>
            <a:ext cx="400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,</a:t>
            </a:r>
            <a:r>
              <a:rPr lang="en"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including icons by</a:t>
            </a:r>
            <a:r>
              <a:rPr b="1"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highlight>
                <a:srgbClr val="DFDEFC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59" name="Google Shape;459;p26"/>
          <p:cNvSpPr/>
          <p:nvPr/>
        </p:nvSpPr>
        <p:spPr>
          <a:xfrm flipH="1" rot="10800000">
            <a:off x="-513300" y="-327518"/>
            <a:ext cx="10052513" cy="3986695"/>
          </a:xfrm>
          <a:custGeom>
            <a:rect b="b" l="l" r="r" t="t"/>
            <a:pathLst>
              <a:path extrusionOk="0" h="32607" w="75728">
                <a:moveTo>
                  <a:pt x="61034" y="0"/>
                </a:moveTo>
                <a:cubicBezTo>
                  <a:pt x="57451" y="26"/>
                  <a:pt x="53895" y="831"/>
                  <a:pt x="50624" y="2311"/>
                </a:cubicBezTo>
                <a:cubicBezTo>
                  <a:pt x="49689" y="2726"/>
                  <a:pt x="48780" y="3193"/>
                  <a:pt x="47898" y="3687"/>
                </a:cubicBezTo>
                <a:cubicBezTo>
                  <a:pt x="47041" y="4180"/>
                  <a:pt x="46262" y="4673"/>
                  <a:pt x="45328" y="5296"/>
                </a:cubicBezTo>
                <a:lnTo>
                  <a:pt x="45172" y="5400"/>
                </a:lnTo>
                <a:lnTo>
                  <a:pt x="45146" y="5426"/>
                </a:lnTo>
                <a:cubicBezTo>
                  <a:pt x="43562" y="6516"/>
                  <a:pt x="41901" y="7477"/>
                  <a:pt x="40161" y="8308"/>
                </a:cubicBezTo>
                <a:cubicBezTo>
                  <a:pt x="39175" y="8723"/>
                  <a:pt x="38137" y="9009"/>
                  <a:pt x="37072" y="9164"/>
                </a:cubicBezTo>
                <a:cubicBezTo>
                  <a:pt x="36449" y="9242"/>
                  <a:pt x="35826" y="9294"/>
                  <a:pt x="35229" y="9294"/>
                </a:cubicBezTo>
                <a:cubicBezTo>
                  <a:pt x="34346" y="9294"/>
                  <a:pt x="33490" y="9216"/>
                  <a:pt x="32633" y="9112"/>
                </a:cubicBezTo>
                <a:lnTo>
                  <a:pt x="32529" y="9112"/>
                </a:lnTo>
                <a:cubicBezTo>
                  <a:pt x="31179" y="8931"/>
                  <a:pt x="29803" y="8619"/>
                  <a:pt x="28894" y="8437"/>
                </a:cubicBezTo>
                <a:lnTo>
                  <a:pt x="28401" y="8334"/>
                </a:lnTo>
                <a:lnTo>
                  <a:pt x="28245" y="8282"/>
                </a:lnTo>
                <a:lnTo>
                  <a:pt x="28194" y="8282"/>
                </a:lnTo>
                <a:cubicBezTo>
                  <a:pt x="27207" y="8048"/>
                  <a:pt x="26169" y="7840"/>
                  <a:pt x="25208" y="7607"/>
                </a:cubicBezTo>
                <a:lnTo>
                  <a:pt x="23780" y="7243"/>
                </a:lnTo>
                <a:lnTo>
                  <a:pt x="23728" y="7243"/>
                </a:lnTo>
                <a:cubicBezTo>
                  <a:pt x="21833" y="6776"/>
                  <a:pt x="19860" y="6283"/>
                  <a:pt x="17887" y="5997"/>
                </a:cubicBezTo>
                <a:cubicBezTo>
                  <a:pt x="16771" y="5815"/>
                  <a:pt x="15629" y="5712"/>
                  <a:pt x="14512" y="5686"/>
                </a:cubicBezTo>
                <a:lnTo>
                  <a:pt x="14071" y="5686"/>
                </a:lnTo>
                <a:cubicBezTo>
                  <a:pt x="13422" y="5686"/>
                  <a:pt x="12773" y="5712"/>
                  <a:pt x="12124" y="5763"/>
                </a:cubicBezTo>
                <a:cubicBezTo>
                  <a:pt x="10644" y="5893"/>
                  <a:pt x="9190" y="6153"/>
                  <a:pt x="7762" y="6542"/>
                </a:cubicBezTo>
                <a:cubicBezTo>
                  <a:pt x="7036" y="6750"/>
                  <a:pt x="6309" y="7010"/>
                  <a:pt x="5634" y="7347"/>
                </a:cubicBezTo>
                <a:cubicBezTo>
                  <a:pt x="4959" y="7633"/>
                  <a:pt x="4336" y="7996"/>
                  <a:pt x="3739" y="8437"/>
                </a:cubicBezTo>
                <a:cubicBezTo>
                  <a:pt x="3167" y="8853"/>
                  <a:pt x="2674" y="9346"/>
                  <a:pt x="2233" y="9891"/>
                </a:cubicBezTo>
                <a:cubicBezTo>
                  <a:pt x="1817" y="10410"/>
                  <a:pt x="1506" y="11008"/>
                  <a:pt x="1272" y="11631"/>
                </a:cubicBezTo>
                <a:cubicBezTo>
                  <a:pt x="1168" y="11631"/>
                  <a:pt x="1065" y="11683"/>
                  <a:pt x="961" y="11786"/>
                </a:cubicBezTo>
                <a:cubicBezTo>
                  <a:pt x="883" y="11864"/>
                  <a:pt x="805" y="12020"/>
                  <a:pt x="805" y="12150"/>
                </a:cubicBezTo>
                <a:cubicBezTo>
                  <a:pt x="727" y="13084"/>
                  <a:pt x="623" y="14019"/>
                  <a:pt x="493" y="14980"/>
                </a:cubicBezTo>
                <a:cubicBezTo>
                  <a:pt x="182" y="16875"/>
                  <a:pt x="26" y="18796"/>
                  <a:pt x="26" y="20743"/>
                </a:cubicBezTo>
                <a:cubicBezTo>
                  <a:pt x="52" y="20925"/>
                  <a:pt x="52" y="21132"/>
                  <a:pt x="52" y="21314"/>
                </a:cubicBezTo>
                <a:lnTo>
                  <a:pt x="52" y="21444"/>
                </a:lnTo>
                <a:cubicBezTo>
                  <a:pt x="78" y="21729"/>
                  <a:pt x="78" y="22015"/>
                  <a:pt x="78" y="22352"/>
                </a:cubicBezTo>
                <a:cubicBezTo>
                  <a:pt x="52" y="22690"/>
                  <a:pt x="52" y="23027"/>
                  <a:pt x="52" y="23339"/>
                </a:cubicBezTo>
                <a:lnTo>
                  <a:pt x="52" y="23780"/>
                </a:lnTo>
                <a:cubicBezTo>
                  <a:pt x="0" y="24793"/>
                  <a:pt x="0" y="25831"/>
                  <a:pt x="104" y="26844"/>
                </a:cubicBezTo>
                <a:cubicBezTo>
                  <a:pt x="156" y="27648"/>
                  <a:pt x="338" y="28453"/>
                  <a:pt x="675" y="29180"/>
                </a:cubicBezTo>
                <a:cubicBezTo>
                  <a:pt x="961" y="29803"/>
                  <a:pt x="1428" y="30348"/>
                  <a:pt x="1999" y="30712"/>
                </a:cubicBezTo>
                <a:cubicBezTo>
                  <a:pt x="2622" y="31101"/>
                  <a:pt x="3297" y="31387"/>
                  <a:pt x="3998" y="31543"/>
                </a:cubicBezTo>
                <a:cubicBezTo>
                  <a:pt x="4803" y="31750"/>
                  <a:pt x="5608" y="31880"/>
                  <a:pt x="6412" y="31958"/>
                </a:cubicBezTo>
                <a:cubicBezTo>
                  <a:pt x="7503" y="32062"/>
                  <a:pt x="8593" y="32088"/>
                  <a:pt x="9658" y="32114"/>
                </a:cubicBezTo>
                <a:lnTo>
                  <a:pt x="9735" y="32114"/>
                </a:lnTo>
                <a:lnTo>
                  <a:pt x="10904" y="32140"/>
                </a:lnTo>
                <a:cubicBezTo>
                  <a:pt x="11397" y="32166"/>
                  <a:pt x="11864" y="32192"/>
                  <a:pt x="12383" y="32217"/>
                </a:cubicBezTo>
                <a:lnTo>
                  <a:pt x="12565" y="32217"/>
                </a:lnTo>
                <a:cubicBezTo>
                  <a:pt x="13084" y="32243"/>
                  <a:pt x="13552" y="32243"/>
                  <a:pt x="14045" y="32269"/>
                </a:cubicBezTo>
                <a:cubicBezTo>
                  <a:pt x="15265" y="32321"/>
                  <a:pt x="16511" y="32347"/>
                  <a:pt x="17783" y="32373"/>
                </a:cubicBezTo>
                <a:cubicBezTo>
                  <a:pt x="20172" y="32425"/>
                  <a:pt x="22534" y="32425"/>
                  <a:pt x="24507" y="32425"/>
                </a:cubicBezTo>
                <a:lnTo>
                  <a:pt x="32737" y="32425"/>
                </a:lnTo>
                <a:lnTo>
                  <a:pt x="38526" y="32373"/>
                </a:lnTo>
                <a:lnTo>
                  <a:pt x="38656" y="32373"/>
                </a:lnTo>
                <a:cubicBezTo>
                  <a:pt x="41719" y="32373"/>
                  <a:pt x="44782" y="32347"/>
                  <a:pt x="47820" y="32347"/>
                </a:cubicBezTo>
                <a:lnTo>
                  <a:pt x="49481" y="32347"/>
                </a:lnTo>
                <a:cubicBezTo>
                  <a:pt x="51922" y="32347"/>
                  <a:pt x="53739" y="32373"/>
                  <a:pt x="55374" y="32373"/>
                </a:cubicBezTo>
                <a:cubicBezTo>
                  <a:pt x="57737" y="32373"/>
                  <a:pt x="60255" y="32425"/>
                  <a:pt x="62747" y="32529"/>
                </a:cubicBezTo>
                <a:lnTo>
                  <a:pt x="63137" y="32529"/>
                </a:lnTo>
                <a:cubicBezTo>
                  <a:pt x="64201" y="32555"/>
                  <a:pt x="65291" y="32607"/>
                  <a:pt x="66382" y="32607"/>
                </a:cubicBezTo>
                <a:lnTo>
                  <a:pt x="66823" y="32607"/>
                </a:lnTo>
                <a:cubicBezTo>
                  <a:pt x="67862" y="32607"/>
                  <a:pt x="68900" y="32555"/>
                  <a:pt x="69938" y="32451"/>
                </a:cubicBezTo>
                <a:cubicBezTo>
                  <a:pt x="70380" y="32399"/>
                  <a:pt x="70821" y="32321"/>
                  <a:pt x="71236" y="32166"/>
                </a:cubicBezTo>
                <a:cubicBezTo>
                  <a:pt x="71600" y="32036"/>
                  <a:pt x="71911" y="31854"/>
                  <a:pt x="72223" y="31646"/>
                </a:cubicBezTo>
                <a:cubicBezTo>
                  <a:pt x="72535" y="31413"/>
                  <a:pt x="72846" y="31153"/>
                  <a:pt x="73080" y="30868"/>
                </a:cubicBezTo>
                <a:cubicBezTo>
                  <a:pt x="73313" y="30582"/>
                  <a:pt x="73521" y="30270"/>
                  <a:pt x="73703" y="29959"/>
                </a:cubicBezTo>
                <a:cubicBezTo>
                  <a:pt x="74456" y="28583"/>
                  <a:pt x="74793" y="27025"/>
                  <a:pt x="75105" y="25520"/>
                </a:cubicBezTo>
                <a:lnTo>
                  <a:pt x="75157" y="25338"/>
                </a:lnTo>
                <a:cubicBezTo>
                  <a:pt x="75546" y="23261"/>
                  <a:pt x="75728" y="21132"/>
                  <a:pt x="75676" y="18978"/>
                </a:cubicBezTo>
                <a:cubicBezTo>
                  <a:pt x="75650" y="16745"/>
                  <a:pt x="75494" y="14590"/>
                  <a:pt x="75312" y="12383"/>
                </a:cubicBezTo>
                <a:lnTo>
                  <a:pt x="75260" y="11890"/>
                </a:lnTo>
                <a:lnTo>
                  <a:pt x="75260" y="11760"/>
                </a:lnTo>
                <a:cubicBezTo>
                  <a:pt x="75234" y="11423"/>
                  <a:pt x="75208" y="11085"/>
                  <a:pt x="75183" y="10748"/>
                </a:cubicBezTo>
                <a:cubicBezTo>
                  <a:pt x="75131" y="10099"/>
                  <a:pt x="75131" y="9450"/>
                  <a:pt x="75131" y="9009"/>
                </a:cubicBezTo>
                <a:lnTo>
                  <a:pt x="75131" y="8801"/>
                </a:lnTo>
                <a:cubicBezTo>
                  <a:pt x="75157" y="7685"/>
                  <a:pt x="75079" y="6542"/>
                  <a:pt x="74923" y="5426"/>
                </a:cubicBezTo>
                <a:cubicBezTo>
                  <a:pt x="74871" y="5296"/>
                  <a:pt x="74793" y="5166"/>
                  <a:pt x="74663" y="5114"/>
                </a:cubicBezTo>
                <a:cubicBezTo>
                  <a:pt x="74585" y="5063"/>
                  <a:pt x="74482" y="5037"/>
                  <a:pt x="74404" y="5037"/>
                </a:cubicBezTo>
                <a:lnTo>
                  <a:pt x="74274" y="5037"/>
                </a:lnTo>
                <a:cubicBezTo>
                  <a:pt x="73495" y="4310"/>
                  <a:pt x="72690" y="3635"/>
                  <a:pt x="71808" y="3064"/>
                </a:cubicBezTo>
                <a:cubicBezTo>
                  <a:pt x="70847" y="2415"/>
                  <a:pt x="69835" y="1895"/>
                  <a:pt x="68770" y="1480"/>
                </a:cubicBezTo>
                <a:cubicBezTo>
                  <a:pt x="66745" y="649"/>
                  <a:pt x="64616" y="182"/>
                  <a:pt x="62436" y="52"/>
                </a:cubicBezTo>
                <a:cubicBezTo>
                  <a:pt x="61968" y="0"/>
                  <a:pt x="61501" y="0"/>
                  <a:pt x="61034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0" name="Google Shape;460;p26"/>
          <p:cNvGrpSpPr/>
          <p:nvPr/>
        </p:nvGrpSpPr>
        <p:grpSpPr>
          <a:xfrm>
            <a:off x="956036" y="645651"/>
            <a:ext cx="204080" cy="204057"/>
            <a:chOff x="4372113" y="535000"/>
            <a:chExt cx="222600" cy="222600"/>
          </a:xfrm>
        </p:grpSpPr>
        <p:sp>
          <p:nvSpPr>
            <p:cNvPr id="461" name="Google Shape;461;p26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26"/>
          <p:cNvGrpSpPr/>
          <p:nvPr/>
        </p:nvGrpSpPr>
        <p:grpSpPr>
          <a:xfrm>
            <a:off x="1725658" y="2411852"/>
            <a:ext cx="149765" cy="149810"/>
            <a:chOff x="4372113" y="535000"/>
            <a:chExt cx="222600" cy="222600"/>
          </a:xfrm>
        </p:grpSpPr>
        <p:sp>
          <p:nvSpPr>
            <p:cNvPr id="464" name="Google Shape;464;p26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8077958" y="2919277"/>
            <a:ext cx="149765" cy="149810"/>
            <a:chOff x="4372113" y="535000"/>
            <a:chExt cx="222600" cy="222600"/>
          </a:xfrm>
        </p:grpSpPr>
        <p:sp>
          <p:nvSpPr>
            <p:cNvPr id="467" name="Google Shape;467;p26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26"/>
          <p:cNvGrpSpPr/>
          <p:nvPr/>
        </p:nvGrpSpPr>
        <p:grpSpPr>
          <a:xfrm>
            <a:off x="7892685" y="645625"/>
            <a:ext cx="204102" cy="204124"/>
            <a:chOff x="4372113" y="535000"/>
            <a:chExt cx="222600" cy="222600"/>
          </a:xfrm>
        </p:grpSpPr>
        <p:sp>
          <p:nvSpPr>
            <p:cNvPr id="470" name="Google Shape;470;p26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7"/>
          <p:cNvSpPr/>
          <p:nvPr/>
        </p:nvSpPr>
        <p:spPr>
          <a:xfrm flipH="1">
            <a:off x="-321270" y="2307300"/>
            <a:ext cx="9742597" cy="3839311"/>
          </a:xfrm>
          <a:custGeom>
            <a:rect b="b" l="l" r="r" t="t"/>
            <a:pathLst>
              <a:path extrusionOk="0" h="32607" w="75728">
                <a:moveTo>
                  <a:pt x="61034" y="0"/>
                </a:moveTo>
                <a:cubicBezTo>
                  <a:pt x="57451" y="26"/>
                  <a:pt x="53895" y="831"/>
                  <a:pt x="50624" y="2311"/>
                </a:cubicBezTo>
                <a:cubicBezTo>
                  <a:pt x="49689" y="2726"/>
                  <a:pt x="48780" y="3193"/>
                  <a:pt x="47898" y="3687"/>
                </a:cubicBezTo>
                <a:cubicBezTo>
                  <a:pt x="47041" y="4180"/>
                  <a:pt x="46262" y="4673"/>
                  <a:pt x="45328" y="5296"/>
                </a:cubicBezTo>
                <a:lnTo>
                  <a:pt x="45172" y="5400"/>
                </a:lnTo>
                <a:lnTo>
                  <a:pt x="45146" y="5426"/>
                </a:lnTo>
                <a:cubicBezTo>
                  <a:pt x="43562" y="6516"/>
                  <a:pt x="41901" y="7477"/>
                  <a:pt x="40161" y="8308"/>
                </a:cubicBezTo>
                <a:cubicBezTo>
                  <a:pt x="39175" y="8723"/>
                  <a:pt x="38137" y="9009"/>
                  <a:pt x="37072" y="9164"/>
                </a:cubicBezTo>
                <a:cubicBezTo>
                  <a:pt x="36449" y="9242"/>
                  <a:pt x="35826" y="9294"/>
                  <a:pt x="35229" y="9294"/>
                </a:cubicBezTo>
                <a:cubicBezTo>
                  <a:pt x="34346" y="9294"/>
                  <a:pt x="33490" y="9216"/>
                  <a:pt x="32633" y="9112"/>
                </a:cubicBezTo>
                <a:lnTo>
                  <a:pt x="32529" y="9112"/>
                </a:lnTo>
                <a:cubicBezTo>
                  <a:pt x="31179" y="8931"/>
                  <a:pt x="29803" y="8619"/>
                  <a:pt x="28894" y="8437"/>
                </a:cubicBezTo>
                <a:lnTo>
                  <a:pt x="28401" y="8334"/>
                </a:lnTo>
                <a:lnTo>
                  <a:pt x="28245" y="8282"/>
                </a:lnTo>
                <a:lnTo>
                  <a:pt x="28194" y="8282"/>
                </a:lnTo>
                <a:cubicBezTo>
                  <a:pt x="27207" y="8048"/>
                  <a:pt x="26169" y="7840"/>
                  <a:pt x="25208" y="7607"/>
                </a:cubicBezTo>
                <a:lnTo>
                  <a:pt x="23780" y="7243"/>
                </a:lnTo>
                <a:lnTo>
                  <a:pt x="23728" y="7243"/>
                </a:lnTo>
                <a:cubicBezTo>
                  <a:pt x="21833" y="6776"/>
                  <a:pt x="19860" y="6283"/>
                  <a:pt x="17887" y="5997"/>
                </a:cubicBezTo>
                <a:cubicBezTo>
                  <a:pt x="16771" y="5815"/>
                  <a:pt x="15629" y="5712"/>
                  <a:pt x="14512" y="5686"/>
                </a:cubicBezTo>
                <a:lnTo>
                  <a:pt x="14071" y="5686"/>
                </a:lnTo>
                <a:cubicBezTo>
                  <a:pt x="13422" y="5686"/>
                  <a:pt x="12773" y="5712"/>
                  <a:pt x="12124" y="5763"/>
                </a:cubicBezTo>
                <a:cubicBezTo>
                  <a:pt x="10644" y="5893"/>
                  <a:pt x="9190" y="6153"/>
                  <a:pt x="7762" y="6542"/>
                </a:cubicBezTo>
                <a:cubicBezTo>
                  <a:pt x="7036" y="6750"/>
                  <a:pt x="6309" y="7010"/>
                  <a:pt x="5634" y="7347"/>
                </a:cubicBezTo>
                <a:cubicBezTo>
                  <a:pt x="4959" y="7633"/>
                  <a:pt x="4336" y="7996"/>
                  <a:pt x="3739" y="8437"/>
                </a:cubicBezTo>
                <a:cubicBezTo>
                  <a:pt x="3167" y="8853"/>
                  <a:pt x="2674" y="9346"/>
                  <a:pt x="2233" y="9891"/>
                </a:cubicBezTo>
                <a:cubicBezTo>
                  <a:pt x="1817" y="10410"/>
                  <a:pt x="1506" y="11008"/>
                  <a:pt x="1272" y="11631"/>
                </a:cubicBezTo>
                <a:cubicBezTo>
                  <a:pt x="1168" y="11631"/>
                  <a:pt x="1065" y="11683"/>
                  <a:pt x="961" y="11786"/>
                </a:cubicBezTo>
                <a:cubicBezTo>
                  <a:pt x="883" y="11864"/>
                  <a:pt x="805" y="12020"/>
                  <a:pt x="805" y="12150"/>
                </a:cubicBezTo>
                <a:cubicBezTo>
                  <a:pt x="727" y="13084"/>
                  <a:pt x="623" y="14019"/>
                  <a:pt x="493" y="14980"/>
                </a:cubicBezTo>
                <a:cubicBezTo>
                  <a:pt x="182" y="16875"/>
                  <a:pt x="26" y="18796"/>
                  <a:pt x="26" y="20743"/>
                </a:cubicBezTo>
                <a:cubicBezTo>
                  <a:pt x="52" y="20925"/>
                  <a:pt x="52" y="21132"/>
                  <a:pt x="52" y="21314"/>
                </a:cubicBezTo>
                <a:lnTo>
                  <a:pt x="52" y="21444"/>
                </a:lnTo>
                <a:cubicBezTo>
                  <a:pt x="78" y="21729"/>
                  <a:pt x="78" y="22015"/>
                  <a:pt x="78" y="22352"/>
                </a:cubicBezTo>
                <a:cubicBezTo>
                  <a:pt x="52" y="22690"/>
                  <a:pt x="52" y="23027"/>
                  <a:pt x="52" y="23339"/>
                </a:cubicBezTo>
                <a:lnTo>
                  <a:pt x="52" y="23780"/>
                </a:lnTo>
                <a:cubicBezTo>
                  <a:pt x="0" y="24793"/>
                  <a:pt x="0" y="25831"/>
                  <a:pt x="104" y="26844"/>
                </a:cubicBezTo>
                <a:cubicBezTo>
                  <a:pt x="156" y="27648"/>
                  <a:pt x="338" y="28453"/>
                  <a:pt x="675" y="29180"/>
                </a:cubicBezTo>
                <a:cubicBezTo>
                  <a:pt x="961" y="29803"/>
                  <a:pt x="1428" y="30348"/>
                  <a:pt x="1999" y="30712"/>
                </a:cubicBezTo>
                <a:cubicBezTo>
                  <a:pt x="2622" y="31101"/>
                  <a:pt x="3297" y="31387"/>
                  <a:pt x="3998" y="31543"/>
                </a:cubicBezTo>
                <a:cubicBezTo>
                  <a:pt x="4803" y="31750"/>
                  <a:pt x="5608" y="31880"/>
                  <a:pt x="6412" y="31958"/>
                </a:cubicBezTo>
                <a:cubicBezTo>
                  <a:pt x="7503" y="32062"/>
                  <a:pt x="8593" y="32088"/>
                  <a:pt x="9658" y="32114"/>
                </a:cubicBezTo>
                <a:lnTo>
                  <a:pt x="9735" y="32114"/>
                </a:lnTo>
                <a:lnTo>
                  <a:pt x="10904" y="32140"/>
                </a:lnTo>
                <a:cubicBezTo>
                  <a:pt x="11397" y="32166"/>
                  <a:pt x="11864" y="32192"/>
                  <a:pt x="12383" y="32217"/>
                </a:cubicBezTo>
                <a:lnTo>
                  <a:pt x="12565" y="32217"/>
                </a:lnTo>
                <a:cubicBezTo>
                  <a:pt x="13084" y="32243"/>
                  <a:pt x="13552" y="32243"/>
                  <a:pt x="14045" y="32269"/>
                </a:cubicBezTo>
                <a:cubicBezTo>
                  <a:pt x="15265" y="32321"/>
                  <a:pt x="16511" y="32347"/>
                  <a:pt x="17783" y="32373"/>
                </a:cubicBezTo>
                <a:cubicBezTo>
                  <a:pt x="20172" y="32425"/>
                  <a:pt x="22534" y="32425"/>
                  <a:pt x="24507" y="32425"/>
                </a:cubicBezTo>
                <a:lnTo>
                  <a:pt x="32737" y="32425"/>
                </a:lnTo>
                <a:lnTo>
                  <a:pt x="38526" y="32373"/>
                </a:lnTo>
                <a:lnTo>
                  <a:pt x="38656" y="32373"/>
                </a:lnTo>
                <a:cubicBezTo>
                  <a:pt x="41719" y="32373"/>
                  <a:pt x="44782" y="32347"/>
                  <a:pt x="47820" y="32347"/>
                </a:cubicBezTo>
                <a:lnTo>
                  <a:pt x="49481" y="32347"/>
                </a:lnTo>
                <a:cubicBezTo>
                  <a:pt x="51922" y="32347"/>
                  <a:pt x="53739" y="32373"/>
                  <a:pt x="55374" y="32373"/>
                </a:cubicBezTo>
                <a:cubicBezTo>
                  <a:pt x="57737" y="32373"/>
                  <a:pt x="60255" y="32425"/>
                  <a:pt x="62747" y="32529"/>
                </a:cubicBezTo>
                <a:lnTo>
                  <a:pt x="63137" y="32529"/>
                </a:lnTo>
                <a:cubicBezTo>
                  <a:pt x="64201" y="32555"/>
                  <a:pt x="65291" y="32607"/>
                  <a:pt x="66382" y="32607"/>
                </a:cubicBezTo>
                <a:lnTo>
                  <a:pt x="66823" y="32607"/>
                </a:lnTo>
                <a:cubicBezTo>
                  <a:pt x="67862" y="32607"/>
                  <a:pt x="68900" y="32555"/>
                  <a:pt x="69938" y="32451"/>
                </a:cubicBezTo>
                <a:cubicBezTo>
                  <a:pt x="70380" y="32399"/>
                  <a:pt x="70821" y="32321"/>
                  <a:pt x="71236" y="32166"/>
                </a:cubicBezTo>
                <a:cubicBezTo>
                  <a:pt x="71600" y="32036"/>
                  <a:pt x="71911" y="31854"/>
                  <a:pt x="72223" y="31646"/>
                </a:cubicBezTo>
                <a:cubicBezTo>
                  <a:pt x="72535" y="31413"/>
                  <a:pt x="72846" y="31153"/>
                  <a:pt x="73080" y="30868"/>
                </a:cubicBezTo>
                <a:cubicBezTo>
                  <a:pt x="73313" y="30582"/>
                  <a:pt x="73521" y="30270"/>
                  <a:pt x="73703" y="29959"/>
                </a:cubicBezTo>
                <a:cubicBezTo>
                  <a:pt x="74456" y="28583"/>
                  <a:pt x="74793" y="27025"/>
                  <a:pt x="75105" y="25520"/>
                </a:cubicBezTo>
                <a:lnTo>
                  <a:pt x="75157" y="25338"/>
                </a:lnTo>
                <a:cubicBezTo>
                  <a:pt x="75546" y="23261"/>
                  <a:pt x="75728" y="21132"/>
                  <a:pt x="75676" y="18978"/>
                </a:cubicBezTo>
                <a:cubicBezTo>
                  <a:pt x="75650" y="16745"/>
                  <a:pt x="75494" y="14590"/>
                  <a:pt x="75312" y="12383"/>
                </a:cubicBezTo>
                <a:lnTo>
                  <a:pt x="75260" y="11890"/>
                </a:lnTo>
                <a:lnTo>
                  <a:pt x="75260" y="11760"/>
                </a:lnTo>
                <a:cubicBezTo>
                  <a:pt x="75234" y="11423"/>
                  <a:pt x="75208" y="11085"/>
                  <a:pt x="75183" y="10748"/>
                </a:cubicBezTo>
                <a:cubicBezTo>
                  <a:pt x="75131" y="10099"/>
                  <a:pt x="75131" y="9450"/>
                  <a:pt x="75131" y="9009"/>
                </a:cubicBezTo>
                <a:lnTo>
                  <a:pt x="75131" y="8801"/>
                </a:lnTo>
                <a:cubicBezTo>
                  <a:pt x="75157" y="7685"/>
                  <a:pt x="75079" y="6542"/>
                  <a:pt x="74923" y="5426"/>
                </a:cubicBezTo>
                <a:cubicBezTo>
                  <a:pt x="74871" y="5296"/>
                  <a:pt x="74793" y="5166"/>
                  <a:pt x="74663" y="5114"/>
                </a:cubicBezTo>
                <a:cubicBezTo>
                  <a:pt x="74585" y="5063"/>
                  <a:pt x="74482" y="5037"/>
                  <a:pt x="74404" y="5037"/>
                </a:cubicBezTo>
                <a:lnTo>
                  <a:pt x="74274" y="5037"/>
                </a:lnTo>
                <a:cubicBezTo>
                  <a:pt x="73495" y="4310"/>
                  <a:pt x="72690" y="3635"/>
                  <a:pt x="71808" y="3064"/>
                </a:cubicBezTo>
                <a:cubicBezTo>
                  <a:pt x="70847" y="2415"/>
                  <a:pt x="69835" y="1895"/>
                  <a:pt x="68770" y="1480"/>
                </a:cubicBezTo>
                <a:cubicBezTo>
                  <a:pt x="66745" y="649"/>
                  <a:pt x="64616" y="182"/>
                  <a:pt x="62436" y="52"/>
                </a:cubicBezTo>
                <a:cubicBezTo>
                  <a:pt x="61968" y="0"/>
                  <a:pt x="61501" y="0"/>
                  <a:pt x="61034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>
            <a:off x="8643675" y="2572369"/>
            <a:ext cx="346006" cy="345977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8488372" y="1681391"/>
            <a:ext cx="180300" cy="180255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-91400" y="2077404"/>
            <a:ext cx="346006" cy="345977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7"/>
          <p:cNvSpPr/>
          <p:nvPr/>
        </p:nvSpPr>
        <p:spPr>
          <a:xfrm>
            <a:off x="595725" y="1264018"/>
            <a:ext cx="238739" cy="238719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7"/>
          <p:cNvGrpSpPr/>
          <p:nvPr/>
        </p:nvGrpSpPr>
        <p:grpSpPr>
          <a:xfrm>
            <a:off x="524734" y="2016363"/>
            <a:ext cx="195265" cy="195265"/>
            <a:chOff x="4372113" y="535000"/>
            <a:chExt cx="222600" cy="222600"/>
          </a:xfrm>
        </p:grpSpPr>
        <p:sp>
          <p:nvSpPr>
            <p:cNvPr id="479" name="Google Shape;479;p27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27"/>
          <p:cNvGrpSpPr/>
          <p:nvPr/>
        </p:nvGrpSpPr>
        <p:grpSpPr>
          <a:xfrm>
            <a:off x="8453948" y="714637"/>
            <a:ext cx="222622" cy="222622"/>
            <a:chOff x="4372113" y="535000"/>
            <a:chExt cx="222600" cy="222600"/>
          </a:xfrm>
        </p:grpSpPr>
        <p:sp>
          <p:nvSpPr>
            <p:cNvPr id="482" name="Google Shape;482;p27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27"/>
          <p:cNvGrpSpPr/>
          <p:nvPr/>
        </p:nvGrpSpPr>
        <p:grpSpPr>
          <a:xfrm>
            <a:off x="956036" y="645651"/>
            <a:ext cx="204080" cy="204057"/>
            <a:chOff x="4372113" y="535000"/>
            <a:chExt cx="222600" cy="222600"/>
          </a:xfrm>
        </p:grpSpPr>
        <p:sp>
          <p:nvSpPr>
            <p:cNvPr id="485" name="Google Shape;485;p27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27"/>
          <p:cNvGrpSpPr/>
          <p:nvPr/>
        </p:nvGrpSpPr>
        <p:grpSpPr>
          <a:xfrm>
            <a:off x="8338748" y="2111842"/>
            <a:ext cx="180306" cy="180306"/>
            <a:chOff x="4372113" y="535000"/>
            <a:chExt cx="222600" cy="222600"/>
          </a:xfrm>
        </p:grpSpPr>
        <p:sp>
          <p:nvSpPr>
            <p:cNvPr id="488" name="Google Shape;488;p27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8"/>
          <p:cNvSpPr/>
          <p:nvPr/>
        </p:nvSpPr>
        <p:spPr>
          <a:xfrm flipH="1" rot="-2510430">
            <a:off x="8161533" y="-546440"/>
            <a:ext cx="2177296" cy="2763204"/>
          </a:xfrm>
          <a:custGeom>
            <a:rect b="b" l="l" r="r" t="t"/>
            <a:pathLst>
              <a:path extrusionOk="0" h="23135" w="25910">
                <a:moveTo>
                  <a:pt x="9958" y="0"/>
                </a:moveTo>
                <a:cubicBezTo>
                  <a:pt x="8222" y="0"/>
                  <a:pt x="6706" y="351"/>
                  <a:pt x="5834" y="1269"/>
                </a:cubicBezTo>
                <a:cubicBezTo>
                  <a:pt x="3034" y="4222"/>
                  <a:pt x="4439" y="8401"/>
                  <a:pt x="6129" y="11077"/>
                </a:cubicBezTo>
                <a:cubicBezTo>
                  <a:pt x="7820" y="13753"/>
                  <a:pt x="1" y="15665"/>
                  <a:pt x="5561" y="20945"/>
                </a:cubicBezTo>
                <a:cubicBezTo>
                  <a:pt x="7219" y="22520"/>
                  <a:pt x="9616" y="23134"/>
                  <a:pt x="12176" y="23134"/>
                </a:cubicBezTo>
                <a:cubicBezTo>
                  <a:pt x="18201" y="23134"/>
                  <a:pt x="25129" y="19729"/>
                  <a:pt x="25450" y="17423"/>
                </a:cubicBezTo>
                <a:cubicBezTo>
                  <a:pt x="25910" y="14137"/>
                  <a:pt x="19408" y="14395"/>
                  <a:pt x="19256" y="11568"/>
                </a:cubicBezTo>
                <a:cubicBezTo>
                  <a:pt x="19102" y="8740"/>
                  <a:pt x="23184" y="5314"/>
                  <a:pt x="20101" y="2829"/>
                </a:cubicBezTo>
                <a:cubicBezTo>
                  <a:pt x="18732" y="1725"/>
                  <a:pt x="13806" y="0"/>
                  <a:pt x="9958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8"/>
          <p:cNvSpPr/>
          <p:nvPr/>
        </p:nvSpPr>
        <p:spPr>
          <a:xfrm flipH="1" rot="-3629760">
            <a:off x="-737522" y="3298567"/>
            <a:ext cx="2682179" cy="3391663"/>
          </a:xfrm>
          <a:custGeom>
            <a:rect b="b" l="l" r="r" t="t"/>
            <a:pathLst>
              <a:path extrusionOk="0" h="30678" w="31677">
                <a:moveTo>
                  <a:pt x="8950" y="0"/>
                </a:moveTo>
                <a:cubicBezTo>
                  <a:pt x="4733" y="0"/>
                  <a:pt x="0" y="4945"/>
                  <a:pt x="348" y="10849"/>
                </a:cubicBezTo>
                <a:cubicBezTo>
                  <a:pt x="782" y="18249"/>
                  <a:pt x="10813" y="19658"/>
                  <a:pt x="12612" y="26135"/>
                </a:cubicBezTo>
                <a:cubicBezTo>
                  <a:pt x="13468" y="29214"/>
                  <a:pt x="15539" y="30678"/>
                  <a:pt x="17552" y="30678"/>
                </a:cubicBezTo>
                <a:cubicBezTo>
                  <a:pt x="19857" y="30678"/>
                  <a:pt x="22086" y="28759"/>
                  <a:pt x="22327" y="25150"/>
                </a:cubicBezTo>
                <a:cubicBezTo>
                  <a:pt x="22831" y="17564"/>
                  <a:pt x="31676" y="14395"/>
                  <a:pt x="29794" y="9556"/>
                </a:cubicBezTo>
                <a:cubicBezTo>
                  <a:pt x="27740" y="4277"/>
                  <a:pt x="19097" y="10791"/>
                  <a:pt x="13228" y="2361"/>
                </a:cubicBezTo>
                <a:cubicBezTo>
                  <a:pt x="12081" y="714"/>
                  <a:pt x="10553" y="0"/>
                  <a:pt x="8950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/>
          <p:nvPr/>
        </p:nvSpPr>
        <p:spPr>
          <a:xfrm flipH="1">
            <a:off x="7573631" y="110450"/>
            <a:ext cx="300300" cy="300275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 flipH="1">
            <a:off x="1742205" y="4280842"/>
            <a:ext cx="754894" cy="754861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28"/>
          <p:cNvGrpSpPr/>
          <p:nvPr/>
        </p:nvGrpSpPr>
        <p:grpSpPr>
          <a:xfrm>
            <a:off x="177334" y="3004913"/>
            <a:ext cx="195265" cy="195265"/>
            <a:chOff x="4372113" y="535000"/>
            <a:chExt cx="222600" cy="222600"/>
          </a:xfrm>
        </p:grpSpPr>
        <p:sp>
          <p:nvSpPr>
            <p:cNvPr id="496" name="Google Shape;496;p28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28"/>
          <p:cNvGrpSpPr/>
          <p:nvPr/>
        </p:nvGrpSpPr>
        <p:grpSpPr>
          <a:xfrm>
            <a:off x="7800798" y="1017737"/>
            <a:ext cx="222622" cy="222622"/>
            <a:chOff x="4372113" y="535000"/>
            <a:chExt cx="222600" cy="222600"/>
          </a:xfrm>
        </p:grpSpPr>
        <p:sp>
          <p:nvSpPr>
            <p:cNvPr id="499" name="Google Shape;499;p28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/>
          <p:nvPr/>
        </p:nvSpPr>
        <p:spPr>
          <a:xfrm rot="3629760">
            <a:off x="7979050" y="3007742"/>
            <a:ext cx="2682179" cy="3391663"/>
          </a:xfrm>
          <a:custGeom>
            <a:rect b="b" l="l" r="r" t="t"/>
            <a:pathLst>
              <a:path extrusionOk="0" h="30678" w="31677">
                <a:moveTo>
                  <a:pt x="8950" y="0"/>
                </a:moveTo>
                <a:cubicBezTo>
                  <a:pt x="4733" y="0"/>
                  <a:pt x="0" y="4945"/>
                  <a:pt x="348" y="10849"/>
                </a:cubicBezTo>
                <a:cubicBezTo>
                  <a:pt x="782" y="18249"/>
                  <a:pt x="10813" y="19658"/>
                  <a:pt x="12612" y="26135"/>
                </a:cubicBezTo>
                <a:cubicBezTo>
                  <a:pt x="13468" y="29214"/>
                  <a:pt x="15539" y="30678"/>
                  <a:pt x="17552" y="30678"/>
                </a:cubicBezTo>
                <a:cubicBezTo>
                  <a:pt x="19857" y="30678"/>
                  <a:pt x="22086" y="28759"/>
                  <a:pt x="22327" y="25150"/>
                </a:cubicBezTo>
                <a:cubicBezTo>
                  <a:pt x="22831" y="17564"/>
                  <a:pt x="31676" y="14395"/>
                  <a:pt x="29794" y="9556"/>
                </a:cubicBezTo>
                <a:cubicBezTo>
                  <a:pt x="27740" y="4277"/>
                  <a:pt x="19097" y="10791"/>
                  <a:pt x="13228" y="2361"/>
                </a:cubicBezTo>
                <a:cubicBezTo>
                  <a:pt x="12081" y="714"/>
                  <a:pt x="10553" y="0"/>
                  <a:pt x="8950" y="0"/>
                </a:cubicBezTo>
                <a:close/>
              </a:path>
            </a:pathLst>
          </a:custGeom>
          <a:solidFill>
            <a:srgbClr val="52BEDB">
              <a:alpha val="13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 rot="2510430">
            <a:off x="-847198" y="-978540"/>
            <a:ext cx="2177296" cy="2763204"/>
          </a:xfrm>
          <a:custGeom>
            <a:rect b="b" l="l" r="r" t="t"/>
            <a:pathLst>
              <a:path extrusionOk="0" h="23135" w="25910">
                <a:moveTo>
                  <a:pt x="9958" y="0"/>
                </a:moveTo>
                <a:cubicBezTo>
                  <a:pt x="8222" y="0"/>
                  <a:pt x="6706" y="351"/>
                  <a:pt x="5834" y="1269"/>
                </a:cubicBezTo>
                <a:cubicBezTo>
                  <a:pt x="3034" y="4222"/>
                  <a:pt x="4439" y="8401"/>
                  <a:pt x="6129" y="11077"/>
                </a:cubicBezTo>
                <a:cubicBezTo>
                  <a:pt x="7820" y="13753"/>
                  <a:pt x="1" y="15665"/>
                  <a:pt x="5561" y="20945"/>
                </a:cubicBezTo>
                <a:cubicBezTo>
                  <a:pt x="7219" y="22520"/>
                  <a:pt x="9616" y="23134"/>
                  <a:pt x="12176" y="23134"/>
                </a:cubicBezTo>
                <a:cubicBezTo>
                  <a:pt x="18201" y="23134"/>
                  <a:pt x="25129" y="19729"/>
                  <a:pt x="25450" y="17423"/>
                </a:cubicBezTo>
                <a:cubicBezTo>
                  <a:pt x="25910" y="14137"/>
                  <a:pt x="19408" y="14395"/>
                  <a:pt x="19256" y="11568"/>
                </a:cubicBezTo>
                <a:cubicBezTo>
                  <a:pt x="19102" y="8740"/>
                  <a:pt x="23184" y="5314"/>
                  <a:pt x="20101" y="2829"/>
                </a:cubicBezTo>
                <a:cubicBezTo>
                  <a:pt x="18732" y="1725"/>
                  <a:pt x="13806" y="0"/>
                  <a:pt x="9958" y="0"/>
                </a:cubicBezTo>
                <a:close/>
              </a:path>
            </a:pathLst>
          </a:custGeom>
          <a:solidFill>
            <a:srgbClr val="52BEDB">
              <a:alpha val="13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1576150" y="110450"/>
            <a:ext cx="300300" cy="300275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52BEDB">
              <a:alpha val="13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6961283" y="4671392"/>
            <a:ext cx="754894" cy="754861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52BEDB">
              <a:alpha val="13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" type="body"/>
          </p:nvPr>
        </p:nvSpPr>
        <p:spPr>
          <a:xfrm>
            <a:off x="749982" y="1106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48" name="Google Shape;48;p4"/>
          <p:cNvGrpSpPr/>
          <p:nvPr/>
        </p:nvGrpSpPr>
        <p:grpSpPr>
          <a:xfrm>
            <a:off x="509009" y="4556663"/>
            <a:ext cx="195265" cy="195265"/>
            <a:chOff x="4372113" y="535000"/>
            <a:chExt cx="222600" cy="222600"/>
          </a:xfrm>
        </p:grpSpPr>
        <p:sp>
          <p:nvSpPr>
            <p:cNvPr id="49" name="Google Shape;49;p4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" name="Google Shape;51;p4"/>
          <p:cNvGrpSpPr/>
          <p:nvPr/>
        </p:nvGrpSpPr>
        <p:grpSpPr>
          <a:xfrm>
            <a:off x="8453948" y="714637"/>
            <a:ext cx="222622" cy="222622"/>
            <a:chOff x="4372113" y="535000"/>
            <a:chExt cx="222600" cy="222600"/>
          </a:xfrm>
        </p:grpSpPr>
        <p:sp>
          <p:nvSpPr>
            <p:cNvPr id="52" name="Google Shape;52;p4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956036" y="645651"/>
            <a:ext cx="204080" cy="204057"/>
            <a:chOff x="4372113" y="535000"/>
            <a:chExt cx="222600" cy="222600"/>
          </a:xfrm>
        </p:grpSpPr>
        <p:sp>
          <p:nvSpPr>
            <p:cNvPr id="55" name="Google Shape;55;p4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" name="Google Shape;57;p4"/>
          <p:cNvGrpSpPr/>
          <p:nvPr/>
        </p:nvGrpSpPr>
        <p:grpSpPr>
          <a:xfrm>
            <a:off x="7918435" y="4747017"/>
            <a:ext cx="180306" cy="180306"/>
            <a:chOff x="4372113" y="535000"/>
            <a:chExt cx="222600" cy="222600"/>
          </a:xfrm>
        </p:grpSpPr>
        <p:sp>
          <p:nvSpPr>
            <p:cNvPr id="58" name="Google Shape;58;p4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4"/>
          <p:cNvGrpSpPr/>
          <p:nvPr/>
        </p:nvGrpSpPr>
        <p:grpSpPr>
          <a:xfrm rot="201713">
            <a:off x="8867023" y="2951059"/>
            <a:ext cx="180305" cy="180305"/>
            <a:chOff x="4372113" y="535000"/>
            <a:chExt cx="222600" cy="222600"/>
          </a:xfrm>
        </p:grpSpPr>
        <p:sp>
          <p:nvSpPr>
            <p:cNvPr id="61" name="Google Shape;61;p4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 txBox="1"/>
          <p:nvPr>
            <p:ph idx="1" type="subTitle"/>
          </p:nvPr>
        </p:nvSpPr>
        <p:spPr>
          <a:xfrm>
            <a:off x="2274326" y="1723325"/>
            <a:ext cx="9405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accent6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2" type="subTitle"/>
          </p:nvPr>
        </p:nvSpPr>
        <p:spPr>
          <a:xfrm>
            <a:off x="5772275" y="1723325"/>
            <a:ext cx="9405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accent6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idx="3" type="subTitle"/>
          </p:nvPr>
        </p:nvSpPr>
        <p:spPr>
          <a:xfrm>
            <a:off x="1290775" y="2267925"/>
            <a:ext cx="2907600" cy="23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5"/>
          <p:cNvSpPr txBox="1"/>
          <p:nvPr>
            <p:ph idx="4" type="subTitle"/>
          </p:nvPr>
        </p:nvSpPr>
        <p:spPr>
          <a:xfrm>
            <a:off x="4864775" y="2267925"/>
            <a:ext cx="2907600" cy="23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9" name="Google Shape;69;p5"/>
          <p:cNvSpPr/>
          <p:nvPr/>
        </p:nvSpPr>
        <p:spPr>
          <a:xfrm rot="4778588">
            <a:off x="5298748" y="467298"/>
            <a:ext cx="5352077" cy="7911209"/>
          </a:xfrm>
          <a:custGeom>
            <a:rect b="b" l="l" r="r" t="t"/>
            <a:pathLst>
              <a:path extrusionOk="0" h="30678" w="31677">
                <a:moveTo>
                  <a:pt x="8950" y="0"/>
                </a:moveTo>
                <a:cubicBezTo>
                  <a:pt x="4733" y="0"/>
                  <a:pt x="0" y="4945"/>
                  <a:pt x="348" y="10849"/>
                </a:cubicBezTo>
                <a:cubicBezTo>
                  <a:pt x="782" y="18249"/>
                  <a:pt x="10813" y="19658"/>
                  <a:pt x="12612" y="26135"/>
                </a:cubicBezTo>
                <a:cubicBezTo>
                  <a:pt x="13468" y="29214"/>
                  <a:pt x="15539" y="30678"/>
                  <a:pt x="17552" y="30678"/>
                </a:cubicBezTo>
                <a:cubicBezTo>
                  <a:pt x="19857" y="30678"/>
                  <a:pt x="22086" y="28759"/>
                  <a:pt x="22327" y="25150"/>
                </a:cubicBezTo>
                <a:cubicBezTo>
                  <a:pt x="22831" y="17564"/>
                  <a:pt x="31676" y="14395"/>
                  <a:pt x="29794" y="9556"/>
                </a:cubicBezTo>
                <a:cubicBezTo>
                  <a:pt x="27740" y="4277"/>
                  <a:pt x="19097" y="10791"/>
                  <a:pt x="13228" y="2361"/>
                </a:cubicBezTo>
                <a:cubicBezTo>
                  <a:pt x="12081" y="714"/>
                  <a:pt x="10553" y="0"/>
                  <a:pt x="8950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"/>
          <p:cNvSpPr/>
          <p:nvPr/>
        </p:nvSpPr>
        <p:spPr>
          <a:xfrm rot="3051536">
            <a:off x="-1908144" y="-1815988"/>
            <a:ext cx="3730019" cy="5386197"/>
          </a:xfrm>
          <a:custGeom>
            <a:rect b="b" l="l" r="r" t="t"/>
            <a:pathLst>
              <a:path extrusionOk="0" h="23135" w="25910">
                <a:moveTo>
                  <a:pt x="9958" y="0"/>
                </a:moveTo>
                <a:cubicBezTo>
                  <a:pt x="8222" y="0"/>
                  <a:pt x="6706" y="351"/>
                  <a:pt x="5834" y="1269"/>
                </a:cubicBezTo>
                <a:cubicBezTo>
                  <a:pt x="3034" y="4222"/>
                  <a:pt x="4439" y="8401"/>
                  <a:pt x="6129" y="11077"/>
                </a:cubicBezTo>
                <a:cubicBezTo>
                  <a:pt x="7820" y="13753"/>
                  <a:pt x="1" y="15665"/>
                  <a:pt x="5561" y="20945"/>
                </a:cubicBezTo>
                <a:cubicBezTo>
                  <a:pt x="7219" y="22520"/>
                  <a:pt x="9616" y="23134"/>
                  <a:pt x="12176" y="23134"/>
                </a:cubicBezTo>
                <a:cubicBezTo>
                  <a:pt x="18201" y="23134"/>
                  <a:pt x="25129" y="19729"/>
                  <a:pt x="25450" y="17423"/>
                </a:cubicBezTo>
                <a:cubicBezTo>
                  <a:pt x="25910" y="14137"/>
                  <a:pt x="19408" y="14395"/>
                  <a:pt x="19256" y="11568"/>
                </a:cubicBezTo>
                <a:cubicBezTo>
                  <a:pt x="19102" y="8740"/>
                  <a:pt x="23184" y="5314"/>
                  <a:pt x="20101" y="2829"/>
                </a:cubicBezTo>
                <a:cubicBezTo>
                  <a:pt x="18732" y="1725"/>
                  <a:pt x="13806" y="0"/>
                  <a:pt x="9958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8428900" y="1017719"/>
            <a:ext cx="346006" cy="345977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585500" y="1875204"/>
            <a:ext cx="346006" cy="345977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5"/>
          <p:cNvGrpSpPr/>
          <p:nvPr/>
        </p:nvGrpSpPr>
        <p:grpSpPr>
          <a:xfrm>
            <a:off x="8433332" y="642901"/>
            <a:ext cx="222622" cy="222622"/>
            <a:chOff x="4372113" y="535000"/>
            <a:chExt cx="222600" cy="222600"/>
          </a:xfrm>
        </p:grpSpPr>
        <p:sp>
          <p:nvSpPr>
            <p:cNvPr id="74" name="Google Shape;74;p5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" name="Google Shape;76;p5"/>
          <p:cNvGrpSpPr/>
          <p:nvPr/>
        </p:nvGrpSpPr>
        <p:grpSpPr>
          <a:xfrm>
            <a:off x="7977923" y="4518342"/>
            <a:ext cx="180306" cy="180306"/>
            <a:chOff x="4372113" y="535000"/>
            <a:chExt cx="222600" cy="222600"/>
          </a:xfrm>
        </p:grpSpPr>
        <p:sp>
          <p:nvSpPr>
            <p:cNvPr id="77" name="Google Shape;77;p5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5"/>
          <p:cNvGrpSpPr/>
          <p:nvPr/>
        </p:nvGrpSpPr>
        <p:grpSpPr>
          <a:xfrm>
            <a:off x="472123" y="664042"/>
            <a:ext cx="180306" cy="180306"/>
            <a:chOff x="4372113" y="535000"/>
            <a:chExt cx="222600" cy="222600"/>
          </a:xfrm>
        </p:grpSpPr>
        <p:sp>
          <p:nvSpPr>
            <p:cNvPr id="80" name="Google Shape;80;p5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" name="Google Shape;82;p5"/>
          <p:cNvGrpSpPr/>
          <p:nvPr/>
        </p:nvGrpSpPr>
        <p:grpSpPr>
          <a:xfrm rot="134441">
            <a:off x="656702" y="3878232"/>
            <a:ext cx="222614" cy="222614"/>
            <a:chOff x="4372113" y="535000"/>
            <a:chExt cx="222600" cy="222600"/>
          </a:xfrm>
        </p:grpSpPr>
        <p:sp>
          <p:nvSpPr>
            <p:cNvPr id="83" name="Google Shape;83;p5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 txBox="1"/>
          <p:nvPr>
            <p:ph type="title"/>
          </p:nvPr>
        </p:nvSpPr>
        <p:spPr>
          <a:xfrm>
            <a:off x="720000" y="445025"/>
            <a:ext cx="77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7" name="Google Shape;87;p6"/>
          <p:cNvSpPr/>
          <p:nvPr/>
        </p:nvSpPr>
        <p:spPr>
          <a:xfrm rot="2510430">
            <a:off x="-888748" y="-546440"/>
            <a:ext cx="2177296" cy="2763204"/>
          </a:xfrm>
          <a:custGeom>
            <a:rect b="b" l="l" r="r" t="t"/>
            <a:pathLst>
              <a:path extrusionOk="0" h="23135" w="25910">
                <a:moveTo>
                  <a:pt x="9958" y="0"/>
                </a:moveTo>
                <a:cubicBezTo>
                  <a:pt x="8222" y="0"/>
                  <a:pt x="6706" y="351"/>
                  <a:pt x="5834" y="1269"/>
                </a:cubicBezTo>
                <a:cubicBezTo>
                  <a:pt x="3034" y="4222"/>
                  <a:pt x="4439" y="8401"/>
                  <a:pt x="6129" y="11077"/>
                </a:cubicBezTo>
                <a:cubicBezTo>
                  <a:pt x="7820" y="13753"/>
                  <a:pt x="1" y="15665"/>
                  <a:pt x="5561" y="20945"/>
                </a:cubicBezTo>
                <a:cubicBezTo>
                  <a:pt x="7219" y="22520"/>
                  <a:pt x="9616" y="23134"/>
                  <a:pt x="12176" y="23134"/>
                </a:cubicBezTo>
                <a:cubicBezTo>
                  <a:pt x="18201" y="23134"/>
                  <a:pt x="25129" y="19729"/>
                  <a:pt x="25450" y="17423"/>
                </a:cubicBezTo>
                <a:cubicBezTo>
                  <a:pt x="25910" y="14137"/>
                  <a:pt x="19408" y="14395"/>
                  <a:pt x="19256" y="11568"/>
                </a:cubicBezTo>
                <a:cubicBezTo>
                  <a:pt x="19102" y="8740"/>
                  <a:pt x="23184" y="5314"/>
                  <a:pt x="20101" y="2829"/>
                </a:cubicBezTo>
                <a:cubicBezTo>
                  <a:pt x="18732" y="1725"/>
                  <a:pt x="13806" y="0"/>
                  <a:pt x="9958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6"/>
          <p:cNvSpPr/>
          <p:nvPr/>
        </p:nvSpPr>
        <p:spPr>
          <a:xfrm rot="3629760">
            <a:off x="7505425" y="3298567"/>
            <a:ext cx="2682179" cy="3391663"/>
          </a:xfrm>
          <a:custGeom>
            <a:rect b="b" l="l" r="r" t="t"/>
            <a:pathLst>
              <a:path extrusionOk="0" h="30678" w="31677">
                <a:moveTo>
                  <a:pt x="8950" y="0"/>
                </a:moveTo>
                <a:cubicBezTo>
                  <a:pt x="4733" y="0"/>
                  <a:pt x="0" y="4945"/>
                  <a:pt x="348" y="10849"/>
                </a:cubicBezTo>
                <a:cubicBezTo>
                  <a:pt x="782" y="18249"/>
                  <a:pt x="10813" y="19658"/>
                  <a:pt x="12612" y="26135"/>
                </a:cubicBezTo>
                <a:cubicBezTo>
                  <a:pt x="13468" y="29214"/>
                  <a:pt x="15539" y="30678"/>
                  <a:pt x="17552" y="30678"/>
                </a:cubicBezTo>
                <a:cubicBezTo>
                  <a:pt x="19857" y="30678"/>
                  <a:pt x="22086" y="28759"/>
                  <a:pt x="22327" y="25150"/>
                </a:cubicBezTo>
                <a:cubicBezTo>
                  <a:pt x="22831" y="17564"/>
                  <a:pt x="31676" y="14395"/>
                  <a:pt x="29794" y="9556"/>
                </a:cubicBezTo>
                <a:cubicBezTo>
                  <a:pt x="27740" y="4277"/>
                  <a:pt x="19097" y="10791"/>
                  <a:pt x="13228" y="2361"/>
                </a:cubicBezTo>
                <a:cubicBezTo>
                  <a:pt x="12081" y="714"/>
                  <a:pt x="10553" y="0"/>
                  <a:pt x="8950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6"/>
          <p:cNvSpPr/>
          <p:nvPr/>
        </p:nvSpPr>
        <p:spPr>
          <a:xfrm>
            <a:off x="1576150" y="110450"/>
            <a:ext cx="300300" cy="300275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6952983" y="4280842"/>
            <a:ext cx="754894" cy="754861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6"/>
          <p:cNvGrpSpPr/>
          <p:nvPr/>
        </p:nvGrpSpPr>
        <p:grpSpPr>
          <a:xfrm>
            <a:off x="509009" y="4556663"/>
            <a:ext cx="195265" cy="195265"/>
            <a:chOff x="4372113" y="535000"/>
            <a:chExt cx="222600" cy="222600"/>
          </a:xfrm>
        </p:grpSpPr>
        <p:sp>
          <p:nvSpPr>
            <p:cNvPr id="92" name="Google Shape;92;p6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6"/>
          <p:cNvGrpSpPr/>
          <p:nvPr/>
        </p:nvGrpSpPr>
        <p:grpSpPr>
          <a:xfrm>
            <a:off x="8453948" y="714637"/>
            <a:ext cx="222622" cy="222622"/>
            <a:chOff x="4372113" y="535000"/>
            <a:chExt cx="222600" cy="222600"/>
          </a:xfrm>
        </p:grpSpPr>
        <p:sp>
          <p:nvSpPr>
            <p:cNvPr id="95" name="Google Shape;95;p6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6"/>
          <p:cNvGrpSpPr/>
          <p:nvPr/>
        </p:nvGrpSpPr>
        <p:grpSpPr>
          <a:xfrm>
            <a:off x="2252111" y="240976"/>
            <a:ext cx="204080" cy="204057"/>
            <a:chOff x="4372113" y="535000"/>
            <a:chExt cx="222600" cy="222600"/>
          </a:xfrm>
        </p:grpSpPr>
        <p:sp>
          <p:nvSpPr>
            <p:cNvPr id="98" name="Google Shape;98;p6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6"/>
          <p:cNvGrpSpPr/>
          <p:nvPr/>
        </p:nvGrpSpPr>
        <p:grpSpPr>
          <a:xfrm>
            <a:off x="8243685" y="1539692"/>
            <a:ext cx="180306" cy="180306"/>
            <a:chOff x="4372113" y="535000"/>
            <a:chExt cx="222600" cy="222600"/>
          </a:xfrm>
        </p:grpSpPr>
        <p:sp>
          <p:nvSpPr>
            <p:cNvPr id="101" name="Google Shape;101;p6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"/>
          <p:cNvSpPr/>
          <p:nvPr/>
        </p:nvSpPr>
        <p:spPr>
          <a:xfrm>
            <a:off x="75627" y="1246150"/>
            <a:ext cx="5536625" cy="4018400"/>
          </a:xfrm>
          <a:custGeom>
            <a:rect b="b" l="l" r="r" t="t"/>
            <a:pathLst>
              <a:path extrusionOk="0" h="160736" w="221465">
                <a:moveTo>
                  <a:pt x="32282" y="159995"/>
                </a:moveTo>
                <a:cubicBezTo>
                  <a:pt x="22139" y="159135"/>
                  <a:pt x="13668" y="162112"/>
                  <a:pt x="8309" y="155344"/>
                </a:cubicBezTo>
                <a:cubicBezTo>
                  <a:pt x="2951" y="148576"/>
                  <a:pt x="853" y="129686"/>
                  <a:pt x="131" y="119386"/>
                </a:cubicBezTo>
                <a:cubicBezTo>
                  <a:pt x="-591" y="109086"/>
                  <a:pt x="1797" y="100497"/>
                  <a:pt x="3977" y="93545"/>
                </a:cubicBezTo>
                <a:cubicBezTo>
                  <a:pt x="6157" y="86594"/>
                  <a:pt x="10260" y="82588"/>
                  <a:pt x="13209" y="77677"/>
                </a:cubicBezTo>
                <a:cubicBezTo>
                  <a:pt x="16158" y="72766"/>
                  <a:pt x="19875" y="67477"/>
                  <a:pt x="21670" y="64077"/>
                </a:cubicBezTo>
                <a:cubicBezTo>
                  <a:pt x="23465" y="60677"/>
                  <a:pt x="23657" y="61886"/>
                  <a:pt x="23977" y="57277"/>
                </a:cubicBezTo>
                <a:cubicBezTo>
                  <a:pt x="24298" y="52668"/>
                  <a:pt x="22631" y="42997"/>
                  <a:pt x="23593" y="36424"/>
                </a:cubicBezTo>
                <a:cubicBezTo>
                  <a:pt x="24555" y="29851"/>
                  <a:pt x="25516" y="23277"/>
                  <a:pt x="29747" y="17837"/>
                </a:cubicBezTo>
                <a:cubicBezTo>
                  <a:pt x="33978" y="12397"/>
                  <a:pt x="42439" y="6729"/>
                  <a:pt x="48977" y="3782"/>
                </a:cubicBezTo>
                <a:cubicBezTo>
                  <a:pt x="55515" y="835"/>
                  <a:pt x="62054" y="458"/>
                  <a:pt x="68977" y="156"/>
                </a:cubicBezTo>
                <a:cubicBezTo>
                  <a:pt x="75900" y="-146"/>
                  <a:pt x="83976" y="-222"/>
                  <a:pt x="90514" y="1969"/>
                </a:cubicBezTo>
                <a:cubicBezTo>
                  <a:pt x="97052" y="4160"/>
                  <a:pt x="102999" y="9804"/>
                  <a:pt x="108207" y="13302"/>
                </a:cubicBezTo>
                <a:cubicBezTo>
                  <a:pt x="113415" y="16800"/>
                  <a:pt x="116344" y="20631"/>
                  <a:pt x="121764" y="22955"/>
                </a:cubicBezTo>
                <a:cubicBezTo>
                  <a:pt x="127184" y="25280"/>
                  <a:pt x="134911" y="27347"/>
                  <a:pt x="140728" y="27249"/>
                </a:cubicBezTo>
                <a:cubicBezTo>
                  <a:pt x="146545" y="27152"/>
                  <a:pt x="150677" y="24166"/>
                  <a:pt x="156667" y="22370"/>
                </a:cubicBezTo>
                <a:cubicBezTo>
                  <a:pt x="162657" y="20575"/>
                  <a:pt x="169937" y="16174"/>
                  <a:pt x="176668" y="16476"/>
                </a:cubicBezTo>
                <a:cubicBezTo>
                  <a:pt x="183399" y="16778"/>
                  <a:pt x="191603" y="19423"/>
                  <a:pt x="197051" y="24183"/>
                </a:cubicBezTo>
                <a:cubicBezTo>
                  <a:pt x="202500" y="28943"/>
                  <a:pt x="207500" y="36272"/>
                  <a:pt x="209359" y="45037"/>
                </a:cubicBezTo>
                <a:cubicBezTo>
                  <a:pt x="211218" y="53802"/>
                  <a:pt x="207500" y="68686"/>
                  <a:pt x="208205" y="76771"/>
                </a:cubicBezTo>
                <a:cubicBezTo>
                  <a:pt x="208910" y="84856"/>
                  <a:pt x="211474" y="87803"/>
                  <a:pt x="213589" y="93545"/>
                </a:cubicBezTo>
                <a:cubicBezTo>
                  <a:pt x="215705" y="99287"/>
                  <a:pt x="219808" y="103443"/>
                  <a:pt x="220898" y="111225"/>
                </a:cubicBezTo>
                <a:cubicBezTo>
                  <a:pt x="221988" y="119007"/>
                  <a:pt x="221384" y="132503"/>
                  <a:pt x="220128" y="140239"/>
                </a:cubicBezTo>
                <a:cubicBezTo>
                  <a:pt x="218873" y="147975"/>
                  <a:pt x="216878" y="154265"/>
                  <a:pt x="213365" y="157642"/>
                </a:cubicBezTo>
                <a:cubicBezTo>
                  <a:pt x="209852" y="161020"/>
                  <a:pt x="223085" y="160027"/>
                  <a:pt x="199052" y="160504"/>
                </a:cubicBezTo>
                <a:cubicBezTo>
                  <a:pt x="175019" y="160981"/>
                  <a:pt x="96963" y="160589"/>
                  <a:pt x="69168" y="160504"/>
                </a:cubicBezTo>
                <a:cubicBezTo>
                  <a:pt x="41373" y="160419"/>
                  <a:pt x="42425" y="160855"/>
                  <a:pt x="32282" y="159995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</p:sp>
      <p:sp>
        <p:nvSpPr>
          <p:cNvPr id="105" name="Google Shape;105;p7"/>
          <p:cNvSpPr txBox="1"/>
          <p:nvPr>
            <p:ph type="title"/>
          </p:nvPr>
        </p:nvSpPr>
        <p:spPr>
          <a:xfrm>
            <a:off x="880850" y="894150"/>
            <a:ext cx="41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880850" y="1668275"/>
            <a:ext cx="4127700" cy="27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07" name="Google Shape;107;p7"/>
          <p:cNvGrpSpPr/>
          <p:nvPr/>
        </p:nvGrpSpPr>
        <p:grpSpPr>
          <a:xfrm>
            <a:off x="2808951" y="4809930"/>
            <a:ext cx="195265" cy="195265"/>
            <a:chOff x="4372113" y="535000"/>
            <a:chExt cx="222600" cy="222600"/>
          </a:xfrm>
        </p:grpSpPr>
        <p:sp>
          <p:nvSpPr>
            <p:cNvPr id="108" name="Google Shape;108;p7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" name="Google Shape;110;p7"/>
          <p:cNvGrpSpPr/>
          <p:nvPr/>
        </p:nvGrpSpPr>
        <p:grpSpPr>
          <a:xfrm>
            <a:off x="8449031" y="770281"/>
            <a:ext cx="222622" cy="222622"/>
            <a:chOff x="4372113" y="535000"/>
            <a:chExt cx="222600" cy="222600"/>
          </a:xfrm>
        </p:grpSpPr>
        <p:sp>
          <p:nvSpPr>
            <p:cNvPr id="111" name="Google Shape;111;p7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" name="Google Shape;113;p7"/>
          <p:cNvGrpSpPr/>
          <p:nvPr/>
        </p:nvGrpSpPr>
        <p:grpSpPr>
          <a:xfrm>
            <a:off x="3477600" y="4240095"/>
            <a:ext cx="194886" cy="194864"/>
            <a:chOff x="4372113" y="535000"/>
            <a:chExt cx="222600" cy="222600"/>
          </a:xfrm>
        </p:grpSpPr>
        <p:sp>
          <p:nvSpPr>
            <p:cNvPr id="114" name="Google Shape;114;p7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7"/>
          <p:cNvGrpSpPr/>
          <p:nvPr/>
        </p:nvGrpSpPr>
        <p:grpSpPr>
          <a:xfrm>
            <a:off x="7811457" y="444856"/>
            <a:ext cx="180306" cy="180306"/>
            <a:chOff x="4372113" y="535000"/>
            <a:chExt cx="222600" cy="222600"/>
          </a:xfrm>
        </p:grpSpPr>
        <p:sp>
          <p:nvSpPr>
            <p:cNvPr id="117" name="Google Shape;117;p7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7"/>
          <p:cNvSpPr/>
          <p:nvPr>
            <p:ph idx="2" type="pic"/>
          </p:nvPr>
        </p:nvSpPr>
        <p:spPr>
          <a:xfrm>
            <a:off x="5324800" y="774450"/>
            <a:ext cx="3104100" cy="35946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 txBox="1"/>
          <p:nvPr>
            <p:ph type="title"/>
          </p:nvPr>
        </p:nvSpPr>
        <p:spPr>
          <a:xfrm>
            <a:off x="3710875" y="1368350"/>
            <a:ext cx="46206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2" name="Google Shape;122;p8"/>
          <p:cNvSpPr/>
          <p:nvPr/>
        </p:nvSpPr>
        <p:spPr>
          <a:xfrm flipH="1" rot="10800000">
            <a:off x="-513300" y="-327518"/>
            <a:ext cx="10052513" cy="3986695"/>
          </a:xfrm>
          <a:custGeom>
            <a:rect b="b" l="l" r="r" t="t"/>
            <a:pathLst>
              <a:path extrusionOk="0" h="32607" w="75728">
                <a:moveTo>
                  <a:pt x="61034" y="0"/>
                </a:moveTo>
                <a:cubicBezTo>
                  <a:pt x="57451" y="26"/>
                  <a:pt x="53895" y="831"/>
                  <a:pt x="50624" y="2311"/>
                </a:cubicBezTo>
                <a:cubicBezTo>
                  <a:pt x="49689" y="2726"/>
                  <a:pt x="48780" y="3193"/>
                  <a:pt x="47898" y="3687"/>
                </a:cubicBezTo>
                <a:cubicBezTo>
                  <a:pt x="47041" y="4180"/>
                  <a:pt x="46262" y="4673"/>
                  <a:pt x="45328" y="5296"/>
                </a:cubicBezTo>
                <a:lnTo>
                  <a:pt x="45172" y="5400"/>
                </a:lnTo>
                <a:lnTo>
                  <a:pt x="45146" y="5426"/>
                </a:lnTo>
                <a:cubicBezTo>
                  <a:pt x="43562" y="6516"/>
                  <a:pt x="41901" y="7477"/>
                  <a:pt x="40161" y="8308"/>
                </a:cubicBezTo>
                <a:cubicBezTo>
                  <a:pt x="39175" y="8723"/>
                  <a:pt x="38137" y="9009"/>
                  <a:pt x="37072" y="9164"/>
                </a:cubicBezTo>
                <a:cubicBezTo>
                  <a:pt x="36449" y="9242"/>
                  <a:pt x="35826" y="9294"/>
                  <a:pt x="35229" y="9294"/>
                </a:cubicBezTo>
                <a:cubicBezTo>
                  <a:pt x="34346" y="9294"/>
                  <a:pt x="33490" y="9216"/>
                  <a:pt x="32633" y="9112"/>
                </a:cubicBezTo>
                <a:lnTo>
                  <a:pt x="32529" y="9112"/>
                </a:lnTo>
                <a:cubicBezTo>
                  <a:pt x="31179" y="8931"/>
                  <a:pt x="29803" y="8619"/>
                  <a:pt x="28894" y="8437"/>
                </a:cubicBezTo>
                <a:lnTo>
                  <a:pt x="28401" y="8334"/>
                </a:lnTo>
                <a:lnTo>
                  <a:pt x="28245" y="8282"/>
                </a:lnTo>
                <a:lnTo>
                  <a:pt x="28194" y="8282"/>
                </a:lnTo>
                <a:cubicBezTo>
                  <a:pt x="27207" y="8048"/>
                  <a:pt x="26169" y="7840"/>
                  <a:pt x="25208" y="7607"/>
                </a:cubicBezTo>
                <a:lnTo>
                  <a:pt x="23780" y="7243"/>
                </a:lnTo>
                <a:lnTo>
                  <a:pt x="23728" y="7243"/>
                </a:lnTo>
                <a:cubicBezTo>
                  <a:pt x="21833" y="6776"/>
                  <a:pt x="19860" y="6283"/>
                  <a:pt x="17887" y="5997"/>
                </a:cubicBezTo>
                <a:cubicBezTo>
                  <a:pt x="16771" y="5815"/>
                  <a:pt x="15629" y="5712"/>
                  <a:pt x="14512" y="5686"/>
                </a:cubicBezTo>
                <a:lnTo>
                  <a:pt x="14071" y="5686"/>
                </a:lnTo>
                <a:cubicBezTo>
                  <a:pt x="13422" y="5686"/>
                  <a:pt x="12773" y="5712"/>
                  <a:pt x="12124" y="5763"/>
                </a:cubicBezTo>
                <a:cubicBezTo>
                  <a:pt x="10644" y="5893"/>
                  <a:pt x="9190" y="6153"/>
                  <a:pt x="7762" y="6542"/>
                </a:cubicBezTo>
                <a:cubicBezTo>
                  <a:pt x="7036" y="6750"/>
                  <a:pt x="6309" y="7010"/>
                  <a:pt x="5634" y="7347"/>
                </a:cubicBezTo>
                <a:cubicBezTo>
                  <a:pt x="4959" y="7633"/>
                  <a:pt x="4336" y="7996"/>
                  <a:pt x="3739" y="8437"/>
                </a:cubicBezTo>
                <a:cubicBezTo>
                  <a:pt x="3167" y="8853"/>
                  <a:pt x="2674" y="9346"/>
                  <a:pt x="2233" y="9891"/>
                </a:cubicBezTo>
                <a:cubicBezTo>
                  <a:pt x="1817" y="10410"/>
                  <a:pt x="1506" y="11008"/>
                  <a:pt x="1272" y="11631"/>
                </a:cubicBezTo>
                <a:cubicBezTo>
                  <a:pt x="1168" y="11631"/>
                  <a:pt x="1065" y="11683"/>
                  <a:pt x="961" y="11786"/>
                </a:cubicBezTo>
                <a:cubicBezTo>
                  <a:pt x="883" y="11864"/>
                  <a:pt x="805" y="12020"/>
                  <a:pt x="805" y="12150"/>
                </a:cubicBezTo>
                <a:cubicBezTo>
                  <a:pt x="727" y="13084"/>
                  <a:pt x="623" y="14019"/>
                  <a:pt x="493" y="14980"/>
                </a:cubicBezTo>
                <a:cubicBezTo>
                  <a:pt x="182" y="16875"/>
                  <a:pt x="26" y="18796"/>
                  <a:pt x="26" y="20743"/>
                </a:cubicBezTo>
                <a:cubicBezTo>
                  <a:pt x="52" y="20925"/>
                  <a:pt x="52" y="21132"/>
                  <a:pt x="52" y="21314"/>
                </a:cubicBezTo>
                <a:lnTo>
                  <a:pt x="52" y="21444"/>
                </a:lnTo>
                <a:cubicBezTo>
                  <a:pt x="78" y="21729"/>
                  <a:pt x="78" y="22015"/>
                  <a:pt x="78" y="22352"/>
                </a:cubicBezTo>
                <a:cubicBezTo>
                  <a:pt x="52" y="22690"/>
                  <a:pt x="52" y="23027"/>
                  <a:pt x="52" y="23339"/>
                </a:cubicBezTo>
                <a:lnTo>
                  <a:pt x="52" y="23780"/>
                </a:lnTo>
                <a:cubicBezTo>
                  <a:pt x="0" y="24793"/>
                  <a:pt x="0" y="25831"/>
                  <a:pt x="104" y="26844"/>
                </a:cubicBezTo>
                <a:cubicBezTo>
                  <a:pt x="156" y="27648"/>
                  <a:pt x="338" y="28453"/>
                  <a:pt x="675" y="29180"/>
                </a:cubicBezTo>
                <a:cubicBezTo>
                  <a:pt x="961" y="29803"/>
                  <a:pt x="1428" y="30348"/>
                  <a:pt x="1999" y="30712"/>
                </a:cubicBezTo>
                <a:cubicBezTo>
                  <a:pt x="2622" y="31101"/>
                  <a:pt x="3297" y="31387"/>
                  <a:pt x="3998" y="31543"/>
                </a:cubicBezTo>
                <a:cubicBezTo>
                  <a:pt x="4803" y="31750"/>
                  <a:pt x="5608" y="31880"/>
                  <a:pt x="6412" y="31958"/>
                </a:cubicBezTo>
                <a:cubicBezTo>
                  <a:pt x="7503" y="32062"/>
                  <a:pt x="8593" y="32088"/>
                  <a:pt x="9658" y="32114"/>
                </a:cubicBezTo>
                <a:lnTo>
                  <a:pt x="9735" y="32114"/>
                </a:lnTo>
                <a:lnTo>
                  <a:pt x="10904" y="32140"/>
                </a:lnTo>
                <a:cubicBezTo>
                  <a:pt x="11397" y="32166"/>
                  <a:pt x="11864" y="32192"/>
                  <a:pt x="12383" y="32217"/>
                </a:cubicBezTo>
                <a:lnTo>
                  <a:pt x="12565" y="32217"/>
                </a:lnTo>
                <a:cubicBezTo>
                  <a:pt x="13084" y="32243"/>
                  <a:pt x="13552" y="32243"/>
                  <a:pt x="14045" y="32269"/>
                </a:cubicBezTo>
                <a:cubicBezTo>
                  <a:pt x="15265" y="32321"/>
                  <a:pt x="16511" y="32347"/>
                  <a:pt x="17783" y="32373"/>
                </a:cubicBezTo>
                <a:cubicBezTo>
                  <a:pt x="20172" y="32425"/>
                  <a:pt x="22534" y="32425"/>
                  <a:pt x="24507" y="32425"/>
                </a:cubicBezTo>
                <a:lnTo>
                  <a:pt x="32737" y="32425"/>
                </a:lnTo>
                <a:lnTo>
                  <a:pt x="38526" y="32373"/>
                </a:lnTo>
                <a:lnTo>
                  <a:pt x="38656" y="32373"/>
                </a:lnTo>
                <a:cubicBezTo>
                  <a:pt x="41719" y="32373"/>
                  <a:pt x="44782" y="32347"/>
                  <a:pt x="47820" y="32347"/>
                </a:cubicBezTo>
                <a:lnTo>
                  <a:pt x="49481" y="32347"/>
                </a:lnTo>
                <a:cubicBezTo>
                  <a:pt x="51922" y="32347"/>
                  <a:pt x="53739" y="32373"/>
                  <a:pt x="55374" y="32373"/>
                </a:cubicBezTo>
                <a:cubicBezTo>
                  <a:pt x="57737" y="32373"/>
                  <a:pt x="60255" y="32425"/>
                  <a:pt x="62747" y="32529"/>
                </a:cubicBezTo>
                <a:lnTo>
                  <a:pt x="63137" y="32529"/>
                </a:lnTo>
                <a:cubicBezTo>
                  <a:pt x="64201" y="32555"/>
                  <a:pt x="65291" y="32607"/>
                  <a:pt x="66382" y="32607"/>
                </a:cubicBezTo>
                <a:lnTo>
                  <a:pt x="66823" y="32607"/>
                </a:lnTo>
                <a:cubicBezTo>
                  <a:pt x="67862" y="32607"/>
                  <a:pt x="68900" y="32555"/>
                  <a:pt x="69938" y="32451"/>
                </a:cubicBezTo>
                <a:cubicBezTo>
                  <a:pt x="70380" y="32399"/>
                  <a:pt x="70821" y="32321"/>
                  <a:pt x="71236" y="32166"/>
                </a:cubicBezTo>
                <a:cubicBezTo>
                  <a:pt x="71600" y="32036"/>
                  <a:pt x="71911" y="31854"/>
                  <a:pt x="72223" y="31646"/>
                </a:cubicBezTo>
                <a:cubicBezTo>
                  <a:pt x="72535" y="31413"/>
                  <a:pt x="72846" y="31153"/>
                  <a:pt x="73080" y="30868"/>
                </a:cubicBezTo>
                <a:cubicBezTo>
                  <a:pt x="73313" y="30582"/>
                  <a:pt x="73521" y="30270"/>
                  <a:pt x="73703" y="29959"/>
                </a:cubicBezTo>
                <a:cubicBezTo>
                  <a:pt x="74456" y="28583"/>
                  <a:pt x="74793" y="27025"/>
                  <a:pt x="75105" y="25520"/>
                </a:cubicBezTo>
                <a:lnTo>
                  <a:pt x="75157" y="25338"/>
                </a:lnTo>
                <a:cubicBezTo>
                  <a:pt x="75546" y="23261"/>
                  <a:pt x="75728" y="21132"/>
                  <a:pt x="75676" y="18978"/>
                </a:cubicBezTo>
                <a:cubicBezTo>
                  <a:pt x="75650" y="16745"/>
                  <a:pt x="75494" y="14590"/>
                  <a:pt x="75312" y="12383"/>
                </a:cubicBezTo>
                <a:lnTo>
                  <a:pt x="75260" y="11890"/>
                </a:lnTo>
                <a:lnTo>
                  <a:pt x="75260" y="11760"/>
                </a:lnTo>
                <a:cubicBezTo>
                  <a:pt x="75234" y="11423"/>
                  <a:pt x="75208" y="11085"/>
                  <a:pt x="75183" y="10748"/>
                </a:cubicBezTo>
                <a:cubicBezTo>
                  <a:pt x="75131" y="10099"/>
                  <a:pt x="75131" y="9450"/>
                  <a:pt x="75131" y="9009"/>
                </a:cubicBezTo>
                <a:lnTo>
                  <a:pt x="75131" y="8801"/>
                </a:lnTo>
                <a:cubicBezTo>
                  <a:pt x="75157" y="7685"/>
                  <a:pt x="75079" y="6542"/>
                  <a:pt x="74923" y="5426"/>
                </a:cubicBezTo>
                <a:cubicBezTo>
                  <a:pt x="74871" y="5296"/>
                  <a:pt x="74793" y="5166"/>
                  <a:pt x="74663" y="5114"/>
                </a:cubicBezTo>
                <a:cubicBezTo>
                  <a:pt x="74585" y="5063"/>
                  <a:pt x="74482" y="5037"/>
                  <a:pt x="74404" y="5037"/>
                </a:cubicBezTo>
                <a:lnTo>
                  <a:pt x="74274" y="5037"/>
                </a:lnTo>
                <a:cubicBezTo>
                  <a:pt x="73495" y="4310"/>
                  <a:pt x="72690" y="3635"/>
                  <a:pt x="71808" y="3064"/>
                </a:cubicBezTo>
                <a:cubicBezTo>
                  <a:pt x="70847" y="2415"/>
                  <a:pt x="69835" y="1895"/>
                  <a:pt x="68770" y="1480"/>
                </a:cubicBezTo>
                <a:cubicBezTo>
                  <a:pt x="66745" y="649"/>
                  <a:pt x="64616" y="182"/>
                  <a:pt x="62436" y="52"/>
                </a:cubicBezTo>
                <a:cubicBezTo>
                  <a:pt x="61968" y="0"/>
                  <a:pt x="61501" y="0"/>
                  <a:pt x="61034" y="0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8"/>
          <p:cNvGrpSpPr/>
          <p:nvPr/>
        </p:nvGrpSpPr>
        <p:grpSpPr>
          <a:xfrm>
            <a:off x="8433332" y="642901"/>
            <a:ext cx="222622" cy="222622"/>
            <a:chOff x="4372113" y="535000"/>
            <a:chExt cx="222600" cy="222600"/>
          </a:xfrm>
        </p:grpSpPr>
        <p:sp>
          <p:nvSpPr>
            <p:cNvPr id="124" name="Google Shape;124;p8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7335023" y="1761467"/>
            <a:ext cx="180306" cy="180306"/>
            <a:chOff x="4372113" y="535000"/>
            <a:chExt cx="222600" cy="222600"/>
          </a:xfrm>
        </p:grpSpPr>
        <p:sp>
          <p:nvSpPr>
            <p:cNvPr id="127" name="Google Shape;127;p8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8"/>
          <p:cNvGrpSpPr/>
          <p:nvPr/>
        </p:nvGrpSpPr>
        <p:grpSpPr>
          <a:xfrm>
            <a:off x="472123" y="664042"/>
            <a:ext cx="180306" cy="180306"/>
            <a:chOff x="4372113" y="535000"/>
            <a:chExt cx="222600" cy="222600"/>
          </a:xfrm>
        </p:grpSpPr>
        <p:sp>
          <p:nvSpPr>
            <p:cNvPr id="130" name="Google Shape;130;p8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8"/>
          <p:cNvGrpSpPr/>
          <p:nvPr/>
        </p:nvGrpSpPr>
        <p:grpSpPr>
          <a:xfrm rot="134441">
            <a:off x="1967977" y="1765732"/>
            <a:ext cx="222614" cy="222614"/>
            <a:chOff x="4372113" y="535000"/>
            <a:chExt cx="222600" cy="222600"/>
          </a:xfrm>
        </p:grpSpPr>
        <p:sp>
          <p:nvSpPr>
            <p:cNvPr id="133" name="Google Shape;133;p8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/>
          <p:nvPr/>
        </p:nvSpPr>
        <p:spPr>
          <a:xfrm>
            <a:off x="-863463" y="-94419"/>
            <a:ext cx="11721750" cy="5371025"/>
          </a:xfrm>
          <a:custGeom>
            <a:rect b="b" l="l" r="r" t="t"/>
            <a:pathLst>
              <a:path extrusionOk="0" h="214841" w="468870">
                <a:moveTo>
                  <a:pt x="24694" y="209451"/>
                </a:moveTo>
                <a:cubicBezTo>
                  <a:pt x="23130" y="203507"/>
                  <a:pt x="14870" y="187613"/>
                  <a:pt x="18687" y="178665"/>
                </a:cubicBezTo>
                <a:cubicBezTo>
                  <a:pt x="22504" y="169717"/>
                  <a:pt x="33142" y="157515"/>
                  <a:pt x="47596" y="155763"/>
                </a:cubicBezTo>
                <a:cubicBezTo>
                  <a:pt x="62050" y="154011"/>
                  <a:pt x="85452" y="165588"/>
                  <a:pt x="105413" y="168153"/>
                </a:cubicBezTo>
                <a:cubicBezTo>
                  <a:pt x="125374" y="170719"/>
                  <a:pt x="148651" y="173471"/>
                  <a:pt x="167360" y="171156"/>
                </a:cubicBezTo>
                <a:cubicBezTo>
                  <a:pt x="186069" y="168841"/>
                  <a:pt x="206156" y="160707"/>
                  <a:pt x="217669" y="154262"/>
                </a:cubicBezTo>
                <a:cubicBezTo>
                  <a:pt x="229183" y="147817"/>
                  <a:pt x="231373" y="142560"/>
                  <a:pt x="236441" y="132486"/>
                </a:cubicBezTo>
                <a:cubicBezTo>
                  <a:pt x="241510" y="122412"/>
                  <a:pt x="241760" y="103515"/>
                  <a:pt x="248080" y="93816"/>
                </a:cubicBezTo>
                <a:cubicBezTo>
                  <a:pt x="254400" y="84117"/>
                  <a:pt x="264599" y="77922"/>
                  <a:pt x="274360" y="74293"/>
                </a:cubicBezTo>
                <a:cubicBezTo>
                  <a:pt x="284121" y="70664"/>
                  <a:pt x="294759" y="70977"/>
                  <a:pt x="306648" y="72041"/>
                </a:cubicBezTo>
                <a:cubicBezTo>
                  <a:pt x="318537" y="73105"/>
                  <a:pt x="335681" y="80926"/>
                  <a:pt x="345693" y="80676"/>
                </a:cubicBezTo>
                <a:cubicBezTo>
                  <a:pt x="355705" y="80426"/>
                  <a:pt x="361524" y="74747"/>
                  <a:pt x="366718" y="70539"/>
                </a:cubicBezTo>
                <a:cubicBezTo>
                  <a:pt x="371912" y="66331"/>
                  <a:pt x="374039" y="62935"/>
                  <a:pt x="376855" y="55426"/>
                </a:cubicBezTo>
                <a:cubicBezTo>
                  <a:pt x="379671" y="47917"/>
                  <a:pt x="380672" y="33370"/>
                  <a:pt x="383613" y="25486"/>
                </a:cubicBezTo>
                <a:cubicBezTo>
                  <a:pt x="386554" y="17602"/>
                  <a:pt x="388681" y="12188"/>
                  <a:pt x="394500" y="8121"/>
                </a:cubicBezTo>
                <a:cubicBezTo>
                  <a:pt x="400319" y="4054"/>
                  <a:pt x="410769" y="-2625"/>
                  <a:pt x="418528" y="1083"/>
                </a:cubicBezTo>
                <a:cubicBezTo>
                  <a:pt x="426287" y="4791"/>
                  <a:pt x="432670" y="9843"/>
                  <a:pt x="441055" y="30367"/>
                </a:cubicBezTo>
                <a:cubicBezTo>
                  <a:pt x="449440" y="50891"/>
                  <a:pt x="468086" y="99073"/>
                  <a:pt x="468837" y="124227"/>
                </a:cubicBezTo>
                <a:cubicBezTo>
                  <a:pt x="469588" y="149381"/>
                  <a:pt x="457637" y="166839"/>
                  <a:pt x="445560" y="181293"/>
                </a:cubicBezTo>
                <a:cubicBezTo>
                  <a:pt x="433484" y="195747"/>
                  <a:pt x="465959" y="205447"/>
                  <a:pt x="396378" y="210953"/>
                </a:cubicBezTo>
                <a:cubicBezTo>
                  <a:pt x="326797" y="216460"/>
                  <a:pt x="90020" y="214582"/>
                  <a:pt x="28073" y="214332"/>
                </a:cubicBezTo>
                <a:cubicBezTo>
                  <a:pt x="-33874" y="214082"/>
                  <a:pt x="26258" y="215396"/>
                  <a:pt x="24694" y="20945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</p:sp>
      <p:sp>
        <p:nvSpPr>
          <p:cNvPr id="137" name="Google Shape;137;p9"/>
          <p:cNvSpPr/>
          <p:nvPr/>
        </p:nvSpPr>
        <p:spPr>
          <a:xfrm>
            <a:off x="175258" y="297542"/>
            <a:ext cx="754894" cy="754861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629850" y="1349400"/>
            <a:ext cx="300300" cy="300275"/>
          </a:xfrm>
          <a:custGeom>
            <a:rect b="b" l="l" r="r" t="t"/>
            <a:pathLst>
              <a:path extrusionOk="0" h="12011" w="12012">
                <a:moveTo>
                  <a:pt x="6008" y="1"/>
                </a:moveTo>
                <a:cubicBezTo>
                  <a:pt x="6008" y="1"/>
                  <a:pt x="6007" y="1"/>
                  <a:pt x="6006" y="1"/>
                </a:cubicBezTo>
                <a:cubicBezTo>
                  <a:pt x="2689" y="1"/>
                  <a:pt x="0" y="2690"/>
                  <a:pt x="0" y="6006"/>
                </a:cubicBezTo>
                <a:cubicBezTo>
                  <a:pt x="0" y="9323"/>
                  <a:pt x="2689" y="12011"/>
                  <a:pt x="6006" y="12011"/>
                </a:cubicBezTo>
                <a:cubicBezTo>
                  <a:pt x="9323" y="12011"/>
                  <a:pt x="12011" y="9323"/>
                  <a:pt x="12011" y="6006"/>
                </a:cubicBezTo>
                <a:cubicBezTo>
                  <a:pt x="12011" y="2690"/>
                  <a:pt x="9324" y="1"/>
                  <a:pt x="6008" y="1"/>
                </a:cubicBezTo>
                <a:close/>
              </a:path>
            </a:pathLst>
          </a:custGeom>
          <a:solidFill>
            <a:srgbClr val="4DAEA7">
              <a:alpha val="18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"/>
          <p:cNvSpPr txBox="1"/>
          <p:nvPr>
            <p:ph type="title"/>
          </p:nvPr>
        </p:nvSpPr>
        <p:spPr>
          <a:xfrm>
            <a:off x="2100450" y="1417775"/>
            <a:ext cx="4943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0" name="Google Shape;140;p9"/>
          <p:cNvSpPr txBox="1"/>
          <p:nvPr>
            <p:ph idx="1" type="subTitle"/>
          </p:nvPr>
        </p:nvSpPr>
        <p:spPr>
          <a:xfrm>
            <a:off x="2100450" y="2161175"/>
            <a:ext cx="4943100" cy="18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1" name="Google Shape;141;p9"/>
          <p:cNvGrpSpPr/>
          <p:nvPr/>
        </p:nvGrpSpPr>
        <p:grpSpPr>
          <a:xfrm>
            <a:off x="617371" y="2672050"/>
            <a:ext cx="195265" cy="195265"/>
            <a:chOff x="4372113" y="535000"/>
            <a:chExt cx="222600" cy="222600"/>
          </a:xfrm>
        </p:grpSpPr>
        <p:sp>
          <p:nvSpPr>
            <p:cNvPr id="142" name="Google Shape;142;p9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" name="Google Shape;144;p9"/>
          <p:cNvGrpSpPr/>
          <p:nvPr/>
        </p:nvGrpSpPr>
        <p:grpSpPr>
          <a:xfrm>
            <a:off x="8060148" y="1037237"/>
            <a:ext cx="222622" cy="222622"/>
            <a:chOff x="4372113" y="535000"/>
            <a:chExt cx="222600" cy="222600"/>
          </a:xfrm>
        </p:grpSpPr>
        <p:sp>
          <p:nvSpPr>
            <p:cNvPr id="145" name="Google Shape;145;p9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9"/>
          <p:cNvGrpSpPr/>
          <p:nvPr/>
        </p:nvGrpSpPr>
        <p:grpSpPr>
          <a:xfrm>
            <a:off x="7561010" y="444855"/>
            <a:ext cx="180306" cy="180306"/>
            <a:chOff x="4372113" y="535000"/>
            <a:chExt cx="222600" cy="222600"/>
          </a:xfrm>
        </p:grpSpPr>
        <p:sp>
          <p:nvSpPr>
            <p:cNvPr id="148" name="Google Shape;148;p9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" name="Google Shape;150;p9"/>
          <p:cNvGrpSpPr/>
          <p:nvPr/>
        </p:nvGrpSpPr>
        <p:grpSpPr>
          <a:xfrm>
            <a:off x="373625" y="2114820"/>
            <a:ext cx="194886" cy="194864"/>
            <a:chOff x="4372113" y="535000"/>
            <a:chExt cx="222600" cy="222600"/>
          </a:xfrm>
        </p:grpSpPr>
        <p:sp>
          <p:nvSpPr>
            <p:cNvPr id="151" name="Google Shape;151;p9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/>
          <p:nvPr>
            <p:ph type="title"/>
          </p:nvPr>
        </p:nvSpPr>
        <p:spPr>
          <a:xfrm>
            <a:off x="715100" y="470018"/>
            <a:ext cx="791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8EDF0">
            <a:alpha val="4861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●"/>
              <a:defRPr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○"/>
              <a:defRPr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■"/>
              <a:defRPr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●"/>
              <a:defRPr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○"/>
              <a:defRPr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■"/>
              <a:defRPr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●"/>
              <a:defRPr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○"/>
              <a:defRPr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■"/>
              <a:defRPr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9"/>
          <p:cNvSpPr/>
          <p:nvPr/>
        </p:nvSpPr>
        <p:spPr>
          <a:xfrm>
            <a:off x="6406575" y="4921272"/>
            <a:ext cx="1785300" cy="358200"/>
          </a:xfrm>
          <a:prstGeom prst="ellipse">
            <a:avLst/>
          </a:prstGeom>
          <a:solidFill>
            <a:srgbClr val="4DAEA7">
              <a:alpha val="2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860975" y="834775"/>
            <a:ext cx="5009100" cy="273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1249825" y="2981375"/>
            <a:ext cx="4395600" cy="362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9"/>
          <p:cNvSpPr txBox="1"/>
          <p:nvPr>
            <p:ph type="ctrTitle"/>
          </p:nvPr>
        </p:nvSpPr>
        <p:spPr>
          <a:xfrm>
            <a:off x="1249825" y="933575"/>
            <a:ext cx="4395600" cy="20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/>
              <a:t>Musical super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9"/>
          <p:cNvSpPr txBox="1"/>
          <p:nvPr>
            <p:ph idx="1" type="subTitle"/>
          </p:nvPr>
        </p:nvSpPr>
        <p:spPr>
          <a:xfrm>
            <a:off x="1269800" y="2957975"/>
            <a:ext cx="43956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7</a:t>
            </a:r>
            <a:endParaRPr/>
          </a:p>
        </p:txBody>
      </p:sp>
      <p:grpSp>
        <p:nvGrpSpPr>
          <p:cNvPr id="510" name="Google Shape;510;p29"/>
          <p:cNvGrpSpPr/>
          <p:nvPr/>
        </p:nvGrpSpPr>
        <p:grpSpPr>
          <a:xfrm>
            <a:off x="2459295" y="4719765"/>
            <a:ext cx="159114" cy="159114"/>
            <a:chOff x="4372113" y="535000"/>
            <a:chExt cx="222600" cy="222600"/>
          </a:xfrm>
        </p:grpSpPr>
        <p:sp>
          <p:nvSpPr>
            <p:cNvPr id="511" name="Google Shape;511;p29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29"/>
          <p:cNvGrpSpPr/>
          <p:nvPr/>
        </p:nvGrpSpPr>
        <p:grpSpPr>
          <a:xfrm rot="134432">
            <a:off x="825301" y="4690598"/>
            <a:ext cx="196439" cy="196439"/>
            <a:chOff x="4372113" y="535000"/>
            <a:chExt cx="222600" cy="222600"/>
          </a:xfrm>
        </p:grpSpPr>
        <p:sp>
          <p:nvSpPr>
            <p:cNvPr id="514" name="Google Shape;514;p29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29"/>
          <p:cNvGrpSpPr/>
          <p:nvPr/>
        </p:nvGrpSpPr>
        <p:grpSpPr>
          <a:xfrm>
            <a:off x="6530101" y="772391"/>
            <a:ext cx="1415619" cy="4432331"/>
            <a:chOff x="5474475" y="4229375"/>
            <a:chExt cx="179800" cy="562950"/>
          </a:xfrm>
        </p:grpSpPr>
        <p:sp>
          <p:nvSpPr>
            <p:cNvPr id="517" name="Google Shape;517;p29"/>
            <p:cNvSpPr/>
            <p:nvPr/>
          </p:nvSpPr>
          <p:spPr>
            <a:xfrm>
              <a:off x="5566600" y="4775900"/>
              <a:ext cx="82175" cy="12675"/>
            </a:xfrm>
            <a:custGeom>
              <a:rect b="b" l="l" r="r" t="t"/>
              <a:pathLst>
                <a:path extrusionOk="0" h="507" w="3287">
                  <a:moveTo>
                    <a:pt x="17" y="1"/>
                  </a:moveTo>
                  <a:cubicBezTo>
                    <a:pt x="17" y="1"/>
                    <a:pt x="0" y="170"/>
                    <a:pt x="38" y="197"/>
                  </a:cubicBezTo>
                  <a:cubicBezTo>
                    <a:pt x="75" y="223"/>
                    <a:pt x="290" y="344"/>
                    <a:pt x="593" y="389"/>
                  </a:cubicBezTo>
                  <a:cubicBezTo>
                    <a:pt x="793" y="420"/>
                    <a:pt x="1384" y="507"/>
                    <a:pt x="2060" y="507"/>
                  </a:cubicBezTo>
                  <a:cubicBezTo>
                    <a:pt x="2387" y="507"/>
                    <a:pt x="2734" y="487"/>
                    <a:pt x="3066" y="430"/>
                  </a:cubicBezTo>
                  <a:cubicBezTo>
                    <a:pt x="3233" y="379"/>
                    <a:pt x="3262" y="381"/>
                    <a:pt x="3276" y="336"/>
                  </a:cubicBezTo>
                  <a:cubicBezTo>
                    <a:pt x="3286" y="288"/>
                    <a:pt x="3267" y="167"/>
                    <a:pt x="3267" y="16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5566200" y="4771075"/>
              <a:ext cx="82175" cy="15800"/>
            </a:xfrm>
            <a:custGeom>
              <a:rect b="b" l="l" r="r" t="t"/>
              <a:pathLst>
                <a:path extrusionOk="0" h="632" w="3287">
                  <a:moveTo>
                    <a:pt x="654" y="1"/>
                  </a:moveTo>
                  <a:cubicBezTo>
                    <a:pt x="517" y="1"/>
                    <a:pt x="391" y="17"/>
                    <a:pt x="290" y="41"/>
                  </a:cubicBezTo>
                  <a:cubicBezTo>
                    <a:pt x="108" y="89"/>
                    <a:pt x="0" y="172"/>
                    <a:pt x="41" y="264"/>
                  </a:cubicBezTo>
                  <a:cubicBezTo>
                    <a:pt x="113" y="424"/>
                    <a:pt x="156" y="462"/>
                    <a:pt x="1220" y="588"/>
                  </a:cubicBezTo>
                  <a:cubicBezTo>
                    <a:pt x="1487" y="620"/>
                    <a:pt x="1750" y="632"/>
                    <a:pt x="1994" y="632"/>
                  </a:cubicBezTo>
                  <a:cubicBezTo>
                    <a:pt x="2490" y="632"/>
                    <a:pt x="2909" y="583"/>
                    <a:pt x="3128" y="550"/>
                  </a:cubicBezTo>
                  <a:cubicBezTo>
                    <a:pt x="3222" y="537"/>
                    <a:pt x="3286" y="457"/>
                    <a:pt x="3273" y="368"/>
                  </a:cubicBezTo>
                  <a:lnTo>
                    <a:pt x="2938" y="296"/>
                  </a:lnTo>
                  <a:cubicBezTo>
                    <a:pt x="2938" y="296"/>
                    <a:pt x="2313" y="207"/>
                    <a:pt x="1729" y="127"/>
                  </a:cubicBezTo>
                  <a:cubicBezTo>
                    <a:pt x="1370" y="76"/>
                    <a:pt x="1024" y="33"/>
                    <a:pt x="847" y="12"/>
                  </a:cubicBezTo>
                  <a:cubicBezTo>
                    <a:pt x="781" y="4"/>
                    <a:pt x="717" y="1"/>
                    <a:pt x="654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5572975" y="4771000"/>
              <a:ext cx="41550" cy="14225"/>
            </a:xfrm>
            <a:custGeom>
              <a:rect b="b" l="l" r="r" t="t"/>
              <a:pathLst>
                <a:path extrusionOk="0" h="569" w="1662">
                  <a:moveTo>
                    <a:pt x="379" y="1"/>
                  </a:moveTo>
                  <a:cubicBezTo>
                    <a:pt x="245" y="1"/>
                    <a:pt x="124" y="16"/>
                    <a:pt x="24" y="41"/>
                  </a:cubicBezTo>
                  <a:cubicBezTo>
                    <a:pt x="3" y="157"/>
                    <a:pt x="0" y="323"/>
                    <a:pt x="134" y="374"/>
                  </a:cubicBezTo>
                  <a:cubicBezTo>
                    <a:pt x="204" y="401"/>
                    <a:pt x="315" y="410"/>
                    <a:pt x="431" y="410"/>
                  </a:cubicBezTo>
                  <a:cubicBezTo>
                    <a:pt x="654" y="410"/>
                    <a:pt x="895" y="376"/>
                    <a:pt x="895" y="376"/>
                  </a:cubicBezTo>
                  <a:cubicBezTo>
                    <a:pt x="895" y="376"/>
                    <a:pt x="1485" y="568"/>
                    <a:pt x="1558" y="568"/>
                  </a:cubicBezTo>
                  <a:cubicBezTo>
                    <a:pt x="1562" y="568"/>
                    <a:pt x="1564" y="568"/>
                    <a:pt x="1565" y="567"/>
                  </a:cubicBezTo>
                  <a:cubicBezTo>
                    <a:pt x="1576" y="545"/>
                    <a:pt x="1662" y="336"/>
                    <a:pt x="1560" y="224"/>
                  </a:cubicBezTo>
                  <a:cubicBezTo>
                    <a:pt x="1538" y="194"/>
                    <a:pt x="1504" y="162"/>
                    <a:pt x="1461" y="125"/>
                  </a:cubicBezTo>
                  <a:cubicBezTo>
                    <a:pt x="1102" y="76"/>
                    <a:pt x="756" y="31"/>
                    <a:pt x="579" y="12"/>
                  </a:cubicBezTo>
                  <a:cubicBezTo>
                    <a:pt x="510" y="4"/>
                    <a:pt x="443" y="1"/>
                    <a:pt x="379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5574775" y="4702325"/>
              <a:ext cx="69000" cy="81900"/>
            </a:xfrm>
            <a:custGeom>
              <a:rect b="b" l="l" r="r" t="t"/>
              <a:pathLst>
                <a:path extrusionOk="0" h="3276" w="2760">
                  <a:moveTo>
                    <a:pt x="554" y="0"/>
                  </a:moveTo>
                  <a:cubicBezTo>
                    <a:pt x="503" y="0"/>
                    <a:pt x="260" y="157"/>
                    <a:pt x="260" y="157"/>
                  </a:cubicBezTo>
                  <a:lnTo>
                    <a:pt x="215" y="285"/>
                  </a:lnTo>
                  <a:lnTo>
                    <a:pt x="102" y="618"/>
                  </a:lnTo>
                  <a:cubicBezTo>
                    <a:pt x="102" y="618"/>
                    <a:pt x="129" y="979"/>
                    <a:pt x="161" y="1349"/>
                  </a:cubicBezTo>
                  <a:cubicBezTo>
                    <a:pt x="172" y="1475"/>
                    <a:pt x="185" y="1598"/>
                    <a:pt x="196" y="1711"/>
                  </a:cubicBezTo>
                  <a:cubicBezTo>
                    <a:pt x="209" y="1853"/>
                    <a:pt x="290" y="2279"/>
                    <a:pt x="303" y="2349"/>
                  </a:cubicBezTo>
                  <a:cubicBezTo>
                    <a:pt x="27" y="2711"/>
                    <a:pt x="0" y="2912"/>
                    <a:pt x="276" y="3024"/>
                  </a:cubicBezTo>
                  <a:cubicBezTo>
                    <a:pt x="356" y="3057"/>
                    <a:pt x="439" y="3069"/>
                    <a:pt x="517" y="3069"/>
                  </a:cubicBezTo>
                  <a:cubicBezTo>
                    <a:pt x="706" y="3069"/>
                    <a:pt x="863" y="3000"/>
                    <a:pt x="863" y="3000"/>
                  </a:cubicBezTo>
                  <a:cubicBezTo>
                    <a:pt x="863" y="3000"/>
                    <a:pt x="1563" y="3225"/>
                    <a:pt x="1796" y="3268"/>
                  </a:cubicBezTo>
                  <a:cubicBezTo>
                    <a:pt x="1824" y="3273"/>
                    <a:pt x="1858" y="3276"/>
                    <a:pt x="1897" y="3276"/>
                  </a:cubicBezTo>
                  <a:cubicBezTo>
                    <a:pt x="2193" y="3276"/>
                    <a:pt x="2760" y="3142"/>
                    <a:pt x="2691" y="3016"/>
                  </a:cubicBezTo>
                  <a:cubicBezTo>
                    <a:pt x="2631" y="2921"/>
                    <a:pt x="2372" y="2905"/>
                    <a:pt x="2203" y="2905"/>
                  </a:cubicBezTo>
                  <a:cubicBezTo>
                    <a:pt x="2115" y="2905"/>
                    <a:pt x="2051" y="2909"/>
                    <a:pt x="2051" y="2909"/>
                  </a:cubicBezTo>
                  <a:lnTo>
                    <a:pt x="971" y="2279"/>
                  </a:lnTo>
                  <a:lnTo>
                    <a:pt x="922" y="1759"/>
                  </a:lnTo>
                  <a:lnTo>
                    <a:pt x="963" y="1336"/>
                  </a:lnTo>
                  <a:lnTo>
                    <a:pt x="1011" y="840"/>
                  </a:lnTo>
                  <a:lnTo>
                    <a:pt x="1040" y="510"/>
                  </a:lnTo>
                  <a:cubicBezTo>
                    <a:pt x="1040" y="510"/>
                    <a:pt x="582" y="39"/>
                    <a:pt x="563" y="4"/>
                  </a:cubicBezTo>
                  <a:cubicBezTo>
                    <a:pt x="562" y="1"/>
                    <a:pt x="559" y="0"/>
                    <a:pt x="554" y="0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5577375" y="4709375"/>
              <a:ext cx="22550" cy="36875"/>
            </a:xfrm>
            <a:custGeom>
              <a:rect b="b" l="l" r="r" t="t"/>
              <a:pathLst>
                <a:path extrusionOk="0" h="1475" w="902">
                  <a:moveTo>
                    <a:pt x="114" y="1"/>
                  </a:moveTo>
                  <a:lnTo>
                    <a:pt x="1" y="333"/>
                  </a:lnTo>
                  <a:cubicBezTo>
                    <a:pt x="1" y="333"/>
                    <a:pt x="28" y="695"/>
                    <a:pt x="60" y="1062"/>
                  </a:cubicBezTo>
                  <a:cubicBezTo>
                    <a:pt x="71" y="1190"/>
                    <a:pt x="84" y="1314"/>
                    <a:pt x="95" y="1424"/>
                  </a:cubicBezTo>
                  <a:lnTo>
                    <a:pt x="293" y="1472"/>
                  </a:lnTo>
                  <a:lnTo>
                    <a:pt x="376" y="1290"/>
                  </a:lnTo>
                  <a:lnTo>
                    <a:pt x="639" y="1450"/>
                  </a:lnTo>
                  <a:lnTo>
                    <a:pt x="816" y="1475"/>
                  </a:lnTo>
                  <a:lnTo>
                    <a:pt x="856" y="1048"/>
                  </a:lnTo>
                  <a:lnTo>
                    <a:pt x="901" y="55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5604925" y="4762200"/>
              <a:ext cx="43175" cy="24275"/>
            </a:xfrm>
            <a:custGeom>
              <a:rect b="b" l="l" r="r" t="t"/>
              <a:pathLst>
                <a:path extrusionOk="0" h="971" w="1727">
                  <a:moveTo>
                    <a:pt x="478" y="1"/>
                  </a:moveTo>
                  <a:cubicBezTo>
                    <a:pt x="416" y="1"/>
                    <a:pt x="356" y="31"/>
                    <a:pt x="322" y="85"/>
                  </a:cubicBezTo>
                  <a:cubicBezTo>
                    <a:pt x="212" y="259"/>
                    <a:pt x="0" y="632"/>
                    <a:pt x="25" y="865"/>
                  </a:cubicBezTo>
                  <a:cubicBezTo>
                    <a:pt x="161" y="937"/>
                    <a:pt x="422" y="971"/>
                    <a:pt x="701" y="971"/>
                  </a:cubicBezTo>
                  <a:cubicBezTo>
                    <a:pt x="1151" y="971"/>
                    <a:pt x="1645" y="882"/>
                    <a:pt x="1726" y="718"/>
                  </a:cubicBezTo>
                  <a:cubicBezTo>
                    <a:pt x="1579" y="522"/>
                    <a:pt x="863" y="112"/>
                    <a:pt x="528" y="7"/>
                  </a:cubicBezTo>
                  <a:cubicBezTo>
                    <a:pt x="512" y="3"/>
                    <a:pt x="495" y="1"/>
                    <a:pt x="478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5613100" y="4767900"/>
              <a:ext cx="29975" cy="13750"/>
            </a:xfrm>
            <a:custGeom>
              <a:rect b="b" l="l" r="r" t="t"/>
              <a:pathLst>
                <a:path extrusionOk="0" h="550" w="1199">
                  <a:moveTo>
                    <a:pt x="319" y="1"/>
                  </a:moveTo>
                  <a:cubicBezTo>
                    <a:pt x="297" y="1"/>
                    <a:pt x="282" y="6"/>
                    <a:pt x="276" y="18"/>
                  </a:cubicBezTo>
                  <a:cubicBezTo>
                    <a:pt x="239" y="101"/>
                    <a:pt x="491" y="316"/>
                    <a:pt x="491" y="316"/>
                  </a:cubicBezTo>
                  <a:cubicBezTo>
                    <a:pt x="491" y="316"/>
                    <a:pt x="0" y="415"/>
                    <a:pt x="153" y="490"/>
                  </a:cubicBezTo>
                  <a:cubicBezTo>
                    <a:pt x="227" y="528"/>
                    <a:pt x="476" y="549"/>
                    <a:pt x="711" y="549"/>
                  </a:cubicBezTo>
                  <a:cubicBezTo>
                    <a:pt x="953" y="549"/>
                    <a:pt x="1180" y="527"/>
                    <a:pt x="1185" y="476"/>
                  </a:cubicBezTo>
                  <a:cubicBezTo>
                    <a:pt x="1198" y="383"/>
                    <a:pt x="807" y="192"/>
                    <a:pt x="807" y="192"/>
                  </a:cubicBezTo>
                  <a:cubicBezTo>
                    <a:pt x="787" y="179"/>
                    <a:pt x="444" y="1"/>
                    <a:pt x="319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5559700" y="4498400"/>
              <a:ext cx="59125" cy="243500"/>
            </a:xfrm>
            <a:custGeom>
              <a:rect b="b" l="l" r="r" t="t"/>
              <a:pathLst>
                <a:path extrusionOk="0" h="9740" w="2365">
                  <a:moveTo>
                    <a:pt x="629" y="1"/>
                  </a:moveTo>
                  <a:cubicBezTo>
                    <a:pt x="516" y="1"/>
                    <a:pt x="400" y="6"/>
                    <a:pt x="282" y="19"/>
                  </a:cubicBezTo>
                  <a:cubicBezTo>
                    <a:pt x="274" y="185"/>
                    <a:pt x="314" y="1064"/>
                    <a:pt x="357" y="1921"/>
                  </a:cubicBezTo>
                  <a:cubicBezTo>
                    <a:pt x="400" y="2819"/>
                    <a:pt x="451" y="3693"/>
                    <a:pt x="451" y="3693"/>
                  </a:cubicBezTo>
                  <a:cubicBezTo>
                    <a:pt x="451" y="3693"/>
                    <a:pt x="27" y="6446"/>
                    <a:pt x="14" y="7164"/>
                  </a:cubicBezTo>
                  <a:cubicBezTo>
                    <a:pt x="0" y="7879"/>
                    <a:pt x="327" y="9729"/>
                    <a:pt x="327" y="9729"/>
                  </a:cubicBezTo>
                  <a:lnTo>
                    <a:pt x="904" y="9694"/>
                  </a:lnTo>
                  <a:lnTo>
                    <a:pt x="912" y="9324"/>
                  </a:lnTo>
                  <a:lnTo>
                    <a:pt x="1201" y="9672"/>
                  </a:lnTo>
                  <a:lnTo>
                    <a:pt x="2144" y="9739"/>
                  </a:lnTo>
                  <a:cubicBezTo>
                    <a:pt x="2144" y="9739"/>
                    <a:pt x="1906" y="5382"/>
                    <a:pt x="1952" y="3905"/>
                  </a:cubicBezTo>
                  <a:cubicBezTo>
                    <a:pt x="1962" y="3556"/>
                    <a:pt x="2171" y="1889"/>
                    <a:pt x="2289" y="1000"/>
                  </a:cubicBezTo>
                  <a:cubicBezTo>
                    <a:pt x="2332" y="654"/>
                    <a:pt x="2364" y="423"/>
                    <a:pt x="2364" y="423"/>
                  </a:cubicBezTo>
                  <a:cubicBezTo>
                    <a:pt x="2364" y="423"/>
                    <a:pt x="1612" y="1"/>
                    <a:pt x="629" y="1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5566475" y="4498200"/>
              <a:ext cx="52275" cy="48050"/>
            </a:xfrm>
            <a:custGeom>
              <a:rect b="b" l="l" r="r" t="t"/>
              <a:pathLst>
                <a:path extrusionOk="0" h="1922" w="2091">
                  <a:moveTo>
                    <a:pt x="358" y="1"/>
                  </a:moveTo>
                  <a:cubicBezTo>
                    <a:pt x="245" y="1"/>
                    <a:pt x="129" y="6"/>
                    <a:pt x="11" y="19"/>
                  </a:cubicBezTo>
                  <a:cubicBezTo>
                    <a:pt x="0" y="187"/>
                    <a:pt x="40" y="1064"/>
                    <a:pt x="86" y="1921"/>
                  </a:cubicBezTo>
                  <a:cubicBezTo>
                    <a:pt x="407" y="1911"/>
                    <a:pt x="1340" y="1857"/>
                    <a:pt x="1509" y="1678"/>
                  </a:cubicBezTo>
                  <a:cubicBezTo>
                    <a:pt x="1713" y="1460"/>
                    <a:pt x="448" y="1396"/>
                    <a:pt x="448" y="1396"/>
                  </a:cubicBezTo>
                  <a:lnTo>
                    <a:pt x="2018" y="999"/>
                  </a:lnTo>
                  <a:cubicBezTo>
                    <a:pt x="2061" y="659"/>
                    <a:pt x="2091" y="423"/>
                    <a:pt x="2091" y="423"/>
                  </a:cubicBezTo>
                  <a:cubicBezTo>
                    <a:pt x="2091" y="423"/>
                    <a:pt x="1340" y="1"/>
                    <a:pt x="358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5559625" y="4587475"/>
              <a:ext cx="43250" cy="154150"/>
            </a:xfrm>
            <a:custGeom>
              <a:rect b="b" l="l" r="r" t="t"/>
              <a:pathLst>
                <a:path extrusionOk="0" h="6166" w="1730">
                  <a:moveTo>
                    <a:pt x="1127" y="0"/>
                  </a:moveTo>
                  <a:cubicBezTo>
                    <a:pt x="886" y="0"/>
                    <a:pt x="451" y="130"/>
                    <a:pt x="451" y="130"/>
                  </a:cubicBezTo>
                  <a:cubicBezTo>
                    <a:pt x="451" y="130"/>
                    <a:pt x="28" y="2883"/>
                    <a:pt x="14" y="3601"/>
                  </a:cubicBezTo>
                  <a:cubicBezTo>
                    <a:pt x="1" y="4316"/>
                    <a:pt x="325" y="6166"/>
                    <a:pt x="325" y="6166"/>
                  </a:cubicBezTo>
                  <a:lnTo>
                    <a:pt x="901" y="6128"/>
                  </a:lnTo>
                  <a:lnTo>
                    <a:pt x="912" y="5761"/>
                  </a:lnTo>
                  <a:cubicBezTo>
                    <a:pt x="912" y="5761"/>
                    <a:pt x="384" y="2186"/>
                    <a:pt x="553" y="1430"/>
                  </a:cubicBezTo>
                  <a:cubicBezTo>
                    <a:pt x="738" y="612"/>
                    <a:pt x="1362" y="765"/>
                    <a:pt x="1544" y="682"/>
                  </a:cubicBezTo>
                  <a:cubicBezTo>
                    <a:pt x="1729" y="599"/>
                    <a:pt x="968" y="264"/>
                    <a:pt x="968" y="264"/>
                  </a:cubicBezTo>
                  <a:cubicBezTo>
                    <a:pt x="968" y="264"/>
                    <a:pt x="1397" y="119"/>
                    <a:pt x="1258" y="26"/>
                  </a:cubicBezTo>
                  <a:cubicBezTo>
                    <a:pt x="1231" y="8"/>
                    <a:pt x="1184" y="0"/>
                    <a:pt x="1127" y="0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5558150" y="4526125"/>
              <a:ext cx="14500" cy="217675"/>
            </a:xfrm>
            <a:custGeom>
              <a:rect b="b" l="l" r="r" t="t"/>
              <a:pathLst>
                <a:path extrusionOk="0" h="8707" w="580">
                  <a:moveTo>
                    <a:pt x="420" y="1"/>
                  </a:moveTo>
                  <a:cubicBezTo>
                    <a:pt x="399" y="1"/>
                    <a:pt x="377" y="16"/>
                    <a:pt x="376" y="43"/>
                  </a:cubicBezTo>
                  <a:cubicBezTo>
                    <a:pt x="365" y="483"/>
                    <a:pt x="384" y="928"/>
                    <a:pt x="397" y="1367"/>
                  </a:cubicBezTo>
                  <a:cubicBezTo>
                    <a:pt x="411" y="1796"/>
                    <a:pt x="392" y="2254"/>
                    <a:pt x="464" y="2678"/>
                  </a:cubicBezTo>
                  <a:cubicBezTo>
                    <a:pt x="395" y="2991"/>
                    <a:pt x="365" y="3321"/>
                    <a:pt x="322" y="3643"/>
                  </a:cubicBezTo>
                  <a:cubicBezTo>
                    <a:pt x="274" y="3980"/>
                    <a:pt x="226" y="4315"/>
                    <a:pt x="180" y="4653"/>
                  </a:cubicBezTo>
                  <a:cubicBezTo>
                    <a:pt x="135" y="4985"/>
                    <a:pt x="95" y="5318"/>
                    <a:pt x="70" y="5650"/>
                  </a:cubicBezTo>
                  <a:cubicBezTo>
                    <a:pt x="1" y="6677"/>
                    <a:pt x="178" y="7655"/>
                    <a:pt x="368" y="8657"/>
                  </a:cubicBezTo>
                  <a:cubicBezTo>
                    <a:pt x="374" y="8690"/>
                    <a:pt x="403" y="8707"/>
                    <a:pt x="429" y="8707"/>
                  </a:cubicBezTo>
                  <a:cubicBezTo>
                    <a:pt x="458" y="8707"/>
                    <a:pt x="485" y="8687"/>
                    <a:pt x="478" y="8649"/>
                  </a:cubicBezTo>
                  <a:cubicBezTo>
                    <a:pt x="419" y="8269"/>
                    <a:pt x="352" y="7883"/>
                    <a:pt x="285" y="7502"/>
                  </a:cubicBezTo>
                  <a:cubicBezTo>
                    <a:pt x="175" y="6862"/>
                    <a:pt x="148" y="6253"/>
                    <a:pt x="196" y="5602"/>
                  </a:cubicBezTo>
                  <a:cubicBezTo>
                    <a:pt x="223" y="5256"/>
                    <a:pt x="271" y="4916"/>
                    <a:pt x="317" y="4570"/>
                  </a:cubicBezTo>
                  <a:cubicBezTo>
                    <a:pt x="411" y="3911"/>
                    <a:pt x="558" y="3233"/>
                    <a:pt x="580" y="2563"/>
                  </a:cubicBezTo>
                  <a:cubicBezTo>
                    <a:pt x="580" y="2544"/>
                    <a:pt x="569" y="2533"/>
                    <a:pt x="556" y="2528"/>
                  </a:cubicBezTo>
                  <a:cubicBezTo>
                    <a:pt x="577" y="2153"/>
                    <a:pt x="537" y="1764"/>
                    <a:pt x="526" y="1394"/>
                  </a:cubicBezTo>
                  <a:cubicBezTo>
                    <a:pt x="513" y="941"/>
                    <a:pt x="502" y="491"/>
                    <a:pt x="462" y="41"/>
                  </a:cubicBezTo>
                  <a:cubicBezTo>
                    <a:pt x="459" y="14"/>
                    <a:pt x="440" y="1"/>
                    <a:pt x="420" y="1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5512725" y="4779650"/>
              <a:ext cx="82175" cy="12675"/>
            </a:xfrm>
            <a:custGeom>
              <a:rect b="b" l="l" r="r" t="t"/>
              <a:pathLst>
                <a:path extrusionOk="0" h="507" w="3287">
                  <a:moveTo>
                    <a:pt x="17" y="1"/>
                  </a:moveTo>
                  <a:cubicBezTo>
                    <a:pt x="17" y="1"/>
                    <a:pt x="1" y="172"/>
                    <a:pt x="38" y="199"/>
                  </a:cubicBezTo>
                  <a:cubicBezTo>
                    <a:pt x="78" y="226"/>
                    <a:pt x="293" y="347"/>
                    <a:pt x="593" y="390"/>
                  </a:cubicBezTo>
                  <a:cubicBezTo>
                    <a:pt x="798" y="419"/>
                    <a:pt x="1391" y="506"/>
                    <a:pt x="2068" y="506"/>
                  </a:cubicBezTo>
                  <a:cubicBezTo>
                    <a:pt x="2393" y="506"/>
                    <a:pt x="2737" y="486"/>
                    <a:pt x="3067" y="430"/>
                  </a:cubicBezTo>
                  <a:cubicBezTo>
                    <a:pt x="3233" y="379"/>
                    <a:pt x="3265" y="382"/>
                    <a:pt x="3278" y="336"/>
                  </a:cubicBezTo>
                  <a:cubicBezTo>
                    <a:pt x="3286" y="288"/>
                    <a:pt x="3268" y="167"/>
                    <a:pt x="3268" y="16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5512400" y="4774875"/>
              <a:ext cx="82175" cy="15800"/>
            </a:xfrm>
            <a:custGeom>
              <a:rect b="b" l="l" r="r" t="t"/>
              <a:pathLst>
                <a:path extrusionOk="0" h="632" w="3287">
                  <a:moveTo>
                    <a:pt x="660" y="0"/>
                  </a:moveTo>
                  <a:cubicBezTo>
                    <a:pt x="522" y="0"/>
                    <a:pt x="395" y="16"/>
                    <a:pt x="292" y="42"/>
                  </a:cubicBezTo>
                  <a:cubicBezTo>
                    <a:pt x="107" y="87"/>
                    <a:pt x="0" y="171"/>
                    <a:pt x="40" y="262"/>
                  </a:cubicBezTo>
                  <a:cubicBezTo>
                    <a:pt x="113" y="422"/>
                    <a:pt x="158" y="460"/>
                    <a:pt x="1220" y="586"/>
                  </a:cubicBezTo>
                  <a:cubicBezTo>
                    <a:pt x="1487" y="619"/>
                    <a:pt x="1752" y="631"/>
                    <a:pt x="1997" y="631"/>
                  </a:cubicBezTo>
                  <a:cubicBezTo>
                    <a:pt x="2491" y="631"/>
                    <a:pt x="2909" y="582"/>
                    <a:pt x="3128" y="551"/>
                  </a:cubicBezTo>
                  <a:cubicBezTo>
                    <a:pt x="3219" y="538"/>
                    <a:pt x="3286" y="457"/>
                    <a:pt x="3273" y="366"/>
                  </a:cubicBezTo>
                  <a:lnTo>
                    <a:pt x="2938" y="296"/>
                  </a:lnTo>
                  <a:cubicBezTo>
                    <a:pt x="2938" y="296"/>
                    <a:pt x="2316" y="205"/>
                    <a:pt x="1729" y="125"/>
                  </a:cubicBezTo>
                  <a:cubicBezTo>
                    <a:pt x="1370" y="74"/>
                    <a:pt x="1027" y="31"/>
                    <a:pt x="847" y="10"/>
                  </a:cubicBezTo>
                  <a:cubicBezTo>
                    <a:pt x="783" y="3"/>
                    <a:pt x="720" y="0"/>
                    <a:pt x="660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5519100" y="4774775"/>
              <a:ext cx="41625" cy="14250"/>
            </a:xfrm>
            <a:custGeom>
              <a:rect b="b" l="l" r="r" t="t"/>
              <a:pathLst>
                <a:path extrusionOk="0" h="570" w="1665">
                  <a:moveTo>
                    <a:pt x="388" y="0"/>
                  </a:moveTo>
                  <a:cubicBezTo>
                    <a:pt x="251" y="0"/>
                    <a:pt x="126" y="17"/>
                    <a:pt x="24" y="41"/>
                  </a:cubicBezTo>
                  <a:cubicBezTo>
                    <a:pt x="3" y="156"/>
                    <a:pt x="0" y="322"/>
                    <a:pt x="134" y="373"/>
                  </a:cubicBezTo>
                  <a:cubicBezTo>
                    <a:pt x="206" y="400"/>
                    <a:pt x="317" y="409"/>
                    <a:pt x="432" y="409"/>
                  </a:cubicBezTo>
                  <a:cubicBezTo>
                    <a:pt x="656" y="409"/>
                    <a:pt x="895" y="376"/>
                    <a:pt x="895" y="376"/>
                  </a:cubicBezTo>
                  <a:cubicBezTo>
                    <a:pt x="895" y="376"/>
                    <a:pt x="1495" y="570"/>
                    <a:pt x="1560" y="570"/>
                  </a:cubicBezTo>
                  <a:cubicBezTo>
                    <a:pt x="1563" y="570"/>
                    <a:pt x="1565" y="569"/>
                    <a:pt x="1565" y="569"/>
                  </a:cubicBezTo>
                  <a:cubicBezTo>
                    <a:pt x="1582" y="544"/>
                    <a:pt x="1665" y="335"/>
                    <a:pt x="1563" y="223"/>
                  </a:cubicBezTo>
                  <a:cubicBezTo>
                    <a:pt x="1539" y="196"/>
                    <a:pt x="1504" y="161"/>
                    <a:pt x="1461" y="126"/>
                  </a:cubicBezTo>
                  <a:cubicBezTo>
                    <a:pt x="1102" y="75"/>
                    <a:pt x="759" y="30"/>
                    <a:pt x="579" y="11"/>
                  </a:cubicBezTo>
                  <a:cubicBezTo>
                    <a:pt x="514" y="4"/>
                    <a:pt x="450" y="0"/>
                    <a:pt x="388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5521025" y="4706125"/>
              <a:ext cx="68950" cy="81850"/>
            </a:xfrm>
            <a:custGeom>
              <a:rect b="b" l="l" r="r" t="t"/>
              <a:pathLst>
                <a:path extrusionOk="0" h="3274" w="2758">
                  <a:moveTo>
                    <a:pt x="554" y="0"/>
                  </a:moveTo>
                  <a:cubicBezTo>
                    <a:pt x="500" y="0"/>
                    <a:pt x="258" y="155"/>
                    <a:pt x="258" y="155"/>
                  </a:cubicBezTo>
                  <a:lnTo>
                    <a:pt x="215" y="286"/>
                  </a:lnTo>
                  <a:lnTo>
                    <a:pt x="100" y="616"/>
                  </a:lnTo>
                  <a:cubicBezTo>
                    <a:pt x="100" y="616"/>
                    <a:pt x="127" y="977"/>
                    <a:pt x="162" y="1347"/>
                  </a:cubicBezTo>
                  <a:cubicBezTo>
                    <a:pt x="172" y="1473"/>
                    <a:pt x="186" y="1599"/>
                    <a:pt x="194" y="1709"/>
                  </a:cubicBezTo>
                  <a:cubicBezTo>
                    <a:pt x="207" y="1854"/>
                    <a:pt x="288" y="2277"/>
                    <a:pt x="301" y="2350"/>
                  </a:cubicBezTo>
                  <a:cubicBezTo>
                    <a:pt x="28" y="2711"/>
                    <a:pt x="1" y="2912"/>
                    <a:pt x="274" y="3022"/>
                  </a:cubicBezTo>
                  <a:cubicBezTo>
                    <a:pt x="355" y="3055"/>
                    <a:pt x="438" y="3067"/>
                    <a:pt x="516" y="3067"/>
                  </a:cubicBezTo>
                  <a:cubicBezTo>
                    <a:pt x="705" y="3067"/>
                    <a:pt x="861" y="2998"/>
                    <a:pt x="861" y="2998"/>
                  </a:cubicBezTo>
                  <a:cubicBezTo>
                    <a:pt x="861" y="2998"/>
                    <a:pt x="1561" y="3223"/>
                    <a:pt x="1797" y="3266"/>
                  </a:cubicBezTo>
                  <a:cubicBezTo>
                    <a:pt x="1824" y="3271"/>
                    <a:pt x="1858" y="3274"/>
                    <a:pt x="1898" y="3274"/>
                  </a:cubicBezTo>
                  <a:cubicBezTo>
                    <a:pt x="2191" y="3274"/>
                    <a:pt x="2758" y="3142"/>
                    <a:pt x="2692" y="3014"/>
                  </a:cubicBezTo>
                  <a:cubicBezTo>
                    <a:pt x="2631" y="2919"/>
                    <a:pt x="2363" y="2903"/>
                    <a:pt x="2194" y="2903"/>
                  </a:cubicBezTo>
                  <a:cubicBezTo>
                    <a:pt x="2111" y="2903"/>
                    <a:pt x="2051" y="2907"/>
                    <a:pt x="2051" y="2907"/>
                  </a:cubicBezTo>
                  <a:lnTo>
                    <a:pt x="968" y="2277"/>
                  </a:lnTo>
                  <a:lnTo>
                    <a:pt x="923" y="1760"/>
                  </a:lnTo>
                  <a:lnTo>
                    <a:pt x="960" y="1334"/>
                  </a:lnTo>
                  <a:lnTo>
                    <a:pt x="1009" y="838"/>
                  </a:lnTo>
                  <a:lnTo>
                    <a:pt x="1038" y="508"/>
                  </a:lnTo>
                  <a:cubicBezTo>
                    <a:pt x="1038" y="508"/>
                    <a:pt x="580" y="37"/>
                    <a:pt x="564" y="5"/>
                  </a:cubicBezTo>
                  <a:cubicBezTo>
                    <a:pt x="562" y="2"/>
                    <a:pt x="559" y="0"/>
                    <a:pt x="554" y="0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5523525" y="4713125"/>
              <a:ext cx="22600" cy="36875"/>
            </a:xfrm>
            <a:custGeom>
              <a:rect b="b" l="l" r="r" t="t"/>
              <a:pathLst>
                <a:path extrusionOk="0" h="1475" w="904">
                  <a:moveTo>
                    <a:pt x="115" y="1"/>
                  </a:moveTo>
                  <a:lnTo>
                    <a:pt x="0" y="333"/>
                  </a:lnTo>
                  <a:cubicBezTo>
                    <a:pt x="0" y="333"/>
                    <a:pt x="27" y="695"/>
                    <a:pt x="62" y="1065"/>
                  </a:cubicBezTo>
                  <a:cubicBezTo>
                    <a:pt x="70" y="1191"/>
                    <a:pt x="83" y="1314"/>
                    <a:pt x="94" y="1426"/>
                  </a:cubicBezTo>
                  <a:lnTo>
                    <a:pt x="292" y="1472"/>
                  </a:lnTo>
                  <a:lnTo>
                    <a:pt x="375" y="1292"/>
                  </a:lnTo>
                  <a:lnTo>
                    <a:pt x="638" y="1453"/>
                  </a:lnTo>
                  <a:lnTo>
                    <a:pt x="815" y="1475"/>
                  </a:lnTo>
                  <a:lnTo>
                    <a:pt x="855" y="1051"/>
                  </a:lnTo>
                  <a:lnTo>
                    <a:pt x="903" y="555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5551200" y="4765975"/>
              <a:ext cx="43150" cy="24300"/>
            </a:xfrm>
            <a:custGeom>
              <a:rect b="b" l="l" r="r" t="t"/>
              <a:pathLst>
                <a:path extrusionOk="0" h="972" w="1726">
                  <a:moveTo>
                    <a:pt x="471" y="1"/>
                  </a:moveTo>
                  <a:cubicBezTo>
                    <a:pt x="411" y="1"/>
                    <a:pt x="355" y="31"/>
                    <a:pt x="322" y="84"/>
                  </a:cubicBezTo>
                  <a:cubicBezTo>
                    <a:pt x="209" y="259"/>
                    <a:pt x="0" y="631"/>
                    <a:pt x="21" y="867"/>
                  </a:cubicBezTo>
                  <a:cubicBezTo>
                    <a:pt x="157" y="938"/>
                    <a:pt x="417" y="972"/>
                    <a:pt x="694" y="972"/>
                  </a:cubicBezTo>
                  <a:cubicBezTo>
                    <a:pt x="1146" y="972"/>
                    <a:pt x="1645" y="882"/>
                    <a:pt x="1726" y="719"/>
                  </a:cubicBezTo>
                  <a:cubicBezTo>
                    <a:pt x="1576" y="521"/>
                    <a:pt x="860" y="111"/>
                    <a:pt x="525" y="9"/>
                  </a:cubicBezTo>
                  <a:cubicBezTo>
                    <a:pt x="507" y="4"/>
                    <a:pt x="489" y="1"/>
                    <a:pt x="471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5559300" y="4771650"/>
              <a:ext cx="29900" cy="13775"/>
            </a:xfrm>
            <a:custGeom>
              <a:rect b="b" l="l" r="r" t="t"/>
              <a:pathLst>
                <a:path extrusionOk="0" h="551" w="1196">
                  <a:moveTo>
                    <a:pt x="321" y="1"/>
                  </a:moveTo>
                  <a:cubicBezTo>
                    <a:pt x="300" y="1"/>
                    <a:pt x="285" y="6"/>
                    <a:pt x="279" y="18"/>
                  </a:cubicBezTo>
                  <a:cubicBezTo>
                    <a:pt x="242" y="104"/>
                    <a:pt x="493" y="318"/>
                    <a:pt x="493" y="318"/>
                  </a:cubicBezTo>
                  <a:cubicBezTo>
                    <a:pt x="493" y="318"/>
                    <a:pt x="0" y="415"/>
                    <a:pt x="156" y="492"/>
                  </a:cubicBezTo>
                  <a:cubicBezTo>
                    <a:pt x="230" y="529"/>
                    <a:pt x="478" y="550"/>
                    <a:pt x="713" y="550"/>
                  </a:cubicBezTo>
                  <a:cubicBezTo>
                    <a:pt x="955" y="550"/>
                    <a:pt x="1182" y="528"/>
                    <a:pt x="1188" y="479"/>
                  </a:cubicBezTo>
                  <a:cubicBezTo>
                    <a:pt x="1196" y="388"/>
                    <a:pt x="807" y="192"/>
                    <a:pt x="807" y="192"/>
                  </a:cubicBezTo>
                  <a:cubicBezTo>
                    <a:pt x="789" y="179"/>
                    <a:pt x="446" y="1"/>
                    <a:pt x="321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5507025" y="4501225"/>
              <a:ext cx="59050" cy="243625"/>
            </a:xfrm>
            <a:custGeom>
              <a:rect b="b" l="l" r="r" t="t"/>
              <a:pathLst>
                <a:path extrusionOk="0" h="9745" w="2362">
                  <a:moveTo>
                    <a:pt x="629" y="0"/>
                  </a:moveTo>
                  <a:cubicBezTo>
                    <a:pt x="516" y="0"/>
                    <a:pt x="400" y="6"/>
                    <a:pt x="282" y="18"/>
                  </a:cubicBezTo>
                  <a:cubicBezTo>
                    <a:pt x="277" y="112"/>
                    <a:pt x="285" y="407"/>
                    <a:pt x="304" y="795"/>
                  </a:cubicBezTo>
                  <a:cubicBezTo>
                    <a:pt x="349" y="1884"/>
                    <a:pt x="451" y="3698"/>
                    <a:pt x="451" y="3698"/>
                  </a:cubicBezTo>
                  <a:cubicBezTo>
                    <a:pt x="451" y="3698"/>
                    <a:pt x="28" y="6450"/>
                    <a:pt x="14" y="7169"/>
                  </a:cubicBezTo>
                  <a:cubicBezTo>
                    <a:pt x="1" y="7884"/>
                    <a:pt x="325" y="9734"/>
                    <a:pt x="325" y="9734"/>
                  </a:cubicBezTo>
                  <a:lnTo>
                    <a:pt x="901" y="9696"/>
                  </a:lnTo>
                  <a:lnTo>
                    <a:pt x="912" y="9329"/>
                  </a:lnTo>
                  <a:lnTo>
                    <a:pt x="1202" y="9677"/>
                  </a:lnTo>
                  <a:lnTo>
                    <a:pt x="2145" y="9744"/>
                  </a:lnTo>
                  <a:cubicBezTo>
                    <a:pt x="2145" y="9744"/>
                    <a:pt x="1906" y="5386"/>
                    <a:pt x="1952" y="3907"/>
                  </a:cubicBezTo>
                  <a:cubicBezTo>
                    <a:pt x="1960" y="3620"/>
                    <a:pt x="2107" y="2414"/>
                    <a:pt x="2223" y="1503"/>
                  </a:cubicBezTo>
                  <a:cubicBezTo>
                    <a:pt x="2300" y="900"/>
                    <a:pt x="2362" y="423"/>
                    <a:pt x="2362" y="423"/>
                  </a:cubicBezTo>
                  <a:cubicBezTo>
                    <a:pt x="2362" y="423"/>
                    <a:pt x="1612" y="0"/>
                    <a:pt x="629" y="0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5506975" y="4590250"/>
              <a:ext cx="36675" cy="154325"/>
            </a:xfrm>
            <a:custGeom>
              <a:rect b="b" l="l" r="r" t="t"/>
              <a:pathLst>
                <a:path extrusionOk="0" h="6173" w="1467">
                  <a:moveTo>
                    <a:pt x="1202" y="1"/>
                  </a:moveTo>
                  <a:cubicBezTo>
                    <a:pt x="948" y="1"/>
                    <a:pt x="448" y="137"/>
                    <a:pt x="448" y="137"/>
                  </a:cubicBezTo>
                  <a:cubicBezTo>
                    <a:pt x="448" y="137"/>
                    <a:pt x="27" y="2889"/>
                    <a:pt x="14" y="3605"/>
                  </a:cubicBezTo>
                  <a:cubicBezTo>
                    <a:pt x="0" y="4323"/>
                    <a:pt x="324" y="6173"/>
                    <a:pt x="324" y="6173"/>
                  </a:cubicBezTo>
                  <a:lnTo>
                    <a:pt x="901" y="6135"/>
                  </a:lnTo>
                  <a:lnTo>
                    <a:pt x="911" y="5768"/>
                  </a:lnTo>
                  <a:cubicBezTo>
                    <a:pt x="911" y="5768"/>
                    <a:pt x="751" y="4846"/>
                    <a:pt x="654" y="3720"/>
                  </a:cubicBezTo>
                  <a:cubicBezTo>
                    <a:pt x="555" y="2595"/>
                    <a:pt x="673" y="622"/>
                    <a:pt x="673" y="622"/>
                  </a:cubicBezTo>
                  <a:cubicBezTo>
                    <a:pt x="673" y="622"/>
                    <a:pt x="883" y="744"/>
                    <a:pt x="1090" y="744"/>
                  </a:cubicBezTo>
                  <a:cubicBezTo>
                    <a:pt x="1138" y="744"/>
                    <a:pt x="1185" y="737"/>
                    <a:pt x="1230" y="721"/>
                  </a:cubicBezTo>
                  <a:cubicBezTo>
                    <a:pt x="1466" y="635"/>
                    <a:pt x="708" y="266"/>
                    <a:pt x="708" y="266"/>
                  </a:cubicBezTo>
                  <a:lnTo>
                    <a:pt x="708" y="266"/>
                  </a:lnTo>
                  <a:cubicBezTo>
                    <a:pt x="708" y="266"/>
                    <a:pt x="711" y="266"/>
                    <a:pt x="717" y="266"/>
                  </a:cubicBezTo>
                  <a:cubicBezTo>
                    <a:pt x="792" y="266"/>
                    <a:pt x="1296" y="259"/>
                    <a:pt x="1346" y="75"/>
                  </a:cubicBezTo>
                  <a:cubicBezTo>
                    <a:pt x="1361" y="21"/>
                    <a:pt x="1300" y="1"/>
                    <a:pt x="1202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5513925" y="4501275"/>
              <a:ext cx="52150" cy="44500"/>
            </a:xfrm>
            <a:custGeom>
              <a:rect b="b" l="l" r="r" t="t"/>
              <a:pathLst>
                <a:path extrusionOk="0" h="1780" w="2086">
                  <a:moveTo>
                    <a:pt x="360" y="0"/>
                  </a:moveTo>
                  <a:cubicBezTo>
                    <a:pt x="245" y="0"/>
                    <a:pt x="127" y="6"/>
                    <a:pt x="6" y="19"/>
                  </a:cubicBezTo>
                  <a:cubicBezTo>
                    <a:pt x="1" y="113"/>
                    <a:pt x="9" y="407"/>
                    <a:pt x="28" y="796"/>
                  </a:cubicBezTo>
                  <a:cubicBezTo>
                    <a:pt x="298" y="914"/>
                    <a:pt x="1175" y="1305"/>
                    <a:pt x="1175" y="1305"/>
                  </a:cubicBezTo>
                  <a:cubicBezTo>
                    <a:pt x="1175" y="1305"/>
                    <a:pt x="207" y="1410"/>
                    <a:pt x="470" y="1541"/>
                  </a:cubicBezTo>
                  <a:cubicBezTo>
                    <a:pt x="733" y="1672"/>
                    <a:pt x="1912" y="1780"/>
                    <a:pt x="1912" y="1780"/>
                  </a:cubicBezTo>
                  <a:cubicBezTo>
                    <a:pt x="1912" y="1780"/>
                    <a:pt x="1925" y="1667"/>
                    <a:pt x="1947" y="1501"/>
                  </a:cubicBezTo>
                  <a:cubicBezTo>
                    <a:pt x="2024" y="898"/>
                    <a:pt x="2086" y="421"/>
                    <a:pt x="2086" y="421"/>
                  </a:cubicBezTo>
                  <a:cubicBezTo>
                    <a:pt x="2086" y="421"/>
                    <a:pt x="1339" y="0"/>
                    <a:pt x="360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5506375" y="4503825"/>
              <a:ext cx="13075" cy="243100"/>
            </a:xfrm>
            <a:custGeom>
              <a:rect b="b" l="l" r="r" t="t"/>
              <a:pathLst>
                <a:path extrusionOk="0" h="9724" w="523">
                  <a:moveTo>
                    <a:pt x="327" y="0"/>
                  </a:moveTo>
                  <a:cubicBezTo>
                    <a:pt x="314" y="0"/>
                    <a:pt x="301" y="7"/>
                    <a:pt x="295" y="24"/>
                  </a:cubicBezTo>
                  <a:cubicBezTo>
                    <a:pt x="190" y="263"/>
                    <a:pt x="220" y="555"/>
                    <a:pt x="233" y="809"/>
                  </a:cubicBezTo>
                  <a:cubicBezTo>
                    <a:pt x="255" y="1115"/>
                    <a:pt x="271" y="1418"/>
                    <a:pt x="292" y="1723"/>
                  </a:cubicBezTo>
                  <a:cubicBezTo>
                    <a:pt x="335" y="2348"/>
                    <a:pt x="367" y="2970"/>
                    <a:pt x="434" y="3594"/>
                  </a:cubicBezTo>
                  <a:cubicBezTo>
                    <a:pt x="434" y="3597"/>
                    <a:pt x="440" y="3599"/>
                    <a:pt x="440" y="3602"/>
                  </a:cubicBezTo>
                  <a:cubicBezTo>
                    <a:pt x="351" y="4130"/>
                    <a:pt x="287" y="4658"/>
                    <a:pt x="214" y="5191"/>
                  </a:cubicBezTo>
                  <a:cubicBezTo>
                    <a:pt x="145" y="5706"/>
                    <a:pt x="67" y="6223"/>
                    <a:pt x="43" y="6746"/>
                  </a:cubicBezTo>
                  <a:cubicBezTo>
                    <a:pt x="0" y="7743"/>
                    <a:pt x="43" y="8718"/>
                    <a:pt x="324" y="9683"/>
                  </a:cubicBezTo>
                  <a:cubicBezTo>
                    <a:pt x="332" y="9711"/>
                    <a:pt x="352" y="9723"/>
                    <a:pt x="374" y="9723"/>
                  </a:cubicBezTo>
                  <a:cubicBezTo>
                    <a:pt x="409" y="9723"/>
                    <a:pt x="447" y="9690"/>
                    <a:pt x="437" y="9643"/>
                  </a:cubicBezTo>
                  <a:cubicBezTo>
                    <a:pt x="330" y="9147"/>
                    <a:pt x="255" y="8665"/>
                    <a:pt x="204" y="8164"/>
                  </a:cubicBezTo>
                  <a:cubicBezTo>
                    <a:pt x="153" y="7649"/>
                    <a:pt x="161" y="7137"/>
                    <a:pt x="201" y="6628"/>
                  </a:cubicBezTo>
                  <a:cubicBezTo>
                    <a:pt x="279" y="5620"/>
                    <a:pt x="432" y="4618"/>
                    <a:pt x="523" y="3610"/>
                  </a:cubicBezTo>
                  <a:cubicBezTo>
                    <a:pt x="523" y="3599"/>
                    <a:pt x="523" y="3594"/>
                    <a:pt x="520" y="3586"/>
                  </a:cubicBezTo>
                  <a:cubicBezTo>
                    <a:pt x="504" y="2999"/>
                    <a:pt x="458" y="2409"/>
                    <a:pt x="418" y="1825"/>
                  </a:cubicBezTo>
                  <a:cubicBezTo>
                    <a:pt x="399" y="1530"/>
                    <a:pt x="375" y="1238"/>
                    <a:pt x="354" y="943"/>
                  </a:cubicBezTo>
                  <a:cubicBezTo>
                    <a:pt x="335" y="638"/>
                    <a:pt x="351" y="356"/>
                    <a:pt x="378" y="56"/>
                  </a:cubicBezTo>
                  <a:cubicBezTo>
                    <a:pt x="380" y="25"/>
                    <a:pt x="352" y="0"/>
                    <a:pt x="327" y="0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5520825" y="4244050"/>
              <a:ext cx="46275" cy="86000"/>
            </a:xfrm>
            <a:custGeom>
              <a:rect b="b" l="l" r="r" t="t"/>
              <a:pathLst>
                <a:path extrusionOk="0" h="3440" w="1851">
                  <a:moveTo>
                    <a:pt x="408" y="0"/>
                  </a:moveTo>
                  <a:cubicBezTo>
                    <a:pt x="408" y="0"/>
                    <a:pt x="130" y="91"/>
                    <a:pt x="65" y="343"/>
                  </a:cubicBezTo>
                  <a:cubicBezTo>
                    <a:pt x="1" y="590"/>
                    <a:pt x="180" y="1000"/>
                    <a:pt x="199" y="1220"/>
                  </a:cubicBezTo>
                  <a:cubicBezTo>
                    <a:pt x="215" y="1442"/>
                    <a:pt x="140" y="1876"/>
                    <a:pt x="314" y="2024"/>
                  </a:cubicBezTo>
                  <a:cubicBezTo>
                    <a:pt x="489" y="2171"/>
                    <a:pt x="746" y="2144"/>
                    <a:pt x="708" y="2412"/>
                  </a:cubicBezTo>
                  <a:cubicBezTo>
                    <a:pt x="671" y="2680"/>
                    <a:pt x="550" y="2975"/>
                    <a:pt x="725" y="3171"/>
                  </a:cubicBezTo>
                  <a:cubicBezTo>
                    <a:pt x="862" y="3322"/>
                    <a:pt x="1353" y="3439"/>
                    <a:pt x="1603" y="3439"/>
                  </a:cubicBezTo>
                  <a:cubicBezTo>
                    <a:pt x="1670" y="3439"/>
                    <a:pt x="1720" y="3431"/>
                    <a:pt x="1740" y="3412"/>
                  </a:cubicBezTo>
                  <a:cubicBezTo>
                    <a:pt x="1834" y="3318"/>
                    <a:pt x="1850" y="2222"/>
                    <a:pt x="1834" y="2139"/>
                  </a:cubicBezTo>
                  <a:cubicBezTo>
                    <a:pt x="1818" y="2053"/>
                    <a:pt x="1346" y="1139"/>
                    <a:pt x="1346" y="1139"/>
                  </a:cubicBezTo>
                  <a:lnTo>
                    <a:pt x="770" y="700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5526200" y="4248725"/>
              <a:ext cx="40900" cy="68875"/>
            </a:xfrm>
            <a:custGeom>
              <a:rect b="b" l="l" r="r" t="t"/>
              <a:pathLst>
                <a:path extrusionOk="0" h="2755" w="1636">
                  <a:moveTo>
                    <a:pt x="539" y="1"/>
                  </a:moveTo>
                  <a:lnTo>
                    <a:pt x="231" y="3"/>
                  </a:lnTo>
                  <a:cubicBezTo>
                    <a:pt x="231" y="3"/>
                    <a:pt x="0" y="333"/>
                    <a:pt x="27" y="593"/>
                  </a:cubicBezTo>
                  <a:cubicBezTo>
                    <a:pt x="30" y="762"/>
                    <a:pt x="91" y="856"/>
                    <a:pt x="102" y="976"/>
                  </a:cubicBezTo>
                  <a:cubicBezTo>
                    <a:pt x="116" y="1169"/>
                    <a:pt x="83" y="1362"/>
                    <a:pt x="142" y="1547"/>
                  </a:cubicBezTo>
                  <a:cubicBezTo>
                    <a:pt x="161" y="1611"/>
                    <a:pt x="191" y="1767"/>
                    <a:pt x="507" y="1821"/>
                  </a:cubicBezTo>
                  <a:cubicBezTo>
                    <a:pt x="617" y="1839"/>
                    <a:pt x="732" y="2040"/>
                    <a:pt x="684" y="2150"/>
                  </a:cubicBezTo>
                  <a:cubicBezTo>
                    <a:pt x="644" y="2244"/>
                    <a:pt x="598" y="2367"/>
                    <a:pt x="614" y="2485"/>
                  </a:cubicBezTo>
                  <a:cubicBezTo>
                    <a:pt x="641" y="2681"/>
                    <a:pt x="751" y="2718"/>
                    <a:pt x="858" y="2751"/>
                  </a:cubicBezTo>
                  <a:cubicBezTo>
                    <a:pt x="866" y="2753"/>
                    <a:pt x="876" y="2754"/>
                    <a:pt x="887" y="2754"/>
                  </a:cubicBezTo>
                  <a:cubicBezTo>
                    <a:pt x="1031" y="2754"/>
                    <a:pt x="1394" y="2558"/>
                    <a:pt x="1394" y="2558"/>
                  </a:cubicBezTo>
                  <a:lnTo>
                    <a:pt x="1635" y="1981"/>
                  </a:lnTo>
                  <a:lnTo>
                    <a:pt x="1520" y="1595"/>
                  </a:lnTo>
                  <a:lnTo>
                    <a:pt x="1247" y="1295"/>
                  </a:lnTo>
                  <a:lnTo>
                    <a:pt x="882" y="1097"/>
                  </a:lnTo>
                  <a:lnTo>
                    <a:pt x="834" y="1121"/>
                  </a:lnTo>
                  <a:lnTo>
                    <a:pt x="759" y="266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5526800" y="4229375"/>
              <a:ext cx="104275" cy="94525"/>
            </a:xfrm>
            <a:custGeom>
              <a:rect b="b" l="l" r="r" t="t"/>
              <a:pathLst>
                <a:path extrusionOk="0" h="3781" w="4171">
                  <a:moveTo>
                    <a:pt x="1251" y="0"/>
                  </a:moveTo>
                  <a:cubicBezTo>
                    <a:pt x="1231" y="0"/>
                    <a:pt x="1211" y="0"/>
                    <a:pt x="1190" y="0"/>
                  </a:cubicBezTo>
                  <a:cubicBezTo>
                    <a:pt x="1000" y="0"/>
                    <a:pt x="807" y="0"/>
                    <a:pt x="620" y="48"/>
                  </a:cubicBezTo>
                  <a:cubicBezTo>
                    <a:pt x="437" y="91"/>
                    <a:pt x="255" y="185"/>
                    <a:pt x="145" y="341"/>
                  </a:cubicBezTo>
                  <a:cubicBezTo>
                    <a:pt x="3" y="531"/>
                    <a:pt x="0" y="574"/>
                    <a:pt x="105" y="721"/>
                  </a:cubicBezTo>
                  <a:cubicBezTo>
                    <a:pt x="132" y="759"/>
                    <a:pt x="164" y="796"/>
                    <a:pt x="201" y="826"/>
                  </a:cubicBezTo>
                  <a:cubicBezTo>
                    <a:pt x="268" y="882"/>
                    <a:pt x="352" y="925"/>
                    <a:pt x="451" y="952"/>
                  </a:cubicBezTo>
                  <a:cubicBezTo>
                    <a:pt x="711" y="1027"/>
                    <a:pt x="1142" y="938"/>
                    <a:pt x="1322" y="1045"/>
                  </a:cubicBezTo>
                  <a:cubicBezTo>
                    <a:pt x="1501" y="1153"/>
                    <a:pt x="1759" y="1466"/>
                    <a:pt x="1946" y="1488"/>
                  </a:cubicBezTo>
                  <a:cubicBezTo>
                    <a:pt x="2013" y="1496"/>
                    <a:pt x="2091" y="1501"/>
                    <a:pt x="2169" y="1520"/>
                  </a:cubicBezTo>
                  <a:cubicBezTo>
                    <a:pt x="2305" y="1547"/>
                    <a:pt x="2442" y="1603"/>
                    <a:pt x="2522" y="1756"/>
                  </a:cubicBezTo>
                  <a:cubicBezTo>
                    <a:pt x="2648" y="1997"/>
                    <a:pt x="2584" y="2324"/>
                    <a:pt x="2710" y="2474"/>
                  </a:cubicBezTo>
                  <a:cubicBezTo>
                    <a:pt x="2841" y="2621"/>
                    <a:pt x="2997" y="2672"/>
                    <a:pt x="2957" y="2922"/>
                  </a:cubicBezTo>
                  <a:cubicBezTo>
                    <a:pt x="2916" y="3171"/>
                    <a:pt x="2857" y="3278"/>
                    <a:pt x="2935" y="3377"/>
                  </a:cubicBezTo>
                  <a:cubicBezTo>
                    <a:pt x="3003" y="3466"/>
                    <a:pt x="3309" y="3780"/>
                    <a:pt x="3475" y="3780"/>
                  </a:cubicBezTo>
                  <a:cubicBezTo>
                    <a:pt x="3498" y="3780"/>
                    <a:pt x="3519" y="3774"/>
                    <a:pt x="3536" y="3760"/>
                  </a:cubicBezTo>
                  <a:cubicBezTo>
                    <a:pt x="3726" y="3602"/>
                    <a:pt x="4077" y="3114"/>
                    <a:pt x="4114" y="2881"/>
                  </a:cubicBezTo>
                  <a:cubicBezTo>
                    <a:pt x="4155" y="2605"/>
                    <a:pt x="4171" y="2297"/>
                    <a:pt x="4021" y="2037"/>
                  </a:cubicBezTo>
                  <a:cubicBezTo>
                    <a:pt x="3806" y="1670"/>
                    <a:pt x="3324" y="1536"/>
                    <a:pt x="3083" y="1185"/>
                  </a:cubicBezTo>
                  <a:cubicBezTo>
                    <a:pt x="2916" y="938"/>
                    <a:pt x="2804" y="772"/>
                    <a:pt x="2643" y="523"/>
                  </a:cubicBezTo>
                  <a:cubicBezTo>
                    <a:pt x="2488" y="287"/>
                    <a:pt x="2319" y="140"/>
                    <a:pt x="2040" y="67"/>
                  </a:cubicBezTo>
                  <a:cubicBezTo>
                    <a:pt x="1784" y="2"/>
                    <a:pt x="1516" y="0"/>
                    <a:pt x="1251" y="0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5579050" y="4268150"/>
              <a:ext cx="36475" cy="52275"/>
            </a:xfrm>
            <a:custGeom>
              <a:rect b="b" l="l" r="r" t="t"/>
              <a:pathLst>
                <a:path extrusionOk="0" h="2091" w="1459">
                  <a:moveTo>
                    <a:pt x="513" y="1"/>
                  </a:moveTo>
                  <a:lnTo>
                    <a:pt x="199" y="9"/>
                  </a:lnTo>
                  <a:lnTo>
                    <a:pt x="76" y="296"/>
                  </a:lnTo>
                  <a:lnTo>
                    <a:pt x="30" y="671"/>
                  </a:lnTo>
                  <a:lnTo>
                    <a:pt x="1" y="1472"/>
                  </a:lnTo>
                  <a:lnTo>
                    <a:pt x="427" y="1877"/>
                  </a:lnTo>
                  <a:cubicBezTo>
                    <a:pt x="427" y="1877"/>
                    <a:pt x="728" y="2091"/>
                    <a:pt x="994" y="2091"/>
                  </a:cubicBezTo>
                  <a:cubicBezTo>
                    <a:pt x="1056" y="2091"/>
                    <a:pt x="1116" y="2079"/>
                    <a:pt x="1169" y="2051"/>
                  </a:cubicBezTo>
                  <a:cubicBezTo>
                    <a:pt x="1459" y="1901"/>
                    <a:pt x="1397" y="1553"/>
                    <a:pt x="1338" y="1405"/>
                  </a:cubicBezTo>
                  <a:cubicBezTo>
                    <a:pt x="1287" y="1290"/>
                    <a:pt x="1362" y="1006"/>
                    <a:pt x="1250" y="840"/>
                  </a:cubicBezTo>
                  <a:cubicBezTo>
                    <a:pt x="1089" y="599"/>
                    <a:pt x="977" y="684"/>
                    <a:pt x="711" y="532"/>
                  </a:cubicBezTo>
                  <a:cubicBezTo>
                    <a:pt x="483" y="398"/>
                    <a:pt x="510" y="124"/>
                    <a:pt x="513" y="25"/>
                  </a:cubicBezTo>
                  <a:lnTo>
                    <a:pt x="5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5506975" y="4313200"/>
              <a:ext cx="118075" cy="203850"/>
            </a:xfrm>
            <a:custGeom>
              <a:rect b="b" l="l" r="r" t="t"/>
              <a:pathLst>
                <a:path extrusionOk="0" h="8154" w="4723">
                  <a:moveTo>
                    <a:pt x="1338" y="0"/>
                  </a:moveTo>
                  <a:cubicBezTo>
                    <a:pt x="1287" y="21"/>
                    <a:pt x="1238" y="46"/>
                    <a:pt x="1193" y="67"/>
                  </a:cubicBezTo>
                  <a:cubicBezTo>
                    <a:pt x="981" y="172"/>
                    <a:pt x="788" y="295"/>
                    <a:pt x="673" y="426"/>
                  </a:cubicBezTo>
                  <a:cubicBezTo>
                    <a:pt x="440" y="702"/>
                    <a:pt x="397" y="2005"/>
                    <a:pt x="445" y="3267"/>
                  </a:cubicBezTo>
                  <a:cubicBezTo>
                    <a:pt x="450" y="3503"/>
                    <a:pt x="464" y="3736"/>
                    <a:pt x="480" y="3961"/>
                  </a:cubicBezTo>
                  <a:cubicBezTo>
                    <a:pt x="496" y="4245"/>
                    <a:pt x="520" y="4521"/>
                    <a:pt x="542" y="4765"/>
                  </a:cubicBezTo>
                  <a:cubicBezTo>
                    <a:pt x="153" y="5551"/>
                    <a:pt x="0" y="6757"/>
                    <a:pt x="59" y="7738"/>
                  </a:cubicBezTo>
                  <a:cubicBezTo>
                    <a:pt x="737" y="8037"/>
                    <a:pt x="1714" y="8154"/>
                    <a:pt x="2622" y="8154"/>
                  </a:cubicBezTo>
                  <a:cubicBezTo>
                    <a:pt x="2672" y="8154"/>
                    <a:pt x="2722" y="8154"/>
                    <a:pt x="2771" y="8153"/>
                  </a:cubicBezTo>
                  <a:cubicBezTo>
                    <a:pt x="3551" y="8142"/>
                    <a:pt x="4262" y="8048"/>
                    <a:pt x="4650" y="7925"/>
                  </a:cubicBezTo>
                  <a:cubicBezTo>
                    <a:pt x="4722" y="7654"/>
                    <a:pt x="4666" y="7322"/>
                    <a:pt x="4642" y="7046"/>
                  </a:cubicBezTo>
                  <a:cubicBezTo>
                    <a:pt x="4602" y="6623"/>
                    <a:pt x="4543" y="6199"/>
                    <a:pt x="4479" y="5776"/>
                  </a:cubicBezTo>
                  <a:cubicBezTo>
                    <a:pt x="4433" y="5467"/>
                    <a:pt x="4382" y="5157"/>
                    <a:pt x="4329" y="4848"/>
                  </a:cubicBezTo>
                  <a:cubicBezTo>
                    <a:pt x="4307" y="4741"/>
                    <a:pt x="4495" y="3532"/>
                    <a:pt x="4602" y="2447"/>
                  </a:cubicBezTo>
                  <a:cubicBezTo>
                    <a:pt x="4680" y="1670"/>
                    <a:pt x="4714" y="951"/>
                    <a:pt x="4599" y="750"/>
                  </a:cubicBezTo>
                  <a:cubicBezTo>
                    <a:pt x="4505" y="587"/>
                    <a:pt x="4350" y="528"/>
                    <a:pt x="4211" y="413"/>
                  </a:cubicBezTo>
                  <a:cubicBezTo>
                    <a:pt x="4098" y="319"/>
                    <a:pt x="4036" y="279"/>
                    <a:pt x="3959" y="233"/>
                  </a:cubicBezTo>
                  <a:cubicBezTo>
                    <a:pt x="3913" y="201"/>
                    <a:pt x="3862" y="172"/>
                    <a:pt x="3790" y="126"/>
                  </a:cubicBezTo>
                  <a:cubicBezTo>
                    <a:pt x="3557" y="222"/>
                    <a:pt x="3064" y="401"/>
                    <a:pt x="2567" y="401"/>
                  </a:cubicBezTo>
                  <a:cubicBezTo>
                    <a:pt x="2480" y="401"/>
                    <a:pt x="2393" y="396"/>
                    <a:pt x="2308" y="383"/>
                  </a:cubicBezTo>
                  <a:cubicBezTo>
                    <a:pt x="1785" y="306"/>
                    <a:pt x="1477" y="115"/>
                    <a:pt x="1338" y="0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5518025" y="4369650"/>
              <a:ext cx="60450" cy="42650"/>
            </a:xfrm>
            <a:custGeom>
              <a:rect b="b" l="l" r="r" t="t"/>
              <a:pathLst>
                <a:path extrusionOk="0" h="1706" w="2418">
                  <a:moveTo>
                    <a:pt x="1584" y="1"/>
                  </a:moveTo>
                  <a:cubicBezTo>
                    <a:pt x="1532" y="1"/>
                    <a:pt x="873" y="446"/>
                    <a:pt x="845" y="457"/>
                  </a:cubicBezTo>
                  <a:cubicBezTo>
                    <a:pt x="812" y="468"/>
                    <a:pt x="432" y="872"/>
                    <a:pt x="432" y="872"/>
                  </a:cubicBezTo>
                  <a:cubicBezTo>
                    <a:pt x="432" y="872"/>
                    <a:pt x="142" y="961"/>
                    <a:pt x="0" y="1014"/>
                  </a:cubicBezTo>
                  <a:cubicBezTo>
                    <a:pt x="6" y="1248"/>
                    <a:pt x="19" y="1483"/>
                    <a:pt x="33" y="1706"/>
                  </a:cubicBezTo>
                  <a:cubicBezTo>
                    <a:pt x="354" y="1564"/>
                    <a:pt x="1343" y="1047"/>
                    <a:pt x="1383" y="961"/>
                  </a:cubicBezTo>
                  <a:cubicBezTo>
                    <a:pt x="1673" y="1042"/>
                    <a:pt x="1826" y="1091"/>
                    <a:pt x="1925" y="1091"/>
                  </a:cubicBezTo>
                  <a:cubicBezTo>
                    <a:pt x="1963" y="1091"/>
                    <a:pt x="1992" y="1084"/>
                    <a:pt x="2018" y="1068"/>
                  </a:cubicBezTo>
                  <a:cubicBezTo>
                    <a:pt x="2115" y="1009"/>
                    <a:pt x="2418" y="540"/>
                    <a:pt x="2418" y="540"/>
                  </a:cubicBezTo>
                  <a:cubicBezTo>
                    <a:pt x="2418" y="540"/>
                    <a:pt x="1614" y="23"/>
                    <a:pt x="1587" y="1"/>
                  </a:cubicBezTo>
                  <a:cubicBezTo>
                    <a:pt x="1586" y="1"/>
                    <a:pt x="1586" y="1"/>
                    <a:pt x="1584" y="1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5532100" y="4364200"/>
              <a:ext cx="92950" cy="152825"/>
            </a:xfrm>
            <a:custGeom>
              <a:rect b="b" l="l" r="r" t="t"/>
              <a:pathLst>
                <a:path extrusionOk="0" h="6113" w="3718">
                  <a:moveTo>
                    <a:pt x="3316" y="0"/>
                  </a:moveTo>
                  <a:cubicBezTo>
                    <a:pt x="2879" y="0"/>
                    <a:pt x="1547" y="75"/>
                    <a:pt x="1547" y="75"/>
                  </a:cubicBezTo>
                  <a:cubicBezTo>
                    <a:pt x="1547" y="75"/>
                    <a:pt x="1142" y="1629"/>
                    <a:pt x="984" y="2205"/>
                  </a:cubicBezTo>
                  <a:cubicBezTo>
                    <a:pt x="678" y="2110"/>
                    <a:pt x="452" y="2075"/>
                    <a:pt x="295" y="2075"/>
                  </a:cubicBezTo>
                  <a:cubicBezTo>
                    <a:pt x="89" y="2075"/>
                    <a:pt x="0" y="2135"/>
                    <a:pt x="0" y="2200"/>
                  </a:cubicBezTo>
                  <a:cubicBezTo>
                    <a:pt x="0" y="2315"/>
                    <a:pt x="764" y="2725"/>
                    <a:pt x="764" y="2725"/>
                  </a:cubicBezTo>
                  <a:cubicBezTo>
                    <a:pt x="764" y="2725"/>
                    <a:pt x="70" y="3248"/>
                    <a:pt x="271" y="3366"/>
                  </a:cubicBezTo>
                  <a:cubicBezTo>
                    <a:pt x="295" y="3380"/>
                    <a:pt x="329" y="3386"/>
                    <a:pt x="371" y="3386"/>
                  </a:cubicBezTo>
                  <a:cubicBezTo>
                    <a:pt x="676" y="3386"/>
                    <a:pt x="1378" y="3063"/>
                    <a:pt x="1378" y="3063"/>
                  </a:cubicBezTo>
                  <a:lnTo>
                    <a:pt x="2168" y="3379"/>
                  </a:lnTo>
                  <a:cubicBezTo>
                    <a:pt x="2168" y="3379"/>
                    <a:pt x="2607" y="5416"/>
                    <a:pt x="2539" y="5416"/>
                  </a:cubicBezTo>
                  <a:cubicBezTo>
                    <a:pt x="2539" y="5416"/>
                    <a:pt x="2539" y="5416"/>
                    <a:pt x="2538" y="5416"/>
                  </a:cubicBezTo>
                  <a:cubicBezTo>
                    <a:pt x="2469" y="5398"/>
                    <a:pt x="1615" y="4818"/>
                    <a:pt x="1361" y="4818"/>
                  </a:cubicBezTo>
                  <a:cubicBezTo>
                    <a:pt x="1358" y="4818"/>
                    <a:pt x="1354" y="4818"/>
                    <a:pt x="1351" y="4818"/>
                  </a:cubicBezTo>
                  <a:cubicBezTo>
                    <a:pt x="1107" y="4834"/>
                    <a:pt x="2058" y="5634"/>
                    <a:pt x="1973" y="5634"/>
                  </a:cubicBezTo>
                  <a:cubicBezTo>
                    <a:pt x="1972" y="5634"/>
                    <a:pt x="1971" y="5633"/>
                    <a:pt x="1970" y="5633"/>
                  </a:cubicBezTo>
                  <a:cubicBezTo>
                    <a:pt x="1869" y="5613"/>
                    <a:pt x="402" y="5151"/>
                    <a:pt x="166" y="5151"/>
                  </a:cubicBezTo>
                  <a:cubicBezTo>
                    <a:pt x="146" y="5151"/>
                    <a:pt x="135" y="5154"/>
                    <a:pt x="134" y="5161"/>
                  </a:cubicBezTo>
                  <a:cubicBezTo>
                    <a:pt x="126" y="5253"/>
                    <a:pt x="1359" y="5904"/>
                    <a:pt x="1359" y="5904"/>
                  </a:cubicBezTo>
                  <a:cubicBezTo>
                    <a:pt x="1359" y="5904"/>
                    <a:pt x="1541" y="5998"/>
                    <a:pt x="1766" y="6113"/>
                  </a:cubicBezTo>
                  <a:cubicBezTo>
                    <a:pt x="2546" y="6102"/>
                    <a:pt x="3257" y="6008"/>
                    <a:pt x="3645" y="5885"/>
                  </a:cubicBezTo>
                  <a:cubicBezTo>
                    <a:pt x="3717" y="5614"/>
                    <a:pt x="3661" y="5282"/>
                    <a:pt x="3637" y="5006"/>
                  </a:cubicBezTo>
                  <a:cubicBezTo>
                    <a:pt x="3597" y="4583"/>
                    <a:pt x="3538" y="4159"/>
                    <a:pt x="3474" y="3738"/>
                  </a:cubicBezTo>
                  <a:cubicBezTo>
                    <a:pt x="3428" y="3430"/>
                    <a:pt x="3377" y="3117"/>
                    <a:pt x="3324" y="2808"/>
                  </a:cubicBezTo>
                  <a:cubicBezTo>
                    <a:pt x="3302" y="2701"/>
                    <a:pt x="3490" y="1492"/>
                    <a:pt x="3597" y="407"/>
                  </a:cubicBezTo>
                  <a:cubicBezTo>
                    <a:pt x="3516" y="166"/>
                    <a:pt x="3463" y="16"/>
                    <a:pt x="3449" y="8"/>
                  </a:cubicBezTo>
                  <a:cubicBezTo>
                    <a:pt x="3439" y="3"/>
                    <a:pt x="3390" y="0"/>
                    <a:pt x="3316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5540275" y="4274850"/>
              <a:ext cx="61325" cy="48400"/>
            </a:xfrm>
            <a:custGeom>
              <a:rect b="b" l="l" r="r" t="t"/>
              <a:pathLst>
                <a:path extrusionOk="0" h="1936" w="2453">
                  <a:moveTo>
                    <a:pt x="1576" y="1"/>
                  </a:moveTo>
                  <a:lnTo>
                    <a:pt x="743" y="692"/>
                  </a:lnTo>
                  <a:lnTo>
                    <a:pt x="735" y="1161"/>
                  </a:lnTo>
                  <a:lnTo>
                    <a:pt x="732" y="1263"/>
                  </a:lnTo>
                  <a:cubicBezTo>
                    <a:pt x="732" y="1263"/>
                    <a:pt x="370" y="1371"/>
                    <a:pt x="0" y="1537"/>
                  </a:cubicBezTo>
                  <a:cubicBezTo>
                    <a:pt x="142" y="1649"/>
                    <a:pt x="450" y="1845"/>
                    <a:pt x="973" y="1917"/>
                  </a:cubicBezTo>
                  <a:cubicBezTo>
                    <a:pt x="1059" y="1930"/>
                    <a:pt x="1146" y="1935"/>
                    <a:pt x="1233" y="1935"/>
                  </a:cubicBezTo>
                  <a:cubicBezTo>
                    <a:pt x="1729" y="1935"/>
                    <a:pt x="2222" y="1756"/>
                    <a:pt x="2452" y="1660"/>
                  </a:cubicBezTo>
                  <a:cubicBezTo>
                    <a:pt x="2246" y="1523"/>
                    <a:pt x="2069" y="1408"/>
                    <a:pt x="1983" y="1317"/>
                  </a:cubicBezTo>
                  <a:cubicBezTo>
                    <a:pt x="1766" y="1086"/>
                    <a:pt x="1707" y="63"/>
                    <a:pt x="1707" y="63"/>
                  </a:cubicBezTo>
                  <a:lnTo>
                    <a:pt x="1576" y="1"/>
                  </a:ln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5558625" y="4274525"/>
              <a:ext cx="24000" cy="29450"/>
            </a:xfrm>
            <a:custGeom>
              <a:rect b="b" l="l" r="r" t="t"/>
              <a:pathLst>
                <a:path extrusionOk="0" h="1178" w="960">
                  <a:moveTo>
                    <a:pt x="810" y="1"/>
                  </a:moveTo>
                  <a:cubicBezTo>
                    <a:pt x="810" y="1"/>
                    <a:pt x="810" y="1"/>
                    <a:pt x="810" y="1"/>
                  </a:cubicBezTo>
                  <a:lnTo>
                    <a:pt x="6" y="708"/>
                  </a:lnTo>
                  <a:lnTo>
                    <a:pt x="1" y="1177"/>
                  </a:lnTo>
                  <a:cubicBezTo>
                    <a:pt x="188" y="1169"/>
                    <a:pt x="606" y="941"/>
                    <a:pt x="719" y="815"/>
                  </a:cubicBezTo>
                  <a:cubicBezTo>
                    <a:pt x="959" y="535"/>
                    <a:pt x="811" y="1"/>
                    <a:pt x="810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5529550" y="4250075"/>
              <a:ext cx="51475" cy="51150"/>
            </a:xfrm>
            <a:custGeom>
              <a:rect b="b" l="l" r="r" t="t"/>
              <a:pathLst>
                <a:path extrusionOk="0" h="2046" w="2059">
                  <a:moveTo>
                    <a:pt x="94" y="0"/>
                  </a:moveTo>
                  <a:cubicBezTo>
                    <a:pt x="65" y="118"/>
                    <a:pt x="0" y="426"/>
                    <a:pt x="16" y="587"/>
                  </a:cubicBezTo>
                  <a:cubicBezTo>
                    <a:pt x="22" y="617"/>
                    <a:pt x="27" y="644"/>
                    <a:pt x="38" y="668"/>
                  </a:cubicBezTo>
                  <a:cubicBezTo>
                    <a:pt x="105" y="778"/>
                    <a:pt x="118" y="807"/>
                    <a:pt x="118" y="807"/>
                  </a:cubicBezTo>
                  <a:cubicBezTo>
                    <a:pt x="118" y="807"/>
                    <a:pt x="24" y="1078"/>
                    <a:pt x="129" y="1225"/>
                  </a:cubicBezTo>
                  <a:cubicBezTo>
                    <a:pt x="225" y="1367"/>
                    <a:pt x="558" y="1780"/>
                    <a:pt x="598" y="1826"/>
                  </a:cubicBezTo>
                  <a:lnTo>
                    <a:pt x="601" y="1828"/>
                  </a:lnTo>
                  <a:cubicBezTo>
                    <a:pt x="601" y="1828"/>
                    <a:pt x="630" y="1989"/>
                    <a:pt x="740" y="2027"/>
                  </a:cubicBezTo>
                  <a:cubicBezTo>
                    <a:pt x="779" y="2039"/>
                    <a:pt x="816" y="2046"/>
                    <a:pt x="856" y="2046"/>
                  </a:cubicBezTo>
                  <a:cubicBezTo>
                    <a:pt x="931" y="2046"/>
                    <a:pt x="1015" y="2022"/>
                    <a:pt x="1137" y="1973"/>
                  </a:cubicBezTo>
                  <a:cubicBezTo>
                    <a:pt x="1322" y="1901"/>
                    <a:pt x="1777" y="1603"/>
                    <a:pt x="1879" y="1472"/>
                  </a:cubicBezTo>
                  <a:cubicBezTo>
                    <a:pt x="1973" y="1354"/>
                    <a:pt x="2051" y="829"/>
                    <a:pt x="2059" y="697"/>
                  </a:cubicBezTo>
                  <a:cubicBezTo>
                    <a:pt x="1981" y="681"/>
                    <a:pt x="1901" y="673"/>
                    <a:pt x="1842" y="668"/>
                  </a:cubicBezTo>
                  <a:cubicBezTo>
                    <a:pt x="1831" y="668"/>
                    <a:pt x="1820" y="662"/>
                    <a:pt x="1809" y="660"/>
                  </a:cubicBezTo>
                  <a:cubicBezTo>
                    <a:pt x="1627" y="609"/>
                    <a:pt x="1386" y="322"/>
                    <a:pt x="1214" y="220"/>
                  </a:cubicBezTo>
                  <a:cubicBezTo>
                    <a:pt x="1035" y="113"/>
                    <a:pt x="603" y="201"/>
                    <a:pt x="343" y="126"/>
                  </a:cubicBezTo>
                  <a:cubicBezTo>
                    <a:pt x="250" y="105"/>
                    <a:pt x="164" y="59"/>
                    <a:pt x="97" y="3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5532100" y="4250150"/>
              <a:ext cx="45575" cy="21250"/>
            </a:xfrm>
            <a:custGeom>
              <a:rect b="b" l="l" r="r" t="t"/>
              <a:pathLst>
                <a:path extrusionOk="0" h="850" w="1823">
                  <a:moveTo>
                    <a:pt x="0" y="0"/>
                  </a:moveTo>
                  <a:cubicBezTo>
                    <a:pt x="30" y="51"/>
                    <a:pt x="126" y="228"/>
                    <a:pt x="346" y="292"/>
                  </a:cubicBezTo>
                  <a:cubicBezTo>
                    <a:pt x="595" y="367"/>
                    <a:pt x="1011" y="332"/>
                    <a:pt x="1078" y="375"/>
                  </a:cubicBezTo>
                  <a:cubicBezTo>
                    <a:pt x="1144" y="420"/>
                    <a:pt x="1529" y="850"/>
                    <a:pt x="1815" y="850"/>
                  </a:cubicBezTo>
                  <a:cubicBezTo>
                    <a:pt x="1817" y="850"/>
                    <a:pt x="1820" y="850"/>
                    <a:pt x="1823" y="850"/>
                  </a:cubicBezTo>
                  <a:cubicBezTo>
                    <a:pt x="1785" y="777"/>
                    <a:pt x="1748" y="716"/>
                    <a:pt x="1713" y="657"/>
                  </a:cubicBezTo>
                  <a:cubicBezTo>
                    <a:pt x="1528" y="608"/>
                    <a:pt x="1287" y="319"/>
                    <a:pt x="1115" y="220"/>
                  </a:cubicBezTo>
                  <a:cubicBezTo>
                    <a:pt x="938" y="113"/>
                    <a:pt x="507" y="198"/>
                    <a:pt x="244" y="126"/>
                  </a:cubicBezTo>
                  <a:cubicBezTo>
                    <a:pt x="150" y="102"/>
                    <a:pt x="67" y="59"/>
                    <a:pt x="0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5547500" y="4259625"/>
              <a:ext cx="18375" cy="7100"/>
            </a:xfrm>
            <a:custGeom>
              <a:rect b="b" l="l" r="r" t="t"/>
              <a:pathLst>
                <a:path extrusionOk="0" h="284" w="735">
                  <a:moveTo>
                    <a:pt x="276" y="0"/>
                  </a:moveTo>
                  <a:cubicBezTo>
                    <a:pt x="197" y="0"/>
                    <a:pt x="106" y="15"/>
                    <a:pt x="6" y="58"/>
                  </a:cubicBezTo>
                  <a:cubicBezTo>
                    <a:pt x="6" y="58"/>
                    <a:pt x="1" y="181"/>
                    <a:pt x="65" y="208"/>
                  </a:cubicBezTo>
                  <a:cubicBezTo>
                    <a:pt x="144" y="187"/>
                    <a:pt x="263" y="173"/>
                    <a:pt x="353" y="173"/>
                  </a:cubicBezTo>
                  <a:cubicBezTo>
                    <a:pt x="398" y="173"/>
                    <a:pt x="437" y="177"/>
                    <a:pt x="459" y="184"/>
                  </a:cubicBezTo>
                  <a:cubicBezTo>
                    <a:pt x="526" y="208"/>
                    <a:pt x="644" y="283"/>
                    <a:pt x="644" y="283"/>
                  </a:cubicBezTo>
                  <a:lnTo>
                    <a:pt x="735" y="235"/>
                  </a:lnTo>
                  <a:cubicBezTo>
                    <a:pt x="735" y="235"/>
                    <a:pt x="620" y="103"/>
                    <a:pt x="580" y="82"/>
                  </a:cubicBezTo>
                  <a:cubicBezTo>
                    <a:pt x="552" y="66"/>
                    <a:pt x="441" y="0"/>
                    <a:pt x="276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5572975" y="4259925"/>
              <a:ext cx="6375" cy="11875"/>
            </a:xfrm>
            <a:custGeom>
              <a:rect b="b" l="l" r="r" t="t"/>
              <a:pathLst>
                <a:path extrusionOk="0" h="475" w="255">
                  <a:moveTo>
                    <a:pt x="19" y="0"/>
                  </a:moveTo>
                  <a:lnTo>
                    <a:pt x="0" y="183"/>
                  </a:lnTo>
                  <a:cubicBezTo>
                    <a:pt x="0" y="183"/>
                    <a:pt x="173" y="475"/>
                    <a:pt x="206" y="475"/>
                  </a:cubicBezTo>
                  <a:cubicBezTo>
                    <a:pt x="206" y="475"/>
                    <a:pt x="206" y="475"/>
                    <a:pt x="206" y="475"/>
                  </a:cubicBezTo>
                  <a:cubicBezTo>
                    <a:pt x="241" y="472"/>
                    <a:pt x="255" y="263"/>
                    <a:pt x="255" y="263"/>
                  </a:cubicBezTo>
                  <a:lnTo>
                    <a:pt x="193" y="0"/>
                  </a:ln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5529875" y="4261650"/>
              <a:ext cx="17375" cy="34200"/>
            </a:xfrm>
            <a:custGeom>
              <a:rect b="b" l="l" r="r" t="t"/>
              <a:pathLst>
                <a:path extrusionOk="0" h="1368" w="695">
                  <a:moveTo>
                    <a:pt x="234" y="0"/>
                  </a:moveTo>
                  <a:cubicBezTo>
                    <a:pt x="213" y="0"/>
                    <a:pt x="192" y="1"/>
                    <a:pt x="172" y="4"/>
                  </a:cubicBezTo>
                  <a:cubicBezTo>
                    <a:pt x="92" y="25"/>
                    <a:pt x="36" y="84"/>
                    <a:pt x="1" y="124"/>
                  </a:cubicBezTo>
                  <a:cubicBezTo>
                    <a:pt x="3" y="154"/>
                    <a:pt x="11" y="181"/>
                    <a:pt x="22" y="205"/>
                  </a:cubicBezTo>
                  <a:cubicBezTo>
                    <a:pt x="89" y="315"/>
                    <a:pt x="103" y="344"/>
                    <a:pt x="103" y="344"/>
                  </a:cubicBezTo>
                  <a:cubicBezTo>
                    <a:pt x="103" y="344"/>
                    <a:pt x="9" y="617"/>
                    <a:pt x="111" y="765"/>
                  </a:cubicBezTo>
                  <a:cubicBezTo>
                    <a:pt x="210" y="904"/>
                    <a:pt x="539" y="1317"/>
                    <a:pt x="580" y="1363"/>
                  </a:cubicBezTo>
                  <a:lnTo>
                    <a:pt x="590" y="1368"/>
                  </a:lnTo>
                  <a:cubicBezTo>
                    <a:pt x="577" y="1263"/>
                    <a:pt x="636" y="1116"/>
                    <a:pt x="636" y="1116"/>
                  </a:cubicBezTo>
                  <a:lnTo>
                    <a:pt x="695" y="1124"/>
                  </a:lnTo>
                  <a:lnTo>
                    <a:pt x="499" y="869"/>
                  </a:lnTo>
                  <a:lnTo>
                    <a:pt x="459" y="749"/>
                  </a:lnTo>
                  <a:cubicBezTo>
                    <a:pt x="459" y="749"/>
                    <a:pt x="298" y="647"/>
                    <a:pt x="285" y="607"/>
                  </a:cubicBezTo>
                  <a:cubicBezTo>
                    <a:pt x="285" y="572"/>
                    <a:pt x="348" y="553"/>
                    <a:pt x="467" y="553"/>
                  </a:cubicBezTo>
                  <a:cubicBezTo>
                    <a:pt x="475" y="553"/>
                    <a:pt x="483" y="553"/>
                    <a:pt x="491" y="553"/>
                  </a:cubicBezTo>
                  <a:cubicBezTo>
                    <a:pt x="604" y="416"/>
                    <a:pt x="454" y="76"/>
                    <a:pt x="438" y="47"/>
                  </a:cubicBezTo>
                  <a:cubicBezTo>
                    <a:pt x="422" y="22"/>
                    <a:pt x="328" y="0"/>
                    <a:pt x="234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5531150" y="4260850"/>
              <a:ext cx="9675" cy="2550"/>
            </a:xfrm>
            <a:custGeom>
              <a:rect b="b" l="l" r="r" t="t"/>
              <a:pathLst>
                <a:path extrusionOk="0" h="102" w="387">
                  <a:moveTo>
                    <a:pt x="168" y="1"/>
                  </a:moveTo>
                  <a:cubicBezTo>
                    <a:pt x="157" y="1"/>
                    <a:pt x="148" y="1"/>
                    <a:pt x="140" y="1"/>
                  </a:cubicBezTo>
                  <a:cubicBezTo>
                    <a:pt x="97" y="1"/>
                    <a:pt x="3" y="79"/>
                    <a:pt x="1" y="95"/>
                  </a:cubicBezTo>
                  <a:cubicBezTo>
                    <a:pt x="0" y="99"/>
                    <a:pt x="4" y="101"/>
                    <a:pt x="10" y="101"/>
                  </a:cubicBezTo>
                  <a:cubicBezTo>
                    <a:pt x="33" y="101"/>
                    <a:pt x="90" y="78"/>
                    <a:pt x="132" y="65"/>
                  </a:cubicBezTo>
                  <a:cubicBezTo>
                    <a:pt x="144" y="62"/>
                    <a:pt x="157" y="61"/>
                    <a:pt x="171" y="61"/>
                  </a:cubicBezTo>
                  <a:cubicBezTo>
                    <a:pt x="237" y="61"/>
                    <a:pt x="318" y="92"/>
                    <a:pt x="349" y="92"/>
                  </a:cubicBezTo>
                  <a:cubicBezTo>
                    <a:pt x="387" y="89"/>
                    <a:pt x="354" y="28"/>
                    <a:pt x="349" y="25"/>
                  </a:cubicBezTo>
                  <a:cubicBezTo>
                    <a:pt x="307" y="3"/>
                    <a:pt x="221" y="1"/>
                    <a:pt x="168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5548975" y="4263950"/>
              <a:ext cx="13975" cy="6925"/>
            </a:xfrm>
            <a:custGeom>
              <a:rect b="b" l="l" r="r" t="t"/>
              <a:pathLst>
                <a:path extrusionOk="0" h="277" w="559">
                  <a:moveTo>
                    <a:pt x="217" y="0"/>
                  </a:moveTo>
                  <a:cubicBezTo>
                    <a:pt x="176" y="0"/>
                    <a:pt x="134" y="5"/>
                    <a:pt x="92" y="16"/>
                  </a:cubicBezTo>
                  <a:cubicBezTo>
                    <a:pt x="76" y="19"/>
                    <a:pt x="43" y="51"/>
                    <a:pt x="25" y="102"/>
                  </a:cubicBezTo>
                  <a:cubicBezTo>
                    <a:pt x="22" y="110"/>
                    <a:pt x="22" y="113"/>
                    <a:pt x="19" y="118"/>
                  </a:cubicBezTo>
                  <a:cubicBezTo>
                    <a:pt x="11" y="142"/>
                    <a:pt x="6" y="166"/>
                    <a:pt x="1" y="190"/>
                  </a:cubicBezTo>
                  <a:cubicBezTo>
                    <a:pt x="11" y="207"/>
                    <a:pt x="22" y="223"/>
                    <a:pt x="27" y="233"/>
                  </a:cubicBezTo>
                  <a:cubicBezTo>
                    <a:pt x="35" y="247"/>
                    <a:pt x="41" y="252"/>
                    <a:pt x="41" y="252"/>
                  </a:cubicBezTo>
                  <a:cubicBezTo>
                    <a:pt x="41" y="252"/>
                    <a:pt x="120" y="277"/>
                    <a:pt x="210" y="277"/>
                  </a:cubicBezTo>
                  <a:cubicBezTo>
                    <a:pt x="228" y="277"/>
                    <a:pt x="245" y="276"/>
                    <a:pt x="263" y="274"/>
                  </a:cubicBezTo>
                  <a:cubicBezTo>
                    <a:pt x="290" y="271"/>
                    <a:pt x="322" y="260"/>
                    <a:pt x="354" y="249"/>
                  </a:cubicBezTo>
                  <a:cubicBezTo>
                    <a:pt x="445" y="217"/>
                    <a:pt x="547" y="156"/>
                    <a:pt x="558" y="118"/>
                  </a:cubicBezTo>
                  <a:cubicBezTo>
                    <a:pt x="542" y="72"/>
                    <a:pt x="429" y="22"/>
                    <a:pt x="298" y="5"/>
                  </a:cubicBezTo>
                  <a:cubicBezTo>
                    <a:pt x="272" y="2"/>
                    <a:pt x="245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5533500" y="4265350"/>
              <a:ext cx="9800" cy="6850"/>
            </a:xfrm>
            <a:custGeom>
              <a:rect b="b" l="l" r="r" t="t"/>
              <a:pathLst>
                <a:path extrusionOk="0" h="274" w="392">
                  <a:moveTo>
                    <a:pt x="131" y="0"/>
                  </a:moveTo>
                  <a:cubicBezTo>
                    <a:pt x="57" y="0"/>
                    <a:pt x="3" y="16"/>
                    <a:pt x="3" y="16"/>
                  </a:cubicBezTo>
                  <a:cubicBezTo>
                    <a:pt x="0" y="43"/>
                    <a:pt x="0" y="70"/>
                    <a:pt x="0" y="97"/>
                  </a:cubicBezTo>
                  <a:cubicBezTo>
                    <a:pt x="3" y="118"/>
                    <a:pt x="8" y="142"/>
                    <a:pt x="14" y="167"/>
                  </a:cubicBezTo>
                  <a:cubicBezTo>
                    <a:pt x="25" y="199"/>
                    <a:pt x="43" y="234"/>
                    <a:pt x="70" y="263"/>
                  </a:cubicBezTo>
                  <a:cubicBezTo>
                    <a:pt x="83" y="270"/>
                    <a:pt x="103" y="273"/>
                    <a:pt x="125" y="273"/>
                  </a:cubicBezTo>
                  <a:cubicBezTo>
                    <a:pt x="171" y="273"/>
                    <a:pt x="230" y="261"/>
                    <a:pt x="271" y="244"/>
                  </a:cubicBezTo>
                  <a:cubicBezTo>
                    <a:pt x="277" y="242"/>
                    <a:pt x="277" y="242"/>
                    <a:pt x="279" y="242"/>
                  </a:cubicBezTo>
                  <a:cubicBezTo>
                    <a:pt x="338" y="218"/>
                    <a:pt x="392" y="175"/>
                    <a:pt x="373" y="126"/>
                  </a:cubicBezTo>
                  <a:cubicBezTo>
                    <a:pt x="352" y="83"/>
                    <a:pt x="290" y="22"/>
                    <a:pt x="201" y="6"/>
                  </a:cubicBezTo>
                  <a:cubicBezTo>
                    <a:pt x="196" y="3"/>
                    <a:pt x="188" y="3"/>
                    <a:pt x="183" y="3"/>
                  </a:cubicBezTo>
                  <a:cubicBezTo>
                    <a:pt x="165" y="1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5533500" y="4265350"/>
              <a:ext cx="5775" cy="4775"/>
            </a:xfrm>
            <a:custGeom>
              <a:rect b="b" l="l" r="r" t="t"/>
              <a:pathLst>
                <a:path extrusionOk="0" h="191" w="231">
                  <a:moveTo>
                    <a:pt x="129" y="0"/>
                  </a:moveTo>
                  <a:cubicBezTo>
                    <a:pt x="57" y="0"/>
                    <a:pt x="3" y="16"/>
                    <a:pt x="3" y="16"/>
                  </a:cubicBezTo>
                  <a:cubicBezTo>
                    <a:pt x="0" y="43"/>
                    <a:pt x="0" y="70"/>
                    <a:pt x="0" y="97"/>
                  </a:cubicBezTo>
                  <a:cubicBezTo>
                    <a:pt x="3" y="121"/>
                    <a:pt x="6" y="142"/>
                    <a:pt x="14" y="167"/>
                  </a:cubicBezTo>
                  <a:cubicBezTo>
                    <a:pt x="27" y="179"/>
                    <a:pt x="51" y="190"/>
                    <a:pt x="85" y="190"/>
                  </a:cubicBezTo>
                  <a:cubicBezTo>
                    <a:pt x="94" y="190"/>
                    <a:pt x="103" y="190"/>
                    <a:pt x="113" y="188"/>
                  </a:cubicBezTo>
                  <a:cubicBezTo>
                    <a:pt x="218" y="167"/>
                    <a:pt x="226" y="97"/>
                    <a:pt x="226" y="97"/>
                  </a:cubicBezTo>
                  <a:cubicBezTo>
                    <a:pt x="226" y="97"/>
                    <a:pt x="124" y="83"/>
                    <a:pt x="140" y="73"/>
                  </a:cubicBezTo>
                  <a:cubicBezTo>
                    <a:pt x="150" y="67"/>
                    <a:pt x="169" y="65"/>
                    <a:pt x="188" y="65"/>
                  </a:cubicBezTo>
                  <a:cubicBezTo>
                    <a:pt x="210" y="65"/>
                    <a:pt x="231" y="67"/>
                    <a:pt x="231" y="67"/>
                  </a:cubicBezTo>
                  <a:lnTo>
                    <a:pt x="201" y="6"/>
                  </a:lnTo>
                  <a:cubicBezTo>
                    <a:pt x="193" y="3"/>
                    <a:pt x="188" y="3"/>
                    <a:pt x="180" y="3"/>
                  </a:cubicBezTo>
                  <a:cubicBezTo>
                    <a:pt x="162" y="1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5548175" y="4263200"/>
              <a:ext cx="15825" cy="4025"/>
            </a:xfrm>
            <a:custGeom>
              <a:rect b="b" l="l" r="r" t="t"/>
              <a:pathLst>
                <a:path extrusionOk="0" h="161" w="633">
                  <a:moveTo>
                    <a:pt x="279" y="1"/>
                  </a:moveTo>
                  <a:cubicBezTo>
                    <a:pt x="189" y="1"/>
                    <a:pt x="112" y="28"/>
                    <a:pt x="19" y="54"/>
                  </a:cubicBezTo>
                  <a:cubicBezTo>
                    <a:pt x="0" y="61"/>
                    <a:pt x="10" y="91"/>
                    <a:pt x="29" y="91"/>
                  </a:cubicBezTo>
                  <a:cubicBezTo>
                    <a:pt x="32" y="91"/>
                    <a:pt x="35" y="90"/>
                    <a:pt x="38" y="89"/>
                  </a:cubicBezTo>
                  <a:cubicBezTo>
                    <a:pt x="93" y="60"/>
                    <a:pt x="161" y="47"/>
                    <a:pt x="233" y="47"/>
                  </a:cubicBezTo>
                  <a:cubicBezTo>
                    <a:pt x="364" y="47"/>
                    <a:pt x="505" y="90"/>
                    <a:pt x="595" y="156"/>
                  </a:cubicBezTo>
                  <a:cubicBezTo>
                    <a:pt x="600" y="159"/>
                    <a:pt x="604" y="160"/>
                    <a:pt x="608" y="160"/>
                  </a:cubicBezTo>
                  <a:cubicBezTo>
                    <a:pt x="623" y="160"/>
                    <a:pt x="632" y="143"/>
                    <a:pt x="620" y="132"/>
                  </a:cubicBezTo>
                  <a:cubicBezTo>
                    <a:pt x="534" y="68"/>
                    <a:pt x="456" y="22"/>
                    <a:pt x="346" y="6"/>
                  </a:cubicBezTo>
                  <a:cubicBezTo>
                    <a:pt x="323" y="2"/>
                    <a:pt x="300" y="1"/>
                    <a:pt x="279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5562750" y="4265150"/>
              <a:ext cx="4575" cy="2125"/>
            </a:xfrm>
            <a:custGeom>
              <a:rect b="b" l="l" r="r" t="t"/>
              <a:pathLst>
                <a:path extrusionOk="0" h="85" w="183">
                  <a:moveTo>
                    <a:pt x="162" y="0"/>
                  </a:moveTo>
                  <a:cubicBezTo>
                    <a:pt x="161" y="0"/>
                    <a:pt x="161" y="0"/>
                    <a:pt x="160" y="0"/>
                  </a:cubicBezTo>
                  <a:cubicBezTo>
                    <a:pt x="114" y="11"/>
                    <a:pt x="58" y="22"/>
                    <a:pt x="15" y="49"/>
                  </a:cubicBezTo>
                  <a:cubicBezTo>
                    <a:pt x="0" y="56"/>
                    <a:pt x="8" y="84"/>
                    <a:pt x="24" y="84"/>
                  </a:cubicBezTo>
                  <a:cubicBezTo>
                    <a:pt x="26" y="84"/>
                    <a:pt x="27" y="84"/>
                    <a:pt x="28" y="83"/>
                  </a:cubicBezTo>
                  <a:cubicBezTo>
                    <a:pt x="77" y="78"/>
                    <a:pt x="128" y="49"/>
                    <a:pt x="171" y="24"/>
                  </a:cubicBezTo>
                  <a:cubicBezTo>
                    <a:pt x="183" y="15"/>
                    <a:pt x="172" y="0"/>
                    <a:pt x="162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5548975" y="4264275"/>
              <a:ext cx="2000" cy="4675"/>
            </a:xfrm>
            <a:custGeom>
              <a:rect b="b" l="l" r="r" t="t"/>
              <a:pathLst>
                <a:path extrusionOk="0" h="187" w="80">
                  <a:moveTo>
                    <a:pt x="55" y="0"/>
                  </a:moveTo>
                  <a:cubicBezTo>
                    <a:pt x="50" y="0"/>
                    <a:pt x="44" y="3"/>
                    <a:pt x="41" y="9"/>
                  </a:cubicBezTo>
                  <a:cubicBezTo>
                    <a:pt x="14" y="62"/>
                    <a:pt x="6" y="116"/>
                    <a:pt x="1" y="180"/>
                  </a:cubicBezTo>
                  <a:cubicBezTo>
                    <a:pt x="1" y="184"/>
                    <a:pt x="4" y="186"/>
                    <a:pt x="8" y="186"/>
                  </a:cubicBezTo>
                  <a:cubicBezTo>
                    <a:pt x="12" y="186"/>
                    <a:pt x="17" y="184"/>
                    <a:pt x="19" y="180"/>
                  </a:cubicBezTo>
                  <a:cubicBezTo>
                    <a:pt x="27" y="126"/>
                    <a:pt x="49" y="73"/>
                    <a:pt x="76" y="22"/>
                  </a:cubicBezTo>
                  <a:cubicBezTo>
                    <a:pt x="79" y="11"/>
                    <a:pt x="67" y="0"/>
                    <a:pt x="55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5532525" y="4264725"/>
              <a:ext cx="10725" cy="4750"/>
            </a:xfrm>
            <a:custGeom>
              <a:rect b="b" l="l" r="r" t="t"/>
              <a:pathLst>
                <a:path extrusionOk="0" h="190" w="429">
                  <a:moveTo>
                    <a:pt x="192" y="1"/>
                  </a:moveTo>
                  <a:cubicBezTo>
                    <a:pt x="125" y="1"/>
                    <a:pt x="58" y="16"/>
                    <a:pt x="10" y="39"/>
                  </a:cubicBezTo>
                  <a:cubicBezTo>
                    <a:pt x="0" y="41"/>
                    <a:pt x="6" y="55"/>
                    <a:pt x="14" y="55"/>
                  </a:cubicBezTo>
                  <a:cubicBezTo>
                    <a:pt x="14" y="55"/>
                    <a:pt x="15" y="55"/>
                    <a:pt x="15" y="55"/>
                  </a:cubicBezTo>
                  <a:cubicBezTo>
                    <a:pt x="64" y="47"/>
                    <a:pt x="116" y="40"/>
                    <a:pt x="166" y="40"/>
                  </a:cubicBezTo>
                  <a:cubicBezTo>
                    <a:pt x="269" y="40"/>
                    <a:pt x="364" y="69"/>
                    <a:pt x="404" y="181"/>
                  </a:cubicBezTo>
                  <a:cubicBezTo>
                    <a:pt x="405" y="187"/>
                    <a:pt x="410" y="190"/>
                    <a:pt x="415" y="190"/>
                  </a:cubicBezTo>
                  <a:cubicBezTo>
                    <a:pt x="422" y="190"/>
                    <a:pt x="428" y="186"/>
                    <a:pt x="428" y="178"/>
                  </a:cubicBezTo>
                  <a:cubicBezTo>
                    <a:pt x="426" y="48"/>
                    <a:pt x="310" y="1"/>
                    <a:pt x="192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541600" y="4279550"/>
              <a:ext cx="21075" cy="10275"/>
            </a:xfrm>
            <a:custGeom>
              <a:rect b="b" l="l" r="r" t="t"/>
              <a:pathLst>
                <a:path extrusionOk="0" h="411" w="843">
                  <a:moveTo>
                    <a:pt x="832" y="1"/>
                  </a:moveTo>
                  <a:cubicBezTo>
                    <a:pt x="805" y="11"/>
                    <a:pt x="706" y="52"/>
                    <a:pt x="561" y="100"/>
                  </a:cubicBezTo>
                  <a:cubicBezTo>
                    <a:pt x="534" y="110"/>
                    <a:pt x="505" y="121"/>
                    <a:pt x="470" y="132"/>
                  </a:cubicBezTo>
                  <a:cubicBezTo>
                    <a:pt x="380" y="153"/>
                    <a:pt x="263" y="159"/>
                    <a:pt x="168" y="159"/>
                  </a:cubicBezTo>
                  <a:cubicBezTo>
                    <a:pt x="73" y="159"/>
                    <a:pt x="1" y="153"/>
                    <a:pt x="1" y="153"/>
                  </a:cubicBezTo>
                  <a:lnTo>
                    <a:pt x="1" y="153"/>
                  </a:lnTo>
                  <a:cubicBezTo>
                    <a:pt x="9" y="159"/>
                    <a:pt x="46" y="204"/>
                    <a:pt x="81" y="255"/>
                  </a:cubicBezTo>
                  <a:cubicBezTo>
                    <a:pt x="132" y="322"/>
                    <a:pt x="186" y="400"/>
                    <a:pt x="186" y="400"/>
                  </a:cubicBezTo>
                  <a:cubicBezTo>
                    <a:pt x="186" y="400"/>
                    <a:pt x="229" y="410"/>
                    <a:pt x="294" y="410"/>
                  </a:cubicBezTo>
                  <a:cubicBezTo>
                    <a:pt x="317" y="410"/>
                    <a:pt x="343" y="409"/>
                    <a:pt x="371" y="405"/>
                  </a:cubicBezTo>
                  <a:cubicBezTo>
                    <a:pt x="427" y="400"/>
                    <a:pt x="491" y="381"/>
                    <a:pt x="550" y="346"/>
                  </a:cubicBezTo>
                  <a:cubicBezTo>
                    <a:pt x="722" y="244"/>
                    <a:pt x="837" y="11"/>
                    <a:pt x="842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9"/>
            <p:cNvSpPr/>
            <p:nvPr/>
          </p:nvSpPr>
          <p:spPr>
            <a:xfrm>
              <a:off x="5550850" y="4279550"/>
              <a:ext cx="11825" cy="10150"/>
            </a:xfrm>
            <a:custGeom>
              <a:rect b="b" l="l" r="r" t="t"/>
              <a:pathLst>
                <a:path extrusionOk="0" h="406" w="473">
                  <a:moveTo>
                    <a:pt x="462" y="1"/>
                  </a:moveTo>
                  <a:cubicBezTo>
                    <a:pt x="435" y="11"/>
                    <a:pt x="336" y="52"/>
                    <a:pt x="191" y="102"/>
                  </a:cubicBezTo>
                  <a:cubicBezTo>
                    <a:pt x="153" y="129"/>
                    <a:pt x="121" y="151"/>
                    <a:pt x="97" y="177"/>
                  </a:cubicBezTo>
                  <a:cubicBezTo>
                    <a:pt x="19" y="269"/>
                    <a:pt x="3" y="373"/>
                    <a:pt x="1" y="405"/>
                  </a:cubicBezTo>
                  <a:cubicBezTo>
                    <a:pt x="57" y="400"/>
                    <a:pt x="121" y="381"/>
                    <a:pt x="180" y="346"/>
                  </a:cubicBezTo>
                  <a:cubicBezTo>
                    <a:pt x="352" y="244"/>
                    <a:pt x="467" y="11"/>
                    <a:pt x="472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9"/>
            <p:cNvSpPr/>
            <p:nvPr/>
          </p:nvSpPr>
          <p:spPr>
            <a:xfrm>
              <a:off x="5541600" y="4279625"/>
              <a:ext cx="20925" cy="6500"/>
            </a:xfrm>
            <a:custGeom>
              <a:rect b="b" l="l" r="r" t="t"/>
              <a:pathLst>
                <a:path extrusionOk="0" h="260" w="837">
                  <a:moveTo>
                    <a:pt x="837" y="0"/>
                  </a:moveTo>
                  <a:cubicBezTo>
                    <a:pt x="802" y="14"/>
                    <a:pt x="665" y="67"/>
                    <a:pt x="470" y="132"/>
                  </a:cubicBezTo>
                  <a:cubicBezTo>
                    <a:pt x="374" y="154"/>
                    <a:pt x="247" y="160"/>
                    <a:pt x="149" y="160"/>
                  </a:cubicBezTo>
                  <a:cubicBezTo>
                    <a:pt x="64" y="160"/>
                    <a:pt x="1" y="156"/>
                    <a:pt x="1" y="156"/>
                  </a:cubicBezTo>
                  <a:lnTo>
                    <a:pt x="1" y="156"/>
                  </a:lnTo>
                  <a:cubicBezTo>
                    <a:pt x="9" y="158"/>
                    <a:pt x="46" y="207"/>
                    <a:pt x="81" y="255"/>
                  </a:cubicBezTo>
                  <a:cubicBezTo>
                    <a:pt x="111" y="258"/>
                    <a:pt x="146" y="260"/>
                    <a:pt x="179" y="260"/>
                  </a:cubicBezTo>
                  <a:cubicBezTo>
                    <a:pt x="206" y="260"/>
                    <a:pt x="230" y="259"/>
                    <a:pt x="247" y="255"/>
                  </a:cubicBezTo>
                  <a:cubicBezTo>
                    <a:pt x="314" y="247"/>
                    <a:pt x="518" y="212"/>
                    <a:pt x="612" y="166"/>
                  </a:cubicBezTo>
                  <a:cubicBezTo>
                    <a:pt x="703" y="121"/>
                    <a:pt x="829" y="8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5540625" y="4278875"/>
              <a:ext cx="23050" cy="5325"/>
            </a:xfrm>
            <a:custGeom>
              <a:rect b="b" l="l" r="r" t="t"/>
              <a:pathLst>
                <a:path extrusionOk="0" h="213" w="922">
                  <a:moveTo>
                    <a:pt x="907" y="0"/>
                  </a:moveTo>
                  <a:cubicBezTo>
                    <a:pt x="906" y="0"/>
                    <a:pt x="906" y="1"/>
                    <a:pt x="905" y="1"/>
                  </a:cubicBezTo>
                  <a:cubicBezTo>
                    <a:pt x="703" y="113"/>
                    <a:pt x="469" y="180"/>
                    <a:pt x="236" y="180"/>
                  </a:cubicBezTo>
                  <a:cubicBezTo>
                    <a:pt x="168" y="180"/>
                    <a:pt x="99" y="174"/>
                    <a:pt x="32" y="162"/>
                  </a:cubicBezTo>
                  <a:cubicBezTo>
                    <a:pt x="31" y="162"/>
                    <a:pt x="30" y="161"/>
                    <a:pt x="29" y="161"/>
                  </a:cubicBezTo>
                  <a:cubicBezTo>
                    <a:pt x="7" y="161"/>
                    <a:pt x="0" y="197"/>
                    <a:pt x="24" y="199"/>
                  </a:cubicBezTo>
                  <a:cubicBezTo>
                    <a:pt x="92" y="208"/>
                    <a:pt x="160" y="212"/>
                    <a:pt x="227" y="212"/>
                  </a:cubicBezTo>
                  <a:cubicBezTo>
                    <a:pt x="470" y="212"/>
                    <a:pt x="702" y="153"/>
                    <a:pt x="916" y="14"/>
                  </a:cubicBezTo>
                  <a:cubicBezTo>
                    <a:pt x="921" y="12"/>
                    <a:pt x="913" y="0"/>
                    <a:pt x="907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5542200" y="4279625"/>
              <a:ext cx="20525" cy="10600"/>
            </a:xfrm>
            <a:custGeom>
              <a:rect b="b" l="l" r="r" t="t"/>
              <a:pathLst>
                <a:path extrusionOk="0" h="424" w="821">
                  <a:moveTo>
                    <a:pt x="811" y="1"/>
                  </a:moveTo>
                  <a:cubicBezTo>
                    <a:pt x="809" y="1"/>
                    <a:pt x="806" y="2"/>
                    <a:pt x="805" y="6"/>
                  </a:cubicBezTo>
                  <a:cubicBezTo>
                    <a:pt x="762" y="54"/>
                    <a:pt x="738" y="116"/>
                    <a:pt x="695" y="166"/>
                  </a:cubicBezTo>
                  <a:cubicBezTo>
                    <a:pt x="647" y="217"/>
                    <a:pt x="593" y="268"/>
                    <a:pt x="529" y="303"/>
                  </a:cubicBezTo>
                  <a:cubicBezTo>
                    <a:pt x="440" y="351"/>
                    <a:pt x="324" y="380"/>
                    <a:pt x="212" y="380"/>
                  </a:cubicBezTo>
                  <a:cubicBezTo>
                    <a:pt x="149" y="380"/>
                    <a:pt x="88" y="371"/>
                    <a:pt x="33" y="351"/>
                  </a:cubicBezTo>
                  <a:cubicBezTo>
                    <a:pt x="31" y="351"/>
                    <a:pt x="29" y="350"/>
                    <a:pt x="27" y="350"/>
                  </a:cubicBezTo>
                  <a:cubicBezTo>
                    <a:pt x="9" y="350"/>
                    <a:pt x="1" y="379"/>
                    <a:pt x="25" y="386"/>
                  </a:cubicBezTo>
                  <a:cubicBezTo>
                    <a:pt x="106" y="409"/>
                    <a:pt x="183" y="423"/>
                    <a:pt x="258" y="423"/>
                  </a:cubicBezTo>
                  <a:cubicBezTo>
                    <a:pt x="356" y="423"/>
                    <a:pt x="451" y="400"/>
                    <a:pt x="550" y="343"/>
                  </a:cubicBezTo>
                  <a:cubicBezTo>
                    <a:pt x="663" y="276"/>
                    <a:pt x="810" y="148"/>
                    <a:pt x="821" y="8"/>
                  </a:cubicBezTo>
                  <a:cubicBezTo>
                    <a:pt x="819" y="4"/>
                    <a:pt x="815" y="1"/>
                    <a:pt x="811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5533400" y="4261300"/>
              <a:ext cx="11850" cy="14225"/>
            </a:xfrm>
            <a:custGeom>
              <a:rect b="b" l="l" r="r" t="t"/>
              <a:pathLst>
                <a:path extrusionOk="0" h="569" w="474">
                  <a:moveTo>
                    <a:pt x="257" y="1"/>
                  </a:moveTo>
                  <a:cubicBezTo>
                    <a:pt x="247" y="1"/>
                    <a:pt x="237" y="9"/>
                    <a:pt x="243" y="20"/>
                  </a:cubicBezTo>
                  <a:cubicBezTo>
                    <a:pt x="286" y="122"/>
                    <a:pt x="342" y="235"/>
                    <a:pt x="361" y="350"/>
                  </a:cubicBezTo>
                  <a:lnTo>
                    <a:pt x="356" y="350"/>
                  </a:lnTo>
                  <a:cubicBezTo>
                    <a:pt x="294" y="380"/>
                    <a:pt x="232" y="395"/>
                    <a:pt x="169" y="395"/>
                  </a:cubicBezTo>
                  <a:cubicBezTo>
                    <a:pt x="120" y="395"/>
                    <a:pt x="71" y="386"/>
                    <a:pt x="21" y="369"/>
                  </a:cubicBezTo>
                  <a:cubicBezTo>
                    <a:pt x="19" y="368"/>
                    <a:pt x="18" y="368"/>
                    <a:pt x="16" y="368"/>
                  </a:cubicBezTo>
                  <a:cubicBezTo>
                    <a:pt x="4" y="368"/>
                    <a:pt x="0" y="391"/>
                    <a:pt x="10" y="396"/>
                  </a:cubicBezTo>
                  <a:cubicBezTo>
                    <a:pt x="60" y="428"/>
                    <a:pt x="118" y="444"/>
                    <a:pt x="177" y="444"/>
                  </a:cubicBezTo>
                  <a:cubicBezTo>
                    <a:pt x="243" y="444"/>
                    <a:pt x="309" y="424"/>
                    <a:pt x="364" y="382"/>
                  </a:cubicBezTo>
                  <a:lnTo>
                    <a:pt x="364" y="382"/>
                  </a:lnTo>
                  <a:cubicBezTo>
                    <a:pt x="369" y="436"/>
                    <a:pt x="364" y="492"/>
                    <a:pt x="342" y="546"/>
                  </a:cubicBezTo>
                  <a:cubicBezTo>
                    <a:pt x="339" y="558"/>
                    <a:pt x="348" y="568"/>
                    <a:pt x="356" y="568"/>
                  </a:cubicBezTo>
                  <a:cubicBezTo>
                    <a:pt x="360" y="568"/>
                    <a:pt x="364" y="565"/>
                    <a:pt x="366" y="559"/>
                  </a:cubicBezTo>
                  <a:cubicBezTo>
                    <a:pt x="473" y="363"/>
                    <a:pt x="390" y="176"/>
                    <a:pt x="270" y="7"/>
                  </a:cubicBezTo>
                  <a:cubicBezTo>
                    <a:pt x="266" y="3"/>
                    <a:pt x="262" y="1"/>
                    <a:pt x="257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5536100" y="4274725"/>
              <a:ext cx="8025" cy="6125"/>
            </a:xfrm>
            <a:custGeom>
              <a:rect b="b" l="l" r="r" t="t"/>
              <a:pathLst>
                <a:path extrusionOk="0" h="245" w="321">
                  <a:moveTo>
                    <a:pt x="168" y="1"/>
                  </a:moveTo>
                  <a:cubicBezTo>
                    <a:pt x="157" y="1"/>
                    <a:pt x="145" y="2"/>
                    <a:pt x="132" y="3"/>
                  </a:cubicBezTo>
                  <a:cubicBezTo>
                    <a:pt x="95" y="6"/>
                    <a:pt x="41" y="14"/>
                    <a:pt x="20" y="46"/>
                  </a:cubicBezTo>
                  <a:cubicBezTo>
                    <a:pt x="1" y="81"/>
                    <a:pt x="22" y="113"/>
                    <a:pt x="47" y="137"/>
                  </a:cubicBezTo>
                  <a:cubicBezTo>
                    <a:pt x="92" y="178"/>
                    <a:pt x="146" y="215"/>
                    <a:pt x="199" y="242"/>
                  </a:cubicBezTo>
                  <a:cubicBezTo>
                    <a:pt x="202" y="244"/>
                    <a:pt x="206" y="245"/>
                    <a:pt x="209" y="245"/>
                  </a:cubicBezTo>
                  <a:cubicBezTo>
                    <a:pt x="227" y="245"/>
                    <a:pt x="241" y="215"/>
                    <a:pt x="221" y="202"/>
                  </a:cubicBezTo>
                  <a:cubicBezTo>
                    <a:pt x="197" y="183"/>
                    <a:pt x="44" y="97"/>
                    <a:pt x="76" y="62"/>
                  </a:cubicBezTo>
                  <a:cubicBezTo>
                    <a:pt x="90" y="50"/>
                    <a:pt x="131" y="49"/>
                    <a:pt x="160" y="49"/>
                  </a:cubicBezTo>
                  <a:cubicBezTo>
                    <a:pt x="170" y="49"/>
                    <a:pt x="178" y="49"/>
                    <a:pt x="183" y="49"/>
                  </a:cubicBezTo>
                  <a:cubicBezTo>
                    <a:pt x="218" y="49"/>
                    <a:pt x="258" y="54"/>
                    <a:pt x="290" y="62"/>
                  </a:cubicBezTo>
                  <a:cubicBezTo>
                    <a:pt x="293" y="63"/>
                    <a:pt x="295" y="63"/>
                    <a:pt x="297" y="63"/>
                  </a:cubicBezTo>
                  <a:cubicBezTo>
                    <a:pt x="314" y="63"/>
                    <a:pt x="321" y="35"/>
                    <a:pt x="304" y="30"/>
                  </a:cubicBezTo>
                  <a:cubicBezTo>
                    <a:pt x="257" y="13"/>
                    <a:pt x="215" y="1"/>
                    <a:pt x="168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5547500" y="4258325"/>
              <a:ext cx="15700" cy="4275"/>
            </a:xfrm>
            <a:custGeom>
              <a:rect b="b" l="l" r="r" t="t"/>
              <a:pathLst>
                <a:path extrusionOk="0" h="171" w="628">
                  <a:moveTo>
                    <a:pt x="354" y="0"/>
                  </a:moveTo>
                  <a:cubicBezTo>
                    <a:pt x="328" y="0"/>
                    <a:pt x="299" y="5"/>
                    <a:pt x="266" y="16"/>
                  </a:cubicBezTo>
                  <a:cubicBezTo>
                    <a:pt x="194" y="35"/>
                    <a:pt x="14" y="83"/>
                    <a:pt x="3" y="96"/>
                  </a:cubicBezTo>
                  <a:cubicBezTo>
                    <a:pt x="1" y="99"/>
                    <a:pt x="1" y="131"/>
                    <a:pt x="54" y="150"/>
                  </a:cubicBezTo>
                  <a:cubicBezTo>
                    <a:pt x="64" y="153"/>
                    <a:pt x="71" y="154"/>
                    <a:pt x="79" y="154"/>
                  </a:cubicBezTo>
                  <a:cubicBezTo>
                    <a:pt x="96" y="154"/>
                    <a:pt x="113" y="148"/>
                    <a:pt x="148" y="139"/>
                  </a:cubicBezTo>
                  <a:cubicBezTo>
                    <a:pt x="219" y="119"/>
                    <a:pt x="308" y="85"/>
                    <a:pt x="380" y="85"/>
                  </a:cubicBezTo>
                  <a:cubicBezTo>
                    <a:pt x="392" y="85"/>
                    <a:pt x="405" y="86"/>
                    <a:pt x="416" y="88"/>
                  </a:cubicBezTo>
                  <a:cubicBezTo>
                    <a:pt x="483" y="106"/>
                    <a:pt x="594" y="170"/>
                    <a:pt x="616" y="170"/>
                  </a:cubicBezTo>
                  <a:cubicBezTo>
                    <a:pt x="618" y="170"/>
                    <a:pt x="619" y="170"/>
                    <a:pt x="620" y="169"/>
                  </a:cubicBezTo>
                  <a:cubicBezTo>
                    <a:pt x="628" y="155"/>
                    <a:pt x="494" y="40"/>
                    <a:pt x="435" y="16"/>
                  </a:cubicBezTo>
                  <a:cubicBezTo>
                    <a:pt x="407" y="5"/>
                    <a:pt x="381" y="0"/>
                    <a:pt x="354" y="0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5564600" y="4269950"/>
              <a:ext cx="1275" cy="1250"/>
            </a:xfrm>
            <a:custGeom>
              <a:rect b="b" l="l" r="r" t="t"/>
              <a:pathLst>
                <a:path extrusionOk="0" h="50" w="51">
                  <a:moveTo>
                    <a:pt x="23" y="0"/>
                  </a:moveTo>
                  <a:cubicBezTo>
                    <a:pt x="16" y="0"/>
                    <a:pt x="10" y="3"/>
                    <a:pt x="5" y="9"/>
                  </a:cubicBezTo>
                  <a:cubicBezTo>
                    <a:pt x="0" y="20"/>
                    <a:pt x="0" y="31"/>
                    <a:pt x="3" y="36"/>
                  </a:cubicBezTo>
                  <a:cubicBezTo>
                    <a:pt x="3" y="36"/>
                    <a:pt x="3" y="39"/>
                    <a:pt x="5" y="39"/>
                  </a:cubicBezTo>
                  <a:cubicBezTo>
                    <a:pt x="10" y="47"/>
                    <a:pt x="17" y="50"/>
                    <a:pt x="25" y="50"/>
                  </a:cubicBezTo>
                  <a:cubicBezTo>
                    <a:pt x="38" y="50"/>
                    <a:pt x="51" y="39"/>
                    <a:pt x="51" y="25"/>
                  </a:cubicBezTo>
                  <a:cubicBezTo>
                    <a:pt x="51" y="11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5531750" y="4249125"/>
              <a:ext cx="100" cy="100"/>
            </a:xfrm>
            <a:custGeom>
              <a:rect b="b" l="l" r="r" t="t"/>
              <a:pathLst>
                <a:path extrusionOk="0" h="4" w="4">
                  <a:moveTo>
                    <a:pt x="1" y="1"/>
                  </a:moveTo>
                  <a:lnTo>
                    <a:pt x="1" y="1"/>
                  </a:ln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1"/>
                    <a:pt x="1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5529475" y="4247325"/>
              <a:ext cx="50275" cy="19900"/>
            </a:xfrm>
            <a:custGeom>
              <a:rect b="b" l="l" r="r" t="t"/>
              <a:pathLst>
                <a:path extrusionOk="0" h="796" w="2011">
                  <a:moveTo>
                    <a:pt x="57" y="1"/>
                  </a:moveTo>
                  <a:cubicBezTo>
                    <a:pt x="29" y="1"/>
                    <a:pt x="0" y="38"/>
                    <a:pt x="30" y="67"/>
                  </a:cubicBezTo>
                  <a:cubicBezTo>
                    <a:pt x="148" y="175"/>
                    <a:pt x="250" y="247"/>
                    <a:pt x="405" y="287"/>
                  </a:cubicBezTo>
                  <a:cubicBezTo>
                    <a:pt x="601" y="338"/>
                    <a:pt x="805" y="309"/>
                    <a:pt x="1003" y="346"/>
                  </a:cubicBezTo>
                  <a:cubicBezTo>
                    <a:pt x="1319" y="407"/>
                    <a:pt x="1555" y="795"/>
                    <a:pt x="1881" y="795"/>
                  </a:cubicBezTo>
                  <a:cubicBezTo>
                    <a:pt x="1917" y="795"/>
                    <a:pt x="1954" y="791"/>
                    <a:pt x="1992" y="780"/>
                  </a:cubicBezTo>
                  <a:cubicBezTo>
                    <a:pt x="2011" y="770"/>
                    <a:pt x="2000" y="740"/>
                    <a:pt x="1976" y="737"/>
                  </a:cubicBezTo>
                  <a:cubicBezTo>
                    <a:pt x="1598" y="711"/>
                    <a:pt x="1424" y="335"/>
                    <a:pt x="1078" y="244"/>
                  </a:cubicBezTo>
                  <a:cubicBezTo>
                    <a:pt x="797" y="169"/>
                    <a:pt x="261" y="314"/>
                    <a:pt x="84" y="17"/>
                  </a:cubicBezTo>
                  <a:cubicBezTo>
                    <a:pt x="77" y="5"/>
                    <a:pt x="67" y="1"/>
                    <a:pt x="57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5576650" y="4257850"/>
              <a:ext cx="16575" cy="21200"/>
            </a:xfrm>
            <a:custGeom>
              <a:rect b="b" l="l" r="r" t="t"/>
              <a:pathLst>
                <a:path extrusionOk="0" h="848" w="663">
                  <a:moveTo>
                    <a:pt x="418" y="0"/>
                  </a:moveTo>
                  <a:cubicBezTo>
                    <a:pt x="401" y="0"/>
                    <a:pt x="382" y="2"/>
                    <a:pt x="362" y="6"/>
                  </a:cubicBezTo>
                  <a:cubicBezTo>
                    <a:pt x="94" y="51"/>
                    <a:pt x="0" y="724"/>
                    <a:pt x="0" y="724"/>
                  </a:cubicBezTo>
                  <a:cubicBezTo>
                    <a:pt x="0" y="724"/>
                    <a:pt x="179" y="847"/>
                    <a:pt x="325" y="847"/>
                  </a:cubicBezTo>
                  <a:cubicBezTo>
                    <a:pt x="358" y="847"/>
                    <a:pt x="389" y="841"/>
                    <a:pt x="416" y="826"/>
                  </a:cubicBezTo>
                  <a:cubicBezTo>
                    <a:pt x="563" y="743"/>
                    <a:pt x="662" y="483"/>
                    <a:pt x="646" y="300"/>
                  </a:cubicBezTo>
                  <a:cubicBezTo>
                    <a:pt x="632" y="134"/>
                    <a:pt x="574" y="0"/>
                    <a:pt x="418" y="0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5579050" y="4260725"/>
              <a:ext cx="11425" cy="14775"/>
            </a:xfrm>
            <a:custGeom>
              <a:rect b="b" l="l" r="r" t="t"/>
              <a:pathLst>
                <a:path extrusionOk="0" h="591" w="457">
                  <a:moveTo>
                    <a:pt x="325" y="0"/>
                  </a:moveTo>
                  <a:cubicBezTo>
                    <a:pt x="278" y="0"/>
                    <a:pt x="229" y="24"/>
                    <a:pt x="213" y="46"/>
                  </a:cubicBezTo>
                  <a:cubicBezTo>
                    <a:pt x="186" y="84"/>
                    <a:pt x="1" y="362"/>
                    <a:pt x="25" y="416"/>
                  </a:cubicBezTo>
                  <a:cubicBezTo>
                    <a:pt x="70" y="398"/>
                    <a:pt x="111" y="384"/>
                    <a:pt x="140" y="384"/>
                  </a:cubicBezTo>
                  <a:cubicBezTo>
                    <a:pt x="158" y="384"/>
                    <a:pt x="172" y="389"/>
                    <a:pt x="178" y="403"/>
                  </a:cubicBezTo>
                  <a:cubicBezTo>
                    <a:pt x="197" y="435"/>
                    <a:pt x="105" y="571"/>
                    <a:pt x="111" y="590"/>
                  </a:cubicBezTo>
                  <a:cubicBezTo>
                    <a:pt x="113" y="590"/>
                    <a:pt x="114" y="590"/>
                    <a:pt x="116" y="590"/>
                  </a:cubicBezTo>
                  <a:cubicBezTo>
                    <a:pt x="156" y="590"/>
                    <a:pt x="258" y="565"/>
                    <a:pt x="296" y="491"/>
                  </a:cubicBezTo>
                  <a:cubicBezTo>
                    <a:pt x="336" y="416"/>
                    <a:pt x="285" y="250"/>
                    <a:pt x="239" y="234"/>
                  </a:cubicBezTo>
                  <a:cubicBezTo>
                    <a:pt x="234" y="232"/>
                    <a:pt x="229" y="231"/>
                    <a:pt x="223" y="231"/>
                  </a:cubicBezTo>
                  <a:cubicBezTo>
                    <a:pt x="174" y="231"/>
                    <a:pt x="116" y="295"/>
                    <a:pt x="116" y="295"/>
                  </a:cubicBezTo>
                  <a:cubicBezTo>
                    <a:pt x="116" y="295"/>
                    <a:pt x="290" y="57"/>
                    <a:pt x="336" y="57"/>
                  </a:cubicBezTo>
                  <a:cubicBezTo>
                    <a:pt x="337" y="57"/>
                    <a:pt x="338" y="57"/>
                    <a:pt x="339" y="57"/>
                  </a:cubicBezTo>
                  <a:cubicBezTo>
                    <a:pt x="385" y="67"/>
                    <a:pt x="377" y="351"/>
                    <a:pt x="421" y="351"/>
                  </a:cubicBezTo>
                  <a:cubicBezTo>
                    <a:pt x="423" y="351"/>
                    <a:pt x="425" y="350"/>
                    <a:pt x="427" y="349"/>
                  </a:cubicBezTo>
                  <a:cubicBezTo>
                    <a:pt x="438" y="346"/>
                    <a:pt x="457" y="177"/>
                    <a:pt x="419" y="67"/>
                  </a:cubicBezTo>
                  <a:cubicBezTo>
                    <a:pt x="403" y="17"/>
                    <a:pt x="365" y="0"/>
                    <a:pt x="325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5545725" y="4291975"/>
              <a:ext cx="8500" cy="2825"/>
            </a:xfrm>
            <a:custGeom>
              <a:rect b="b" l="l" r="r" t="t"/>
              <a:pathLst>
                <a:path extrusionOk="0" h="113" w="340">
                  <a:moveTo>
                    <a:pt x="86" y="1"/>
                  </a:moveTo>
                  <a:cubicBezTo>
                    <a:pt x="60" y="1"/>
                    <a:pt x="39" y="3"/>
                    <a:pt x="31" y="10"/>
                  </a:cubicBezTo>
                  <a:cubicBezTo>
                    <a:pt x="1" y="34"/>
                    <a:pt x="113" y="112"/>
                    <a:pt x="205" y="112"/>
                  </a:cubicBezTo>
                  <a:cubicBezTo>
                    <a:pt x="218" y="112"/>
                    <a:pt x="231" y="110"/>
                    <a:pt x="243" y="107"/>
                  </a:cubicBezTo>
                  <a:cubicBezTo>
                    <a:pt x="340" y="74"/>
                    <a:pt x="321" y="42"/>
                    <a:pt x="291" y="24"/>
                  </a:cubicBezTo>
                  <a:cubicBezTo>
                    <a:pt x="291" y="24"/>
                    <a:pt x="163" y="1"/>
                    <a:pt x="86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9"/>
            <p:cNvSpPr/>
            <p:nvPr/>
          </p:nvSpPr>
          <p:spPr>
            <a:xfrm>
              <a:off x="5549525" y="4263900"/>
              <a:ext cx="7175" cy="5000"/>
            </a:xfrm>
            <a:custGeom>
              <a:rect b="b" l="l" r="r" t="t"/>
              <a:pathLst>
                <a:path extrusionOk="0" h="200" w="287">
                  <a:moveTo>
                    <a:pt x="189" y="0"/>
                  </a:moveTo>
                  <a:cubicBezTo>
                    <a:pt x="149" y="0"/>
                    <a:pt x="108" y="6"/>
                    <a:pt x="67" y="18"/>
                  </a:cubicBezTo>
                  <a:cubicBezTo>
                    <a:pt x="48" y="24"/>
                    <a:pt x="19" y="61"/>
                    <a:pt x="0" y="117"/>
                  </a:cubicBezTo>
                  <a:cubicBezTo>
                    <a:pt x="12" y="149"/>
                    <a:pt x="42" y="200"/>
                    <a:pt x="106" y="200"/>
                  </a:cubicBezTo>
                  <a:cubicBezTo>
                    <a:pt x="113" y="200"/>
                    <a:pt x="121" y="199"/>
                    <a:pt x="129" y="198"/>
                  </a:cubicBezTo>
                  <a:cubicBezTo>
                    <a:pt x="220" y="187"/>
                    <a:pt x="255" y="112"/>
                    <a:pt x="255" y="112"/>
                  </a:cubicBezTo>
                  <a:cubicBezTo>
                    <a:pt x="255" y="112"/>
                    <a:pt x="155" y="99"/>
                    <a:pt x="180" y="85"/>
                  </a:cubicBezTo>
                  <a:cubicBezTo>
                    <a:pt x="197" y="76"/>
                    <a:pt x="237" y="74"/>
                    <a:pt x="259" y="74"/>
                  </a:cubicBezTo>
                  <a:cubicBezTo>
                    <a:pt x="268" y="74"/>
                    <a:pt x="273" y="74"/>
                    <a:pt x="273" y="74"/>
                  </a:cubicBezTo>
                  <a:lnTo>
                    <a:pt x="287" y="18"/>
                  </a:lnTo>
                  <a:cubicBezTo>
                    <a:pt x="287" y="18"/>
                    <a:pt x="284" y="13"/>
                    <a:pt x="273" y="7"/>
                  </a:cubicBezTo>
                  <a:cubicBezTo>
                    <a:pt x="246" y="3"/>
                    <a:pt x="217" y="0"/>
                    <a:pt x="189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9"/>
            <p:cNvSpPr/>
            <p:nvPr/>
          </p:nvSpPr>
          <p:spPr>
            <a:xfrm>
              <a:off x="5557625" y="4268500"/>
              <a:ext cx="5975" cy="3150"/>
            </a:xfrm>
            <a:custGeom>
              <a:rect b="b" l="l" r="r" t="t"/>
              <a:pathLst>
                <a:path extrusionOk="0" h="126" w="239">
                  <a:moveTo>
                    <a:pt x="231" y="0"/>
                  </a:moveTo>
                  <a:cubicBezTo>
                    <a:pt x="215" y="8"/>
                    <a:pt x="201" y="14"/>
                    <a:pt x="188" y="25"/>
                  </a:cubicBezTo>
                  <a:cubicBezTo>
                    <a:pt x="164" y="38"/>
                    <a:pt x="145" y="43"/>
                    <a:pt x="118" y="54"/>
                  </a:cubicBezTo>
                  <a:cubicBezTo>
                    <a:pt x="81" y="67"/>
                    <a:pt x="38" y="78"/>
                    <a:pt x="6" y="102"/>
                  </a:cubicBezTo>
                  <a:cubicBezTo>
                    <a:pt x="0" y="105"/>
                    <a:pt x="3" y="116"/>
                    <a:pt x="11" y="118"/>
                  </a:cubicBezTo>
                  <a:cubicBezTo>
                    <a:pt x="23" y="124"/>
                    <a:pt x="36" y="126"/>
                    <a:pt x="50" y="126"/>
                  </a:cubicBezTo>
                  <a:cubicBezTo>
                    <a:pt x="121" y="126"/>
                    <a:pt x="209" y="64"/>
                    <a:pt x="233" y="8"/>
                  </a:cubicBezTo>
                  <a:cubicBezTo>
                    <a:pt x="239" y="8"/>
                    <a:pt x="239" y="0"/>
                    <a:pt x="231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5536775" y="4313325"/>
              <a:ext cx="69100" cy="16550"/>
            </a:xfrm>
            <a:custGeom>
              <a:rect b="b" l="l" r="r" t="t"/>
              <a:pathLst>
                <a:path extrusionOk="0" h="662" w="2764">
                  <a:moveTo>
                    <a:pt x="146" y="0"/>
                  </a:moveTo>
                  <a:cubicBezTo>
                    <a:pt x="95" y="19"/>
                    <a:pt x="46" y="43"/>
                    <a:pt x="1" y="67"/>
                  </a:cubicBezTo>
                  <a:cubicBezTo>
                    <a:pt x="111" y="199"/>
                    <a:pt x="408" y="472"/>
                    <a:pt x="1011" y="622"/>
                  </a:cubicBezTo>
                  <a:cubicBezTo>
                    <a:pt x="1121" y="650"/>
                    <a:pt x="1235" y="661"/>
                    <a:pt x="1349" y="661"/>
                  </a:cubicBezTo>
                  <a:cubicBezTo>
                    <a:pt x="1952" y="661"/>
                    <a:pt x="2575" y="334"/>
                    <a:pt x="2764" y="228"/>
                  </a:cubicBezTo>
                  <a:cubicBezTo>
                    <a:pt x="2718" y="199"/>
                    <a:pt x="2668" y="167"/>
                    <a:pt x="2598" y="124"/>
                  </a:cubicBezTo>
                  <a:cubicBezTo>
                    <a:pt x="2366" y="221"/>
                    <a:pt x="1877" y="400"/>
                    <a:pt x="1382" y="400"/>
                  </a:cubicBezTo>
                  <a:cubicBezTo>
                    <a:pt x="1293" y="400"/>
                    <a:pt x="1204" y="394"/>
                    <a:pt x="1116" y="381"/>
                  </a:cubicBezTo>
                  <a:cubicBezTo>
                    <a:pt x="593" y="306"/>
                    <a:pt x="285" y="113"/>
                    <a:pt x="146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5563775" y="44358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9"/>
            <p:cNvSpPr/>
            <p:nvPr/>
          </p:nvSpPr>
          <p:spPr>
            <a:xfrm>
              <a:off x="5554000" y="4314200"/>
              <a:ext cx="34950" cy="5925"/>
            </a:xfrm>
            <a:custGeom>
              <a:rect b="b" l="l" r="r" t="t"/>
              <a:pathLst>
                <a:path extrusionOk="0" h="237" w="1398">
                  <a:moveTo>
                    <a:pt x="44" y="0"/>
                  </a:moveTo>
                  <a:cubicBezTo>
                    <a:pt x="35" y="0"/>
                    <a:pt x="30" y="1"/>
                    <a:pt x="27" y="3"/>
                  </a:cubicBezTo>
                  <a:cubicBezTo>
                    <a:pt x="1" y="24"/>
                    <a:pt x="496" y="231"/>
                    <a:pt x="708" y="236"/>
                  </a:cubicBezTo>
                  <a:cubicBezTo>
                    <a:pt x="714" y="236"/>
                    <a:pt x="721" y="236"/>
                    <a:pt x="728" y="236"/>
                  </a:cubicBezTo>
                  <a:cubicBezTo>
                    <a:pt x="947" y="236"/>
                    <a:pt x="1379" y="113"/>
                    <a:pt x="1394" y="35"/>
                  </a:cubicBezTo>
                  <a:cubicBezTo>
                    <a:pt x="1398" y="20"/>
                    <a:pt x="1374" y="14"/>
                    <a:pt x="1332" y="14"/>
                  </a:cubicBezTo>
                  <a:cubicBezTo>
                    <a:pt x="1154" y="14"/>
                    <a:pt x="657" y="124"/>
                    <a:pt x="657" y="124"/>
                  </a:cubicBezTo>
                  <a:cubicBezTo>
                    <a:pt x="647" y="119"/>
                    <a:pt x="145" y="0"/>
                    <a:pt x="44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9"/>
            <p:cNvSpPr/>
            <p:nvPr/>
          </p:nvSpPr>
          <p:spPr>
            <a:xfrm>
              <a:off x="5474475" y="4319925"/>
              <a:ext cx="66275" cy="88600"/>
            </a:xfrm>
            <a:custGeom>
              <a:rect b="b" l="l" r="r" t="t"/>
              <a:pathLst>
                <a:path extrusionOk="0" h="3544" w="2651">
                  <a:moveTo>
                    <a:pt x="2280" y="0"/>
                  </a:moveTo>
                  <a:cubicBezTo>
                    <a:pt x="2127" y="0"/>
                    <a:pt x="1893" y="121"/>
                    <a:pt x="1598" y="431"/>
                  </a:cubicBezTo>
                  <a:cubicBezTo>
                    <a:pt x="1209" y="835"/>
                    <a:pt x="0" y="2580"/>
                    <a:pt x="105" y="3221"/>
                  </a:cubicBezTo>
                  <a:cubicBezTo>
                    <a:pt x="141" y="3449"/>
                    <a:pt x="276" y="3543"/>
                    <a:pt x="455" y="3543"/>
                  </a:cubicBezTo>
                  <a:cubicBezTo>
                    <a:pt x="831" y="3543"/>
                    <a:pt x="1403" y="3132"/>
                    <a:pt x="1697" y="2668"/>
                  </a:cubicBezTo>
                  <a:cubicBezTo>
                    <a:pt x="2134" y="1982"/>
                    <a:pt x="2522" y="1034"/>
                    <a:pt x="2568" y="795"/>
                  </a:cubicBezTo>
                  <a:cubicBezTo>
                    <a:pt x="2613" y="556"/>
                    <a:pt x="2651" y="203"/>
                    <a:pt x="2402" y="34"/>
                  </a:cubicBezTo>
                  <a:cubicBezTo>
                    <a:pt x="2370" y="12"/>
                    <a:pt x="2329" y="0"/>
                    <a:pt x="2280" y="0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5486325" y="4361825"/>
              <a:ext cx="35150" cy="30175"/>
            </a:xfrm>
            <a:custGeom>
              <a:rect b="b" l="l" r="r" t="t"/>
              <a:pathLst>
                <a:path extrusionOk="0" h="1207" w="1406">
                  <a:moveTo>
                    <a:pt x="829" y="1"/>
                  </a:moveTo>
                  <a:cubicBezTo>
                    <a:pt x="828" y="1"/>
                    <a:pt x="827" y="1"/>
                    <a:pt x="826" y="1"/>
                  </a:cubicBezTo>
                  <a:cubicBezTo>
                    <a:pt x="709" y="6"/>
                    <a:pt x="1074" y="578"/>
                    <a:pt x="1034" y="578"/>
                  </a:cubicBezTo>
                  <a:cubicBezTo>
                    <a:pt x="1033" y="578"/>
                    <a:pt x="1031" y="578"/>
                    <a:pt x="1030" y="577"/>
                  </a:cubicBezTo>
                  <a:cubicBezTo>
                    <a:pt x="980" y="549"/>
                    <a:pt x="749" y="411"/>
                    <a:pt x="594" y="411"/>
                  </a:cubicBezTo>
                  <a:cubicBezTo>
                    <a:pt x="557" y="411"/>
                    <a:pt x="524" y="419"/>
                    <a:pt x="499" y="438"/>
                  </a:cubicBezTo>
                  <a:cubicBezTo>
                    <a:pt x="371" y="539"/>
                    <a:pt x="612" y="644"/>
                    <a:pt x="684" y="665"/>
                  </a:cubicBezTo>
                  <a:cubicBezTo>
                    <a:pt x="759" y="690"/>
                    <a:pt x="1" y="797"/>
                    <a:pt x="17" y="1067"/>
                  </a:cubicBezTo>
                  <a:cubicBezTo>
                    <a:pt x="24" y="1174"/>
                    <a:pt x="206" y="1206"/>
                    <a:pt x="426" y="1206"/>
                  </a:cubicBezTo>
                  <a:cubicBezTo>
                    <a:pt x="770" y="1206"/>
                    <a:pt x="1207" y="1126"/>
                    <a:pt x="1207" y="1126"/>
                  </a:cubicBezTo>
                  <a:lnTo>
                    <a:pt x="1405" y="740"/>
                  </a:lnTo>
                  <a:cubicBezTo>
                    <a:pt x="1400" y="706"/>
                    <a:pt x="953" y="1"/>
                    <a:pt x="829" y="1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5474475" y="4370350"/>
              <a:ext cx="79425" cy="42775"/>
            </a:xfrm>
            <a:custGeom>
              <a:rect b="b" l="l" r="r" t="t"/>
              <a:pathLst>
                <a:path extrusionOk="0" h="1711" w="3177">
                  <a:moveTo>
                    <a:pt x="2887" y="0"/>
                  </a:moveTo>
                  <a:lnTo>
                    <a:pt x="2793" y="161"/>
                  </a:lnTo>
                  <a:cubicBezTo>
                    <a:pt x="2777" y="164"/>
                    <a:pt x="2755" y="172"/>
                    <a:pt x="2737" y="174"/>
                  </a:cubicBezTo>
                  <a:cubicBezTo>
                    <a:pt x="2305" y="268"/>
                    <a:pt x="1314" y="485"/>
                    <a:pt x="914" y="574"/>
                  </a:cubicBezTo>
                  <a:cubicBezTo>
                    <a:pt x="914" y="574"/>
                    <a:pt x="0" y="793"/>
                    <a:pt x="105" y="1201"/>
                  </a:cubicBezTo>
                  <a:cubicBezTo>
                    <a:pt x="113" y="1241"/>
                    <a:pt x="124" y="1276"/>
                    <a:pt x="137" y="1308"/>
                  </a:cubicBezTo>
                  <a:cubicBezTo>
                    <a:pt x="255" y="1608"/>
                    <a:pt x="488" y="1619"/>
                    <a:pt x="842" y="1699"/>
                  </a:cubicBezTo>
                  <a:cubicBezTo>
                    <a:pt x="877" y="1707"/>
                    <a:pt x="914" y="1711"/>
                    <a:pt x="953" y="1711"/>
                  </a:cubicBezTo>
                  <a:cubicBezTo>
                    <a:pt x="1347" y="1711"/>
                    <a:pt x="1926" y="1349"/>
                    <a:pt x="2104" y="1222"/>
                  </a:cubicBezTo>
                  <a:cubicBezTo>
                    <a:pt x="2244" y="1126"/>
                    <a:pt x="2646" y="818"/>
                    <a:pt x="2860" y="654"/>
                  </a:cubicBezTo>
                  <a:cubicBezTo>
                    <a:pt x="2868" y="651"/>
                    <a:pt x="2871" y="646"/>
                    <a:pt x="2873" y="643"/>
                  </a:cubicBezTo>
                  <a:cubicBezTo>
                    <a:pt x="2951" y="584"/>
                    <a:pt x="3002" y="547"/>
                    <a:pt x="3002" y="547"/>
                  </a:cubicBezTo>
                  <a:cubicBezTo>
                    <a:pt x="3002" y="547"/>
                    <a:pt x="3176" y="391"/>
                    <a:pt x="3128" y="255"/>
                  </a:cubicBezTo>
                  <a:cubicBezTo>
                    <a:pt x="3088" y="115"/>
                    <a:pt x="2887" y="0"/>
                    <a:pt x="2887" y="0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5535200" y="4364375"/>
              <a:ext cx="24325" cy="24450"/>
            </a:xfrm>
            <a:custGeom>
              <a:rect b="b" l="l" r="r" t="t"/>
              <a:pathLst>
                <a:path extrusionOk="0" h="978" w="973">
                  <a:moveTo>
                    <a:pt x="485" y="1"/>
                  </a:moveTo>
                  <a:cubicBezTo>
                    <a:pt x="458" y="1"/>
                    <a:pt x="83" y="483"/>
                    <a:pt x="42" y="545"/>
                  </a:cubicBezTo>
                  <a:cubicBezTo>
                    <a:pt x="1" y="602"/>
                    <a:pt x="162" y="977"/>
                    <a:pt x="279" y="977"/>
                  </a:cubicBezTo>
                  <a:cubicBezTo>
                    <a:pt x="283" y="977"/>
                    <a:pt x="286" y="977"/>
                    <a:pt x="289" y="976"/>
                  </a:cubicBezTo>
                  <a:cubicBezTo>
                    <a:pt x="404" y="957"/>
                    <a:pt x="803" y="671"/>
                    <a:pt x="887" y="542"/>
                  </a:cubicBezTo>
                  <a:cubicBezTo>
                    <a:pt x="972" y="408"/>
                    <a:pt x="694" y="6"/>
                    <a:pt x="485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5532225" y="4347525"/>
              <a:ext cx="43250" cy="33825"/>
            </a:xfrm>
            <a:custGeom>
              <a:rect b="b" l="l" r="r" t="t"/>
              <a:pathLst>
                <a:path extrusionOk="0" h="1353" w="1730">
                  <a:moveTo>
                    <a:pt x="82" y="0"/>
                  </a:moveTo>
                  <a:cubicBezTo>
                    <a:pt x="37" y="0"/>
                    <a:pt x="10" y="27"/>
                    <a:pt x="9" y="93"/>
                  </a:cubicBezTo>
                  <a:cubicBezTo>
                    <a:pt x="1" y="198"/>
                    <a:pt x="1469" y="1318"/>
                    <a:pt x="1472" y="1323"/>
                  </a:cubicBezTo>
                  <a:lnTo>
                    <a:pt x="1729" y="1353"/>
                  </a:lnTo>
                  <a:lnTo>
                    <a:pt x="1595" y="1136"/>
                  </a:lnTo>
                  <a:cubicBezTo>
                    <a:pt x="1595" y="1136"/>
                    <a:pt x="282" y="58"/>
                    <a:pt x="177" y="23"/>
                  </a:cubicBezTo>
                  <a:cubicBezTo>
                    <a:pt x="140" y="9"/>
                    <a:pt x="108" y="0"/>
                    <a:pt x="82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5542000" y="4364350"/>
              <a:ext cx="21750" cy="24250"/>
            </a:xfrm>
            <a:custGeom>
              <a:rect b="b" l="l" r="r" t="t"/>
              <a:pathLst>
                <a:path extrusionOk="0" h="970" w="870">
                  <a:moveTo>
                    <a:pt x="241" y="1"/>
                  </a:moveTo>
                  <a:cubicBezTo>
                    <a:pt x="227" y="1"/>
                    <a:pt x="214" y="3"/>
                    <a:pt x="205" y="7"/>
                  </a:cubicBezTo>
                  <a:cubicBezTo>
                    <a:pt x="89" y="53"/>
                    <a:pt x="221" y="195"/>
                    <a:pt x="210" y="197"/>
                  </a:cubicBezTo>
                  <a:cubicBezTo>
                    <a:pt x="151" y="224"/>
                    <a:pt x="97" y="294"/>
                    <a:pt x="132" y="358"/>
                  </a:cubicBezTo>
                  <a:cubicBezTo>
                    <a:pt x="1" y="441"/>
                    <a:pt x="119" y="543"/>
                    <a:pt x="119" y="543"/>
                  </a:cubicBezTo>
                  <a:cubicBezTo>
                    <a:pt x="119" y="543"/>
                    <a:pt x="25" y="626"/>
                    <a:pt x="76" y="709"/>
                  </a:cubicBezTo>
                  <a:cubicBezTo>
                    <a:pt x="129" y="792"/>
                    <a:pt x="470" y="953"/>
                    <a:pt x="494" y="961"/>
                  </a:cubicBezTo>
                  <a:cubicBezTo>
                    <a:pt x="515" y="967"/>
                    <a:pt x="532" y="970"/>
                    <a:pt x="546" y="970"/>
                  </a:cubicBezTo>
                  <a:cubicBezTo>
                    <a:pt x="603" y="970"/>
                    <a:pt x="616" y="930"/>
                    <a:pt x="623" y="905"/>
                  </a:cubicBezTo>
                  <a:cubicBezTo>
                    <a:pt x="633" y="838"/>
                    <a:pt x="585" y="798"/>
                    <a:pt x="585" y="798"/>
                  </a:cubicBezTo>
                  <a:lnTo>
                    <a:pt x="585" y="798"/>
                  </a:lnTo>
                  <a:cubicBezTo>
                    <a:pt x="585" y="798"/>
                    <a:pt x="587" y="798"/>
                    <a:pt x="591" y="798"/>
                  </a:cubicBezTo>
                  <a:cubicBezTo>
                    <a:pt x="610" y="798"/>
                    <a:pt x="674" y="794"/>
                    <a:pt x="703" y="744"/>
                  </a:cubicBezTo>
                  <a:cubicBezTo>
                    <a:pt x="735" y="682"/>
                    <a:pt x="647" y="599"/>
                    <a:pt x="647" y="599"/>
                  </a:cubicBezTo>
                  <a:lnTo>
                    <a:pt x="647" y="599"/>
                  </a:lnTo>
                  <a:cubicBezTo>
                    <a:pt x="647" y="599"/>
                    <a:pt x="667" y="607"/>
                    <a:pt x="692" y="607"/>
                  </a:cubicBezTo>
                  <a:cubicBezTo>
                    <a:pt x="714" y="607"/>
                    <a:pt x="740" y="601"/>
                    <a:pt x="757" y="575"/>
                  </a:cubicBezTo>
                  <a:cubicBezTo>
                    <a:pt x="821" y="514"/>
                    <a:pt x="719" y="412"/>
                    <a:pt x="719" y="412"/>
                  </a:cubicBezTo>
                  <a:lnTo>
                    <a:pt x="719" y="412"/>
                  </a:lnTo>
                  <a:cubicBezTo>
                    <a:pt x="719" y="412"/>
                    <a:pt x="721" y="412"/>
                    <a:pt x="725" y="412"/>
                  </a:cubicBezTo>
                  <a:cubicBezTo>
                    <a:pt x="752" y="412"/>
                    <a:pt x="869" y="403"/>
                    <a:pt x="808" y="256"/>
                  </a:cubicBezTo>
                  <a:cubicBezTo>
                    <a:pt x="788" y="215"/>
                    <a:pt x="395" y="1"/>
                    <a:pt x="241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5543225" y="4363950"/>
              <a:ext cx="19575" cy="24850"/>
            </a:xfrm>
            <a:custGeom>
              <a:rect b="b" l="l" r="r" t="t"/>
              <a:pathLst>
                <a:path extrusionOk="0" h="994" w="783">
                  <a:moveTo>
                    <a:pt x="169" y="253"/>
                  </a:moveTo>
                  <a:cubicBezTo>
                    <a:pt x="172" y="256"/>
                    <a:pt x="174" y="259"/>
                    <a:pt x="177" y="259"/>
                  </a:cubicBezTo>
                  <a:cubicBezTo>
                    <a:pt x="276" y="307"/>
                    <a:pt x="378" y="339"/>
                    <a:pt x="480" y="379"/>
                  </a:cubicBezTo>
                  <a:cubicBezTo>
                    <a:pt x="531" y="401"/>
                    <a:pt x="592" y="414"/>
                    <a:pt x="638" y="444"/>
                  </a:cubicBezTo>
                  <a:cubicBezTo>
                    <a:pt x="643" y="446"/>
                    <a:pt x="654" y="454"/>
                    <a:pt x="659" y="457"/>
                  </a:cubicBezTo>
                  <a:cubicBezTo>
                    <a:pt x="691" y="542"/>
                    <a:pt x="685" y="586"/>
                    <a:pt x="643" y="586"/>
                  </a:cubicBezTo>
                  <a:cubicBezTo>
                    <a:pt x="635" y="586"/>
                    <a:pt x="625" y="584"/>
                    <a:pt x="614" y="580"/>
                  </a:cubicBezTo>
                  <a:cubicBezTo>
                    <a:pt x="576" y="580"/>
                    <a:pt x="549" y="567"/>
                    <a:pt x="520" y="559"/>
                  </a:cubicBezTo>
                  <a:lnTo>
                    <a:pt x="509" y="559"/>
                  </a:lnTo>
                  <a:cubicBezTo>
                    <a:pt x="394" y="487"/>
                    <a:pt x="268" y="428"/>
                    <a:pt x="139" y="401"/>
                  </a:cubicBezTo>
                  <a:lnTo>
                    <a:pt x="131" y="401"/>
                  </a:lnTo>
                  <a:cubicBezTo>
                    <a:pt x="131" y="398"/>
                    <a:pt x="126" y="393"/>
                    <a:pt x="123" y="390"/>
                  </a:cubicBezTo>
                  <a:cubicBezTo>
                    <a:pt x="121" y="390"/>
                    <a:pt x="118" y="387"/>
                    <a:pt x="118" y="387"/>
                  </a:cubicBezTo>
                  <a:cubicBezTo>
                    <a:pt x="107" y="361"/>
                    <a:pt x="91" y="339"/>
                    <a:pt x="102" y="307"/>
                  </a:cubicBezTo>
                  <a:cubicBezTo>
                    <a:pt x="110" y="270"/>
                    <a:pt x="137" y="264"/>
                    <a:pt x="169" y="253"/>
                  </a:cubicBezTo>
                  <a:close/>
                  <a:moveTo>
                    <a:pt x="121" y="420"/>
                  </a:moveTo>
                  <a:cubicBezTo>
                    <a:pt x="121" y="428"/>
                    <a:pt x="123" y="430"/>
                    <a:pt x="131" y="433"/>
                  </a:cubicBezTo>
                  <a:cubicBezTo>
                    <a:pt x="217" y="471"/>
                    <a:pt x="306" y="505"/>
                    <a:pt x="391" y="548"/>
                  </a:cubicBezTo>
                  <a:cubicBezTo>
                    <a:pt x="453" y="580"/>
                    <a:pt x="558" y="621"/>
                    <a:pt x="598" y="680"/>
                  </a:cubicBezTo>
                  <a:cubicBezTo>
                    <a:pt x="641" y="706"/>
                    <a:pt x="619" y="736"/>
                    <a:pt x="531" y="763"/>
                  </a:cubicBezTo>
                  <a:cubicBezTo>
                    <a:pt x="504" y="752"/>
                    <a:pt x="477" y="739"/>
                    <a:pt x="450" y="725"/>
                  </a:cubicBezTo>
                  <a:cubicBezTo>
                    <a:pt x="413" y="709"/>
                    <a:pt x="378" y="688"/>
                    <a:pt x="343" y="672"/>
                  </a:cubicBezTo>
                  <a:cubicBezTo>
                    <a:pt x="268" y="634"/>
                    <a:pt x="198" y="594"/>
                    <a:pt x="118" y="572"/>
                  </a:cubicBezTo>
                  <a:cubicBezTo>
                    <a:pt x="118" y="567"/>
                    <a:pt x="115" y="564"/>
                    <a:pt x="110" y="562"/>
                  </a:cubicBezTo>
                  <a:cubicBezTo>
                    <a:pt x="102" y="535"/>
                    <a:pt x="80" y="511"/>
                    <a:pt x="75" y="484"/>
                  </a:cubicBezTo>
                  <a:cubicBezTo>
                    <a:pt x="64" y="452"/>
                    <a:pt x="80" y="425"/>
                    <a:pt x="118" y="420"/>
                  </a:cubicBezTo>
                  <a:close/>
                  <a:moveTo>
                    <a:pt x="157" y="0"/>
                  </a:moveTo>
                  <a:cubicBezTo>
                    <a:pt x="125" y="0"/>
                    <a:pt x="90" y="58"/>
                    <a:pt x="83" y="82"/>
                  </a:cubicBezTo>
                  <a:cubicBezTo>
                    <a:pt x="72" y="122"/>
                    <a:pt x="86" y="184"/>
                    <a:pt x="118" y="219"/>
                  </a:cubicBezTo>
                  <a:cubicBezTo>
                    <a:pt x="91" y="232"/>
                    <a:pt x="70" y="259"/>
                    <a:pt x="59" y="286"/>
                  </a:cubicBezTo>
                  <a:cubicBezTo>
                    <a:pt x="51" y="312"/>
                    <a:pt x="54" y="355"/>
                    <a:pt x="72" y="387"/>
                  </a:cubicBezTo>
                  <a:cubicBezTo>
                    <a:pt x="51" y="396"/>
                    <a:pt x="35" y="420"/>
                    <a:pt x="30" y="446"/>
                  </a:cubicBezTo>
                  <a:cubicBezTo>
                    <a:pt x="24" y="489"/>
                    <a:pt x="43" y="535"/>
                    <a:pt x="78" y="562"/>
                  </a:cubicBezTo>
                  <a:cubicBezTo>
                    <a:pt x="43" y="572"/>
                    <a:pt x="16" y="605"/>
                    <a:pt x="11" y="642"/>
                  </a:cubicBezTo>
                  <a:cubicBezTo>
                    <a:pt x="0" y="693"/>
                    <a:pt x="27" y="752"/>
                    <a:pt x="72" y="779"/>
                  </a:cubicBezTo>
                  <a:cubicBezTo>
                    <a:pt x="75" y="780"/>
                    <a:pt x="77" y="781"/>
                    <a:pt x="79" y="781"/>
                  </a:cubicBezTo>
                  <a:cubicBezTo>
                    <a:pt x="87" y="781"/>
                    <a:pt x="93" y="771"/>
                    <a:pt x="91" y="763"/>
                  </a:cubicBezTo>
                  <a:cubicBezTo>
                    <a:pt x="78" y="731"/>
                    <a:pt x="54" y="706"/>
                    <a:pt x="54" y="669"/>
                  </a:cubicBezTo>
                  <a:cubicBezTo>
                    <a:pt x="54" y="631"/>
                    <a:pt x="72" y="607"/>
                    <a:pt x="107" y="602"/>
                  </a:cubicBezTo>
                  <a:lnTo>
                    <a:pt x="110" y="602"/>
                  </a:lnTo>
                  <a:cubicBezTo>
                    <a:pt x="225" y="688"/>
                    <a:pt x="375" y="763"/>
                    <a:pt x="507" y="816"/>
                  </a:cubicBezTo>
                  <a:lnTo>
                    <a:pt x="536" y="827"/>
                  </a:lnTo>
                  <a:cubicBezTo>
                    <a:pt x="575" y="873"/>
                    <a:pt x="539" y="929"/>
                    <a:pt x="482" y="929"/>
                  </a:cubicBezTo>
                  <a:cubicBezTo>
                    <a:pt x="480" y="929"/>
                    <a:pt x="477" y="929"/>
                    <a:pt x="474" y="929"/>
                  </a:cubicBezTo>
                  <a:cubicBezTo>
                    <a:pt x="426" y="926"/>
                    <a:pt x="378" y="899"/>
                    <a:pt x="335" y="875"/>
                  </a:cubicBezTo>
                  <a:cubicBezTo>
                    <a:pt x="265" y="843"/>
                    <a:pt x="196" y="808"/>
                    <a:pt x="121" y="787"/>
                  </a:cubicBezTo>
                  <a:cubicBezTo>
                    <a:pt x="119" y="786"/>
                    <a:pt x="117" y="786"/>
                    <a:pt x="116" y="786"/>
                  </a:cubicBezTo>
                  <a:cubicBezTo>
                    <a:pt x="105" y="786"/>
                    <a:pt x="98" y="801"/>
                    <a:pt x="110" y="808"/>
                  </a:cubicBezTo>
                  <a:cubicBezTo>
                    <a:pt x="190" y="873"/>
                    <a:pt x="287" y="921"/>
                    <a:pt x="378" y="964"/>
                  </a:cubicBezTo>
                  <a:cubicBezTo>
                    <a:pt x="412" y="981"/>
                    <a:pt x="450" y="994"/>
                    <a:pt x="488" y="994"/>
                  </a:cubicBezTo>
                  <a:cubicBezTo>
                    <a:pt x="509" y="994"/>
                    <a:pt x="531" y="989"/>
                    <a:pt x="552" y="980"/>
                  </a:cubicBezTo>
                  <a:cubicBezTo>
                    <a:pt x="592" y="961"/>
                    <a:pt x="630" y="921"/>
                    <a:pt x="622" y="873"/>
                  </a:cubicBezTo>
                  <a:cubicBezTo>
                    <a:pt x="619" y="856"/>
                    <a:pt x="614" y="840"/>
                    <a:pt x="600" y="824"/>
                  </a:cubicBezTo>
                  <a:cubicBezTo>
                    <a:pt x="643" y="822"/>
                    <a:pt x="681" y="803"/>
                    <a:pt x="694" y="752"/>
                  </a:cubicBezTo>
                  <a:cubicBezTo>
                    <a:pt x="708" y="698"/>
                    <a:pt x="670" y="655"/>
                    <a:pt x="627" y="621"/>
                  </a:cubicBezTo>
                  <a:lnTo>
                    <a:pt x="627" y="621"/>
                  </a:lnTo>
                  <a:cubicBezTo>
                    <a:pt x="635" y="622"/>
                    <a:pt x="644" y="622"/>
                    <a:pt x="653" y="622"/>
                  </a:cubicBezTo>
                  <a:cubicBezTo>
                    <a:pt x="668" y="622"/>
                    <a:pt x="684" y="620"/>
                    <a:pt x="700" y="615"/>
                  </a:cubicBezTo>
                  <a:cubicBezTo>
                    <a:pt x="756" y="594"/>
                    <a:pt x="783" y="540"/>
                    <a:pt x="764" y="484"/>
                  </a:cubicBezTo>
                  <a:cubicBezTo>
                    <a:pt x="732" y="417"/>
                    <a:pt x="654" y="390"/>
                    <a:pt x="590" y="366"/>
                  </a:cubicBezTo>
                  <a:cubicBezTo>
                    <a:pt x="456" y="318"/>
                    <a:pt x="324" y="256"/>
                    <a:pt x="190" y="216"/>
                  </a:cubicBezTo>
                  <a:cubicBezTo>
                    <a:pt x="189" y="215"/>
                    <a:pt x="187" y="215"/>
                    <a:pt x="185" y="215"/>
                  </a:cubicBezTo>
                  <a:cubicBezTo>
                    <a:pt x="182" y="215"/>
                    <a:pt x="179" y="216"/>
                    <a:pt x="177" y="216"/>
                  </a:cubicBezTo>
                  <a:cubicBezTo>
                    <a:pt x="174" y="216"/>
                    <a:pt x="166" y="213"/>
                    <a:pt x="164" y="213"/>
                  </a:cubicBezTo>
                  <a:cubicBezTo>
                    <a:pt x="153" y="178"/>
                    <a:pt x="131" y="149"/>
                    <a:pt x="126" y="111"/>
                  </a:cubicBezTo>
                  <a:cubicBezTo>
                    <a:pt x="126" y="90"/>
                    <a:pt x="131" y="66"/>
                    <a:pt x="150" y="50"/>
                  </a:cubicBezTo>
                  <a:cubicBezTo>
                    <a:pt x="161" y="39"/>
                    <a:pt x="177" y="39"/>
                    <a:pt x="180" y="23"/>
                  </a:cubicBezTo>
                  <a:lnTo>
                    <a:pt x="180" y="12"/>
                  </a:lnTo>
                  <a:cubicBezTo>
                    <a:pt x="173" y="4"/>
                    <a:pt x="165" y="0"/>
                    <a:pt x="157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5556400" y="4361300"/>
              <a:ext cx="6550" cy="9425"/>
            </a:xfrm>
            <a:custGeom>
              <a:rect b="b" l="l" r="r" t="t"/>
              <a:pathLst>
                <a:path extrusionOk="0" h="377" w="262">
                  <a:moveTo>
                    <a:pt x="48" y="1"/>
                  </a:moveTo>
                  <a:cubicBezTo>
                    <a:pt x="3" y="1"/>
                    <a:pt x="1" y="48"/>
                    <a:pt x="20" y="91"/>
                  </a:cubicBezTo>
                  <a:cubicBezTo>
                    <a:pt x="20" y="91"/>
                    <a:pt x="154" y="377"/>
                    <a:pt x="208" y="377"/>
                  </a:cubicBezTo>
                  <a:cubicBezTo>
                    <a:pt x="215" y="377"/>
                    <a:pt x="220" y="373"/>
                    <a:pt x="224" y="365"/>
                  </a:cubicBezTo>
                  <a:cubicBezTo>
                    <a:pt x="261" y="284"/>
                    <a:pt x="237" y="91"/>
                    <a:pt x="124" y="27"/>
                  </a:cubicBezTo>
                  <a:cubicBezTo>
                    <a:pt x="91" y="9"/>
                    <a:pt x="66" y="1"/>
                    <a:pt x="48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5477875" y="4383600"/>
              <a:ext cx="68100" cy="29525"/>
            </a:xfrm>
            <a:custGeom>
              <a:rect b="b" l="l" r="r" t="t"/>
              <a:pathLst>
                <a:path extrusionOk="0" h="1181" w="2724">
                  <a:moveTo>
                    <a:pt x="2614" y="1"/>
                  </a:moveTo>
                  <a:cubicBezTo>
                    <a:pt x="2614" y="1"/>
                    <a:pt x="1379" y="714"/>
                    <a:pt x="738" y="880"/>
                  </a:cubicBezTo>
                  <a:cubicBezTo>
                    <a:pt x="625" y="909"/>
                    <a:pt x="526" y="922"/>
                    <a:pt x="439" y="922"/>
                  </a:cubicBezTo>
                  <a:cubicBezTo>
                    <a:pt x="226" y="922"/>
                    <a:pt x="87" y="848"/>
                    <a:pt x="1" y="778"/>
                  </a:cubicBezTo>
                  <a:lnTo>
                    <a:pt x="1" y="778"/>
                  </a:lnTo>
                  <a:cubicBezTo>
                    <a:pt x="119" y="1078"/>
                    <a:pt x="352" y="1089"/>
                    <a:pt x="706" y="1169"/>
                  </a:cubicBezTo>
                  <a:cubicBezTo>
                    <a:pt x="741" y="1177"/>
                    <a:pt x="779" y="1181"/>
                    <a:pt x="818" y="1181"/>
                  </a:cubicBezTo>
                  <a:cubicBezTo>
                    <a:pt x="1213" y="1181"/>
                    <a:pt x="1790" y="819"/>
                    <a:pt x="1968" y="692"/>
                  </a:cubicBezTo>
                  <a:cubicBezTo>
                    <a:pt x="2108" y="596"/>
                    <a:pt x="2510" y="288"/>
                    <a:pt x="2724" y="124"/>
                  </a:cubicBezTo>
                  <a:lnTo>
                    <a:pt x="2614" y="1"/>
                  </a:ln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5476550" y="4384650"/>
              <a:ext cx="71000" cy="29275"/>
            </a:xfrm>
            <a:custGeom>
              <a:rect b="b" l="l" r="r" t="t"/>
              <a:pathLst>
                <a:path extrusionOk="0" h="1171" w="2840">
                  <a:moveTo>
                    <a:pt x="2809" y="1"/>
                  </a:moveTo>
                  <a:cubicBezTo>
                    <a:pt x="2804" y="1"/>
                    <a:pt x="2800" y="3"/>
                    <a:pt x="2796" y="7"/>
                  </a:cubicBezTo>
                  <a:cubicBezTo>
                    <a:pt x="2447" y="380"/>
                    <a:pt x="2045" y="589"/>
                    <a:pt x="1499" y="878"/>
                  </a:cubicBezTo>
                  <a:cubicBezTo>
                    <a:pt x="1292" y="990"/>
                    <a:pt x="1018" y="1074"/>
                    <a:pt x="758" y="1074"/>
                  </a:cubicBezTo>
                  <a:cubicBezTo>
                    <a:pt x="441" y="1074"/>
                    <a:pt x="147" y="949"/>
                    <a:pt x="27" y="597"/>
                  </a:cubicBezTo>
                  <a:cubicBezTo>
                    <a:pt x="22" y="582"/>
                    <a:pt x="14" y="575"/>
                    <a:pt x="9" y="575"/>
                  </a:cubicBezTo>
                  <a:cubicBezTo>
                    <a:pt x="4" y="575"/>
                    <a:pt x="0" y="582"/>
                    <a:pt x="3" y="597"/>
                  </a:cubicBezTo>
                  <a:cubicBezTo>
                    <a:pt x="72" y="1004"/>
                    <a:pt x="439" y="1171"/>
                    <a:pt x="802" y="1171"/>
                  </a:cubicBezTo>
                  <a:cubicBezTo>
                    <a:pt x="975" y="1171"/>
                    <a:pt x="1146" y="1133"/>
                    <a:pt x="1284" y="1066"/>
                  </a:cubicBezTo>
                  <a:cubicBezTo>
                    <a:pt x="1871" y="795"/>
                    <a:pt x="2394" y="489"/>
                    <a:pt x="2825" y="34"/>
                  </a:cubicBezTo>
                  <a:cubicBezTo>
                    <a:pt x="2839" y="20"/>
                    <a:pt x="2824" y="1"/>
                    <a:pt x="2809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5477450" y="4312625"/>
              <a:ext cx="63325" cy="84275"/>
            </a:xfrm>
            <a:custGeom>
              <a:rect b="b" l="l" r="r" t="t"/>
              <a:pathLst>
                <a:path extrusionOk="0" h="3371" w="2533">
                  <a:moveTo>
                    <a:pt x="2471" y="1"/>
                  </a:moveTo>
                  <a:cubicBezTo>
                    <a:pt x="2466" y="1"/>
                    <a:pt x="2462" y="2"/>
                    <a:pt x="2457" y="4"/>
                  </a:cubicBezTo>
                  <a:cubicBezTo>
                    <a:pt x="1835" y="339"/>
                    <a:pt x="1294" y="848"/>
                    <a:pt x="876" y="1414"/>
                  </a:cubicBezTo>
                  <a:cubicBezTo>
                    <a:pt x="669" y="1695"/>
                    <a:pt x="487" y="2001"/>
                    <a:pt x="337" y="2320"/>
                  </a:cubicBezTo>
                  <a:cubicBezTo>
                    <a:pt x="189" y="2639"/>
                    <a:pt x="42" y="2990"/>
                    <a:pt x="2" y="3341"/>
                  </a:cubicBezTo>
                  <a:cubicBezTo>
                    <a:pt x="0" y="3358"/>
                    <a:pt x="16" y="3371"/>
                    <a:pt x="30" y="3371"/>
                  </a:cubicBezTo>
                  <a:cubicBezTo>
                    <a:pt x="37" y="3371"/>
                    <a:pt x="45" y="3367"/>
                    <a:pt x="47" y="3357"/>
                  </a:cubicBezTo>
                  <a:cubicBezTo>
                    <a:pt x="168" y="3044"/>
                    <a:pt x="256" y="2719"/>
                    <a:pt x="396" y="2411"/>
                  </a:cubicBezTo>
                  <a:cubicBezTo>
                    <a:pt x="549" y="2081"/>
                    <a:pt x="736" y="1770"/>
                    <a:pt x="951" y="1478"/>
                  </a:cubicBezTo>
                  <a:cubicBezTo>
                    <a:pt x="1371" y="910"/>
                    <a:pt x="1897" y="460"/>
                    <a:pt x="2494" y="82"/>
                  </a:cubicBezTo>
                  <a:cubicBezTo>
                    <a:pt x="2532" y="56"/>
                    <a:pt x="2506" y="1"/>
                    <a:pt x="2471" y="1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5607325" y="4329675"/>
              <a:ext cx="46950" cy="119075"/>
            </a:xfrm>
            <a:custGeom>
              <a:rect b="b" l="l" r="r" t="t"/>
              <a:pathLst>
                <a:path extrusionOk="0" h="4763" w="1878">
                  <a:moveTo>
                    <a:pt x="465" y="0"/>
                  </a:moveTo>
                  <a:cubicBezTo>
                    <a:pt x="325" y="0"/>
                    <a:pt x="186" y="133"/>
                    <a:pt x="132" y="258"/>
                  </a:cubicBezTo>
                  <a:cubicBezTo>
                    <a:pt x="1" y="566"/>
                    <a:pt x="38" y="2418"/>
                    <a:pt x="87" y="2825"/>
                  </a:cubicBezTo>
                  <a:cubicBezTo>
                    <a:pt x="129" y="3215"/>
                    <a:pt x="156" y="4762"/>
                    <a:pt x="968" y="4762"/>
                  </a:cubicBezTo>
                  <a:cubicBezTo>
                    <a:pt x="1021" y="4762"/>
                    <a:pt x="1077" y="4755"/>
                    <a:pt x="1137" y="4741"/>
                  </a:cubicBezTo>
                  <a:cubicBezTo>
                    <a:pt x="1877" y="4573"/>
                    <a:pt x="1333" y="2177"/>
                    <a:pt x="1178" y="1268"/>
                  </a:cubicBezTo>
                  <a:cubicBezTo>
                    <a:pt x="1025" y="359"/>
                    <a:pt x="690" y="59"/>
                    <a:pt x="524" y="8"/>
                  </a:cubicBezTo>
                  <a:cubicBezTo>
                    <a:pt x="504" y="3"/>
                    <a:pt x="485" y="0"/>
                    <a:pt x="465" y="0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5602375" y="4318325"/>
              <a:ext cx="45400" cy="130525"/>
            </a:xfrm>
            <a:custGeom>
              <a:rect b="b" l="l" r="r" t="t"/>
              <a:pathLst>
                <a:path extrusionOk="0" h="5221" w="1816">
                  <a:moveTo>
                    <a:pt x="52" y="1"/>
                  </a:moveTo>
                  <a:cubicBezTo>
                    <a:pt x="17" y="1"/>
                    <a:pt x="1" y="48"/>
                    <a:pt x="35" y="68"/>
                  </a:cubicBezTo>
                  <a:cubicBezTo>
                    <a:pt x="432" y="275"/>
                    <a:pt x="732" y="521"/>
                    <a:pt x="960" y="910"/>
                  </a:cubicBezTo>
                  <a:cubicBezTo>
                    <a:pt x="1199" y="1317"/>
                    <a:pt x="1303" y="1789"/>
                    <a:pt x="1370" y="2255"/>
                  </a:cubicBezTo>
                  <a:cubicBezTo>
                    <a:pt x="1437" y="2738"/>
                    <a:pt x="1483" y="3223"/>
                    <a:pt x="1539" y="3711"/>
                  </a:cubicBezTo>
                  <a:cubicBezTo>
                    <a:pt x="1593" y="4182"/>
                    <a:pt x="1775" y="4858"/>
                    <a:pt x="1292" y="5166"/>
                  </a:cubicBezTo>
                  <a:cubicBezTo>
                    <a:pt x="1266" y="5185"/>
                    <a:pt x="1283" y="5221"/>
                    <a:pt x="1311" y="5221"/>
                  </a:cubicBezTo>
                  <a:cubicBezTo>
                    <a:pt x="1314" y="5221"/>
                    <a:pt x="1316" y="5220"/>
                    <a:pt x="1319" y="5220"/>
                  </a:cubicBezTo>
                  <a:cubicBezTo>
                    <a:pt x="1815" y="5107"/>
                    <a:pt x="1799" y="4493"/>
                    <a:pt x="1756" y="4107"/>
                  </a:cubicBezTo>
                  <a:cubicBezTo>
                    <a:pt x="1689" y="3491"/>
                    <a:pt x="1625" y="2874"/>
                    <a:pt x="1536" y="2263"/>
                  </a:cubicBezTo>
                  <a:cubicBezTo>
                    <a:pt x="1464" y="1754"/>
                    <a:pt x="1346" y="1240"/>
                    <a:pt x="1070" y="797"/>
                  </a:cubicBezTo>
                  <a:cubicBezTo>
                    <a:pt x="853" y="444"/>
                    <a:pt x="486" y="74"/>
                    <a:pt x="60" y="1"/>
                  </a:cubicBezTo>
                  <a:cubicBezTo>
                    <a:pt x="57" y="1"/>
                    <a:pt x="54" y="1"/>
                    <a:pt x="52" y="1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5561300" y="4356200"/>
              <a:ext cx="69775" cy="80625"/>
            </a:xfrm>
            <a:custGeom>
              <a:rect b="b" l="l" r="r" t="t"/>
              <a:pathLst>
                <a:path extrusionOk="0" h="3225" w="2791">
                  <a:moveTo>
                    <a:pt x="2202" y="1"/>
                  </a:moveTo>
                  <a:cubicBezTo>
                    <a:pt x="1912" y="1"/>
                    <a:pt x="1617" y="14"/>
                    <a:pt x="1617" y="14"/>
                  </a:cubicBezTo>
                  <a:lnTo>
                    <a:pt x="1435" y="14"/>
                  </a:lnTo>
                  <a:cubicBezTo>
                    <a:pt x="1385" y="13"/>
                    <a:pt x="1327" y="12"/>
                    <a:pt x="1265" y="12"/>
                  </a:cubicBezTo>
                  <a:cubicBezTo>
                    <a:pt x="1203" y="12"/>
                    <a:pt x="1136" y="13"/>
                    <a:pt x="1067" y="14"/>
                  </a:cubicBezTo>
                  <a:cubicBezTo>
                    <a:pt x="746" y="17"/>
                    <a:pt x="392" y="30"/>
                    <a:pt x="333" y="68"/>
                  </a:cubicBezTo>
                  <a:cubicBezTo>
                    <a:pt x="266" y="298"/>
                    <a:pt x="1" y="3056"/>
                    <a:pt x="9" y="3152"/>
                  </a:cubicBezTo>
                  <a:cubicBezTo>
                    <a:pt x="14" y="3166"/>
                    <a:pt x="49" y="3177"/>
                    <a:pt x="97" y="3187"/>
                  </a:cubicBezTo>
                  <a:lnTo>
                    <a:pt x="111" y="3187"/>
                  </a:lnTo>
                  <a:cubicBezTo>
                    <a:pt x="119" y="3190"/>
                    <a:pt x="121" y="3190"/>
                    <a:pt x="129" y="3190"/>
                  </a:cubicBezTo>
                  <a:cubicBezTo>
                    <a:pt x="280" y="3213"/>
                    <a:pt x="560" y="3224"/>
                    <a:pt x="877" y="3224"/>
                  </a:cubicBezTo>
                  <a:cubicBezTo>
                    <a:pt x="1503" y="3224"/>
                    <a:pt x="2274" y="3182"/>
                    <a:pt x="2488" y="3107"/>
                  </a:cubicBezTo>
                  <a:cubicBezTo>
                    <a:pt x="2512" y="3096"/>
                    <a:pt x="2533" y="3085"/>
                    <a:pt x="2541" y="3075"/>
                  </a:cubicBezTo>
                  <a:cubicBezTo>
                    <a:pt x="2549" y="3061"/>
                    <a:pt x="2560" y="3035"/>
                    <a:pt x="2571" y="2994"/>
                  </a:cubicBezTo>
                  <a:cubicBezTo>
                    <a:pt x="2584" y="2938"/>
                    <a:pt x="2598" y="2850"/>
                    <a:pt x="2611" y="2748"/>
                  </a:cubicBezTo>
                  <a:cubicBezTo>
                    <a:pt x="2641" y="2525"/>
                    <a:pt x="2667" y="2222"/>
                    <a:pt x="2692" y="1893"/>
                  </a:cubicBezTo>
                  <a:cubicBezTo>
                    <a:pt x="2751" y="1070"/>
                    <a:pt x="2791" y="113"/>
                    <a:pt x="2764" y="60"/>
                  </a:cubicBezTo>
                  <a:cubicBezTo>
                    <a:pt x="2750" y="13"/>
                    <a:pt x="2478" y="1"/>
                    <a:pt x="2202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5596825" y="4356125"/>
              <a:ext cx="34250" cy="47875"/>
            </a:xfrm>
            <a:custGeom>
              <a:rect b="b" l="l" r="r" t="t"/>
              <a:pathLst>
                <a:path extrusionOk="0" h="1915" w="1370">
                  <a:moveTo>
                    <a:pt x="784" y="1"/>
                  </a:moveTo>
                  <a:cubicBezTo>
                    <a:pt x="493" y="1"/>
                    <a:pt x="198" y="14"/>
                    <a:pt x="198" y="14"/>
                  </a:cubicBezTo>
                  <a:lnTo>
                    <a:pt x="16" y="14"/>
                  </a:lnTo>
                  <a:lnTo>
                    <a:pt x="0" y="95"/>
                  </a:lnTo>
                  <a:cubicBezTo>
                    <a:pt x="3" y="130"/>
                    <a:pt x="416" y="1076"/>
                    <a:pt x="442" y="1092"/>
                  </a:cubicBezTo>
                  <a:cubicBezTo>
                    <a:pt x="469" y="1108"/>
                    <a:pt x="1142" y="1858"/>
                    <a:pt x="1195" y="1909"/>
                  </a:cubicBezTo>
                  <a:cubicBezTo>
                    <a:pt x="1199" y="1913"/>
                    <a:pt x="1204" y="1914"/>
                    <a:pt x="1210" y="1914"/>
                  </a:cubicBezTo>
                  <a:cubicBezTo>
                    <a:pt x="1223" y="1914"/>
                    <a:pt x="1243" y="1907"/>
                    <a:pt x="1271" y="1896"/>
                  </a:cubicBezTo>
                  <a:cubicBezTo>
                    <a:pt x="1330" y="1073"/>
                    <a:pt x="1370" y="116"/>
                    <a:pt x="1348" y="60"/>
                  </a:cubicBezTo>
                  <a:cubicBezTo>
                    <a:pt x="1333" y="13"/>
                    <a:pt x="1060" y="1"/>
                    <a:pt x="784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5564600" y="4356400"/>
              <a:ext cx="63000" cy="80425"/>
            </a:xfrm>
            <a:custGeom>
              <a:rect b="b" l="l" r="r" t="t"/>
              <a:pathLst>
                <a:path extrusionOk="0" h="3217" w="2520">
                  <a:moveTo>
                    <a:pt x="1173" y="1"/>
                  </a:moveTo>
                  <a:cubicBezTo>
                    <a:pt x="1102" y="1"/>
                    <a:pt x="1024" y="2"/>
                    <a:pt x="943" y="3"/>
                  </a:cubicBezTo>
                  <a:cubicBezTo>
                    <a:pt x="898" y="132"/>
                    <a:pt x="860" y="341"/>
                    <a:pt x="989" y="572"/>
                  </a:cubicBezTo>
                  <a:cubicBezTo>
                    <a:pt x="1193" y="944"/>
                    <a:pt x="1412" y="1295"/>
                    <a:pt x="1412" y="1295"/>
                  </a:cubicBezTo>
                  <a:lnTo>
                    <a:pt x="1404" y="2973"/>
                  </a:lnTo>
                  <a:cubicBezTo>
                    <a:pt x="1404" y="2973"/>
                    <a:pt x="255" y="3183"/>
                    <a:pt x="19" y="3183"/>
                  </a:cubicBezTo>
                  <a:cubicBezTo>
                    <a:pt x="12" y="3183"/>
                    <a:pt x="5" y="3182"/>
                    <a:pt x="0" y="3182"/>
                  </a:cubicBezTo>
                  <a:lnTo>
                    <a:pt x="0" y="3182"/>
                  </a:lnTo>
                  <a:cubicBezTo>
                    <a:pt x="151" y="3205"/>
                    <a:pt x="430" y="3216"/>
                    <a:pt x="748" y="3216"/>
                  </a:cubicBezTo>
                  <a:cubicBezTo>
                    <a:pt x="1373" y="3216"/>
                    <a:pt x="2145" y="3174"/>
                    <a:pt x="2359" y="3099"/>
                  </a:cubicBezTo>
                  <a:cubicBezTo>
                    <a:pt x="2385" y="3059"/>
                    <a:pt x="2415" y="3021"/>
                    <a:pt x="2439" y="2986"/>
                  </a:cubicBezTo>
                  <a:cubicBezTo>
                    <a:pt x="2484" y="2919"/>
                    <a:pt x="2519" y="2874"/>
                    <a:pt x="2519" y="2874"/>
                  </a:cubicBezTo>
                  <a:cubicBezTo>
                    <a:pt x="2519" y="2874"/>
                    <a:pt x="2506" y="2823"/>
                    <a:pt x="2490" y="2737"/>
                  </a:cubicBezTo>
                  <a:cubicBezTo>
                    <a:pt x="2337" y="2223"/>
                    <a:pt x="1806" y="419"/>
                    <a:pt x="1758" y="395"/>
                  </a:cubicBezTo>
                  <a:cubicBezTo>
                    <a:pt x="1726" y="379"/>
                    <a:pt x="1584" y="167"/>
                    <a:pt x="1477" y="3"/>
                  </a:cubicBezTo>
                  <a:cubicBezTo>
                    <a:pt x="1430" y="3"/>
                    <a:pt x="1316" y="1"/>
                    <a:pt x="1173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5602725" y="4348450"/>
              <a:ext cx="19575" cy="9450"/>
            </a:xfrm>
            <a:custGeom>
              <a:rect b="b" l="l" r="r" t="t"/>
              <a:pathLst>
                <a:path extrusionOk="0" h="378" w="783">
                  <a:moveTo>
                    <a:pt x="357" y="0"/>
                  </a:moveTo>
                  <a:cubicBezTo>
                    <a:pt x="317" y="0"/>
                    <a:pt x="280" y="3"/>
                    <a:pt x="247" y="8"/>
                  </a:cubicBezTo>
                  <a:cubicBezTo>
                    <a:pt x="115" y="29"/>
                    <a:pt x="0" y="88"/>
                    <a:pt x="83" y="153"/>
                  </a:cubicBezTo>
                  <a:cubicBezTo>
                    <a:pt x="166" y="217"/>
                    <a:pt x="249" y="246"/>
                    <a:pt x="273" y="254"/>
                  </a:cubicBezTo>
                  <a:cubicBezTo>
                    <a:pt x="300" y="260"/>
                    <a:pt x="777" y="378"/>
                    <a:pt x="777" y="378"/>
                  </a:cubicBezTo>
                  <a:cubicBezTo>
                    <a:pt x="777" y="378"/>
                    <a:pt x="783" y="182"/>
                    <a:pt x="686" y="94"/>
                  </a:cubicBezTo>
                  <a:cubicBezTo>
                    <a:pt x="610" y="25"/>
                    <a:pt x="475" y="0"/>
                    <a:pt x="357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>
              <a:off x="5593725" y="4349625"/>
              <a:ext cx="50350" cy="102175"/>
            </a:xfrm>
            <a:custGeom>
              <a:rect b="b" l="l" r="r" t="t"/>
              <a:pathLst>
                <a:path extrusionOk="0" h="4087" w="2014">
                  <a:moveTo>
                    <a:pt x="800" y="1"/>
                  </a:moveTo>
                  <a:cubicBezTo>
                    <a:pt x="798" y="1"/>
                    <a:pt x="796" y="1"/>
                    <a:pt x="794" y="1"/>
                  </a:cubicBezTo>
                  <a:cubicBezTo>
                    <a:pt x="718" y="14"/>
                    <a:pt x="688" y="92"/>
                    <a:pt x="677" y="92"/>
                  </a:cubicBezTo>
                  <a:cubicBezTo>
                    <a:pt x="677" y="92"/>
                    <a:pt x="676" y="92"/>
                    <a:pt x="676" y="92"/>
                  </a:cubicBezTo>
                  <a:cubicBezTo>
                    <a:pt x="674" y="91"/>
                    <a:pt x="654" y="88"/>
                    <a:pt x="630" y="88"/>
                  </a:cubicBezTo>
                  <a:cubicBezTo>
                    <a:pt x="600" y="88"/>
                    <a:pt x="564" y="92"/>
                    <a:pt x="542" y="108"/>
                  </a:cubicBezTo>
                  <a:cubicBezTo>
                    <a:pt x="502" y="140"/>
                    <a:pt x="443" y="159"/>
                    <a:pt x="443" y="159"/>
                  </a:cubicBezTo>
                  <a:cubicBezTo>
                    <a:pt x="443" y="159"/>
                    <a:pt x="439" y="159"/>
                    <a:pt x="431" y="159"/>
                  </a:cubicBezTo>
                  <a:cubicBezTo>
                    <a:pt x="406" y="159"/>
                    <a:pt x="345" y="161"/>
                    <a:pt x="320" y="175"/>
                  </a:cubicBezTo>
                  <a:cubicBezTo>
                    <a:pt x="285" y="197"/>
                    <a:pt x="229" y="215"/>
                    <a:pt x="229" y="215"/>
                  </a:cubicBezTo>
                  <a:cubicBezTo>
                    <a:pt x="229" y="215"/>
                    <a:pt x="194" y="197"/>
                    <a:pt x="154" y="197"/>
                  </a:cubicBezTo>
                  <a:cubicBezTo>
                    <a:pt x="120" y="197"/>
                    <a:pt x="83" y="210"/>
                    <a:pt x="57" y="256"/>
                  </a:cubicBezTo>
                  <a:cubicBezTo>
                    <a:pt x="1" y="360"/>
                    <a:pt x="4" y="451"/>
                    <a:pt x="25" y="542"/>
                  </a:cubicBezTo>
                  <a:cubicBezTo>
                    <a:pt x="44" y="631"/>
                    <a:pt x="483" y="1220"/>
                    <a:pt x="483" y="1220"/>
                  </a:cubicBezTo>
                  <a:cubicBezTo>
                    <a:pt x="483" y="1220"/>
                    <a:pt x="497" y="1271"/>
                    <a:pt x="502" y="1368"/>
                  </a:cubicBezTo>
                  <a:cubicBezTo>
                    <a:pt x="540" y="1955"/>
                    <a:pt x="631" y="2971"/>
                    <a:pt x="792" y="3667"/>
                  </a:cubicBezTo>
                  <a:cubicBezTo>
                    <a:pt x="864" y="3984"/>
                    <a:pt x="1166" y="4087"/>
                    <a:pt x="1399" y="4087"/>
                  </a:cubicBezTo>
                  <a:cubicBezTo>
                    <a:pt x="1453" y="4087"/>
                    <a:pt x="1502" y="4082"/>
                    <a:pt x="1545" y="4072"/>
                  </a:cubicBezTo>
                  <a:cubicBezTo>
                    <a:pt x="1716" y="4035"/>
                    <a:pt x="1861" y="3919"/>
                    <a:pt x="1906" y="3785"/>
                  </a:cubicBezTo>
                  <a:cubicBezTo>
                    <a:pt x="2014" y="3469"/>
                    <a:pt x="1783" y="3080"/>
                    <a:pt x="1700" y="2826"/>
                  </a:cubicBezTo>
                  <a:cubicBezTo>
                    <a:pt x="1582" y="2448"/>
                    <a:pt x="1279" y="1671"/>
                    <a:pt x="1118" y="1285"/>
                  </a:cubicBezTo>
                  <a:cubicBezTo>
                    <a:pt x="1105" y="1255"/>
                    <a:pt x="1097" y="1228"/>
                    <a:pt x="1086" y="1207"/>
                  </a:cubicBezTo>
                  <a:cubicBezTo>
                    <a:pt x="1065" y="1159"/>
                    <a:pt x="1051" y="1127"/>
                    <a:pt x="1051" y="1127"/>
                  </a:cubicBezTo>
                  <a:cubicBezTo>
                    <a:pt x="1051" y="1127"/>
                    <a:pt x="1172" y="585"/>
                    <a:pt x="1140" y="371"/>
                  </a:cubicBezTo>
                  <a:cubicBezTo>
                    <a:pt x="1135" y="341"/>
                    <a:pt x="1129" y="315"/>
                    <a:pt x="1116" y="301"/>
                  </a:cubicBezTo>
                  <a:cubicBezTo>
                    <a:pt x="1100" y="278"/>
                    <a:pt x="882" y="1"/>
                    <a:pt x="800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9"/>
            <p:cNvSpPr/>
            <p:nvPr/>
          </p:nvSpPr>
          <p:spPr>
            <a:xfrm>
              <a:off x="5605800" y="4381225"/>
              <a:ext cx="34525" cy="71875"/>
            </a:xfrm>
            <a:custGeom>
              <a:rect b="b" l="l" r="r" t="t"/>
              <a:pathLst>
                <a:path extrusionOk="0" h="2875" w="1381">
                  <a:moveTo>
                    <a:pt x="21" y="0"/>
                  </a:moveTo>
                  <a:cubicBezTo>
                    <a:pt x="11" y="0"/>
                    <a:pt x="2" y="7"/>
                    <a:pt x="0" y="15"/>
                  </a:cubicBezTo>
                  <a:cubicBezTo>
                    <a:pt x="16" y="391"/>
                    <a:pt x="19" y="844"/>
                    <a:pt x="57" y="1203"/>
                  </a:cubicBezTo>
                  <a:cubicBezTo>
                    <a:pt x="94" y="1551"/>
                    <a:pt x="99" y="1916"/>
                    <a:pt x="185" y="2259"/>
                  </a:cubicBezTo>
                  <a:cubicBezTo>
                    <a:pt x="247" y="2524"/>
                    <a:pt x="392" y="2757"/>
                    <a:pt x="660" y="2846"/>
                  </a:cubicBezTo>
                  <a:cubicBezTo>
                    <a:pt x="722" y="2865"/>
                    <a:pt x="786" y="2875"/>
                    <a:pt x="849" y="2875"/>
                  </a:cubicBezTo>
                  <a:cubicBezTo>
                    <a:pt x="1049" y="2875"/>
                    <a:pt x="1242" y="2779"/>
                    <a:pt x="1373" y="2618"/>
                  </a:cubicBezTo>
                  <a:cubicBezTo>
                    <a:pt x="1381" y="2610"/>
                    <a:pt x="1373" y="2598"/>
                    <a:pt x="1363" y="2598"/>
                  </a:cubicBezTo>
                  <a:cubicBezTo>
                    <a:pt x="1360" y="2598"/>
                    <a:pt x="1357" y="2599"/>
                    <a:pt x="1354" y="2602"/>
                  </a:cubicBezTo>
                  <a:cubicBezTo>
                    <a:pt x="1226" y="2727"/>
                    <a:pt x="1063" y="2794"/>
                    <a:pt x="903" y="2794"/>
                  </a:cubicBezTo>
                  <a:cubicBezTo>
                    <a:pt x="751" y="2794"/>
                    <a:pt x="600" y="2734"/>
                    <a:pt x="483" y="2604"/>
                  </a:cubicBezTo>
                  <a:cubicBezTo>
                    <a:pt x="287" y="2390"/>
                    <a:pt x="268" y="2087"/>
                    <a:pt x="242" y="1814"/>
                  </a:cubicBezTo>
                  <a:cubicBezTo>
                    <a:pt x="212" y="1522"/>
                    <a:pt x="97" y="332"/>
                    <a:pt x="38" y="15"/>
                  </a:cubicBezTo>
                  <a:cubicBezTo>
                    <a:pt x="35" y="5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9"/>
            <p:cNvSpPr/>
            <p:nvPr/>
          </p:nvSpPr>
          <p:spPr>
            <a:xfrm>
              <a:off x="5608950" y="4358475"/>
              <a:ext cx="14225" cy="22950"/>
            </a:xfrm>
            <a:custGeom>
              <a:rect b="b" l="l" r="r" t="t"/>
              <a:pathLst>
                <a:path extrusionOk="0" h="918" w="569">
                  <a:moveTo>
                    <a:pt x="405" y="1"/>
                  </a:moveTo>
                  <a:cubicBezTo>
                    <a:pt x="269" y="1"/>
                    <a:pt x="91" y="30"/>
                    <a:pt x="54" y="87"/>
                  </a:cubicBezTo>
                  <a:cubicBezTo>
                    <a:pt x="0" y="175"/>
                    <a:pt x="282" y="917"/>
                    <a:pt x="282" y="917"/>
                  </a:cubicBezTo>
                  <a:lnTo>
                    <a:pt x="480" y="850"/>
                  </a:lnTo>
                  <a:cubicBezTo>
                    <a:pt x="461" y="799"/>
                    <a:pt x="448" y="770"/>
                    <a:pt x="448" y="770"/>
                  </a:cubicBezTo>
                  <a:cubicBezTo>
                    <a:pt x="448" y="770"/>
                    <a:pt x="568" y="231"/>
                    <a:pt x="534" y="14"/>
                  </a:cubicBezTo>
                  <a:cubicBezTo>
                    <a:pt x="504" y="5"/>
                    <a:pt x="457" y="1"/>
                    <a:pt x="405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5615500" y="4381675"/>
              <a:ext cx="28575" cy="69775"/>
            </a:xfrm>
            <a:custGeom>
              <a:rect b="b" l="l" r="r" t="t"/>
              <a:pathLst>
                <a:path extrusionOk="0" h="2791" w="1143">
                  <a:moveTo>
                    <a:pt x="1" y="0"/>
                  </a:moveTo>
                  <a:cubicBezTo>
                    <a:pt x="1" y="0"/>
                    <a:pt x="542" y="1922"/>
                    <a:pt x="674" y="2790"/>
                  </a:cubicBezTo>
                  <a:cubicBezTo>
                    <a:pt x="845" y="2753"/>
                    <a:pt x="990" y="2637"/>
                    <a:pt x="1035" y="2503"/>
                  </a:cubicBezTo>
                  <a:cubicBezTo>
                    <a:pt x="1143" y="2187"/>
                    <a:pt x="912" y="1798"/>
                    <a:pt x="832" y="1541"/>
                  </a:cubicBezTo>
                  <a:cubicBezTo>
                    <a:pt x="714" y="1163"/>
                    <a:pt x="414" y="386"/>
                    <a:pt x="253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9"/>
            <p:cNvSpPr/>
            <p:nvPr/>
          </p:nvSpPr>
          <p:spPr>
            <a:xfrm>
              <a:off x="5605800" y="4377775"/>
              <a:ext cx="16375" cy="6225"/>
            </a:xfrm>
            <a:custGeom>
              <a:rect b="b" l="l" r="r" t="t"/>
              <a:pathLst>
                <a:path extrusionOk="0" h="249" w="655">
                  <a:moveTo>
                    <a:pt x="577" y="1"/>
                  </a:moveTo>
                  <a:cubicBezTo>
                    <a:pt x="436" y="84"/>
                    <a:pt x="206" y="96"/>
                    <a:pt x="84" y="96"/>
                  </a:cubicBezTo>
                  <a:cubicBezTo>
                    <a:pt x="35" y="96"/>
                    <a:pt x="3" y="94"/>
                    <a:pt x="3" y="94"/>
                  </a:cubicBezTo>
                  <a:cubicBezTo>
                    <a:pt x="3" y="94"/>
                    <a:pt x="0" y="148"/>
                    <a:pt x="0" y="247"/>
                  </a:cubicBezTo>
                  <a:cubicBezTo>
                    <a:pt x="12" y="248"/>
                    <a:pt x="26" y="248"/>
                    <a:pt x="41" y="248"/>
                  </a:cubicBezTo>
                  <a:cubicBezTo>
                    <a:pt x="92" y="248"/>
                    <a:pt x="163" y="244"/>
                    <a:pt x="260" y="234"/>
                  </a:cubicBezTo>
                  <a:cubicBezTo>
                    <a:pt x="552" y="199"/>
                    <a:pt x="635" y="159"/>
                    <a:pt x="641" y="156"/>
                  </a:cubicBezTo>
                  <a:lnTo>
                    <a:pt x="641" y="156"/>
                  </a:lnTo>
                  <a:cubicBezTo>
                    <a:pt x="639" y="157"/>
                    <a:pt x="638" y="157"/>
                    <a:pt x="637" y="157"/>
                  </a:cubicBezTo>
                  <a:cubicBezTo>
                    <a:pt x="636" y="157"/>
                    <a:pt x="637" y="156"/>
                    <a:pt x="641" y="156"/>
                  </a:cubicBezTo>
                  <a:cubicBezTo>
                    <a:pt x="644" y="148"/>
                    <a:pt x="654" y="116"/>
                    <a:pt x="577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9"/>
            <p:cNvSpPr/>
            <p:nvPr/>
          </p:nvSpPr>
          <p:spPr>
            <a:xfrm>
              <a:off x="5593425" y="4349200"/>
              <a:ext cx="28950" cy="13100"/>
            </a:xfrm>
            <a:custGeom>
              <a:rect b="b" l="l" r="r" t="t"/>
              <a:pathLst>
                <a:path extrusionOk="0" h="524" w="1158">
                  <a:moveTo>
                    <a:pt x="786" y="1"/>
                  </a:moveTo>
                  <a:cubicBezTo>
                    <a:pt x="736" y="1"/>
                    <a:pt x="691" y="24"/>
                    <a:pt x="683" y="85"/>
                  </a:cubicBezTo>
                  <a:cubicBezTo>
                    <a:pt x="664" y="77"/>
                    <a:pt x="645" y="74"/>
                    <a:pt x="625" y="74"/>
                  </a:cubicBezTo>
                  <a:cubicBezTo>
                    <a:pt x="561" y="74"/>
                    <a:pt x="495" y="110"/>
                    <a:pt x="458" y="165"/>
                  </a:cubicBezTo>
                  <a:cubicBezTo>
                    <a:pt x="433" y="151"/>
                    <a:pt x="399" y="144"/>
                    <a:pt x="369" y="144"/>
                  </a:cubicBezTo>
                  <a:cubicBezTo>
                    <a:pt x="354" y="144"/>
                    <a:pt x="339" y="146"/>
                    <a:pt x="326" y="149"/>
                  </a:cubicBezTo>
                  <a:cubicBezTo>
                    <a:pt x="294" y="160"/>
                    <a:pt x="265" y="176"/>
                    <a:pt x="243" y="203"/>
                  </a:cubicBezTo>
                  <a:cubicBezTo>
                    <a:pt x="226" y="197"/>
                    <a:pt x="208" y="194"/>
                    <a:pt x="191" y="194"/>
                  </a:cubicBezTo>
                  <a:cubicBezTo>
                    <a:pt x="151" y="194"/>
                    <a:pt x="112" y="208"/>
                    <a:pt x="83" y="232"/>
                  </a:cubicBezTo>
                  <a:cubicBezTo>
                    <a:pt x="29" y="281"/>
                    <a:pt x="5" y="350"/>
                    <a:pt x="2" y="417"/>
                  </a:cubicBezTo>
                  <a:cubicBezTo>
                    <a:pt x="0" y="494"/>
                    <a:pt x="15" y="523"/>
                    <a:pt x="22" y="523"/>
                  </a:cubicBezTo>
                  <a:cubicBezTo>
                    <a:pt x="25" y="523"/>
                    <a:pt x="26" y="520"/>
                    <a:pt x="26" y="514"/>
                  </a:cubicBezTo>
                  <a:cubicBezTo>
                    <a:pt x="31" y="333"/>
                    <a:pt x="91" y="233"/>
                    <a:pt x="179" y="233"/>
                  </a:cubicBezTo>
                  <a:cubicBezTo>
                    <a:pt x="192" y="233"/>
                    <a:pt x="207" y="235"/>
                    <a:pt x="222" y="240"/>
                  </a:cubicBezTo>
                  <a:cubicBezTo>
                    <a:pt x="214" y="265"/>
                    <a:pt x="209" y="286"/>
                    <a:pt x="217" y="313"/>
                  </a:cubicBezTo>
                  <a:cubicBezTo>
                    <a:pt x="218" y="323"/>
                    <a:pt x="227" y="329"/>
                    <a:pt x="235" y="329"/>
                  </a:cubicBezTo>
                  <a:cubicBezTo>
                    <a:pt x="244" y="329"/>
                    <a:pt x="253" y="323"/>
                    <a:pt x="251" y="310"/>
                  </a:cubicBezTo>
                  <a:cubicBezTo>
                    <a:pt x="243" y="254"/>
                    <a:pt x="278" y="211"/>
                    <a:pt x="326" y="192"/>
                  </a:cubicBezTo>
                  <a:cubicBezTo>
                    <a:pt x="343" y="187"/>
                    <a:pt x="358" y="184"/>
                    <a:pt x="372" y="184"/>
                  </a:cubicBezTo>
                  <a:cubicBezTo>
                    <a:pt x="408" y="184"/>
                    <a:pt x="437" y="201"/>
                    <a:pt x="460" y="232"/>
                  </a:cubicBezTo>
                  <a:cubicBezTo>
                    <a:pt x="465" y="237"/>
                    <a:pt x="470" y="239"/>
                    <a:pt x="475" y="239"/>
                  </a:cubicBezTo>
                  <a:cubicBezTo>
                    <a:pt x="481" y="239"/>
                    <a:pt x="487" y="234"/>
                    <a:pt x="487" y="224"/>
                  </a:cubicBezTo>
                  <a:cubicBezTo>
                    <a:pt x="487" y="211"/>
                    <a:pt x="485" y="200"/>
                    <a:pt x="479" y="190"/>
                  </a:cubicBezTo>
                  <a:cubicBezTo>
                    <a:pt x="482" y="190"/>
                    <a:pt x="485" y="187"/>
                    <a:pt x="485" y="184"/>
                  </a:cubicBezTo>
                  <a:cubicBezTo>
                    <a:pt x="511" y="144"/>
                    <a:pt x="549" y="117"/>
                    <a:pt x="594" y="109"/>
                  </a:cubicBezTo>
                  <a:cubicBezTo>
                    <a:pt x="597" y="109"/>
                    <a:pt x="600" y="109"/>
                    <a:pt x="602" y="109"/>
                  </a:cubicBezTo>
                  <a:cubicBezTo>
                    <a:pt x="649" y="109"/>
                    <a:pt x="685" y="132"/>
                    <a:pt x="720" y="157"/>
                  </a:cubicBezTo>
                  <a:cubicBezTo>
                    <a:pt x="723" y="159"/>
                    <a:pt x="726" y="160"/>
                    <a:pt x="729" y="160"/>
                  </a:cubicBezTo>
                  <a:cubicBezTo>
                    <a:pt x="739" y="160"/>
                    <a:pt x="748" y="149"/>
                    <a:pt x="739" y="139"/>
                  </a:cubicBezTo>
                  <a:cubicBezTo>
                    <a:pt x="734" y="125"/>
                    <a:pt x="723" y="117"/>
                    <a:pt x="712" y="109"/>
                  </a:cubicBezTo>
                  <a:cubicBezTo>
                    <a:pt x="712" y="106"/>
                    <a:pt x="715" y="106"/>
                    <a:pt x="715" y="104"/>
                  </a:cubicBezTo>
                  <a:cubicBezTo>
                    <a:pt x="715" y="50"/>
                    <a:pt x="739" y="45"/>
                    <a:pt x="795" y="39"/>
                  </a:cubicBezTo>
                  <a:cubicBezTo>
                    <a:pt x="809" y="42"/>
                    <a:pt x="825" y="50"/>
                    <a:pt x="841" y="53"/>
                  </a:cubicBezTo>
                  <a:cubicBezTo>
                    <a:pt x="862" y="64"/>
                    <a:pt x="884" y="77"/>
                    <a:pt x="903" y="93"/>
                  </a:cubicBezTo>
                  <a:cubicBezTo>
                    <a:pt x="943" y="120"/>
                    <a:pt x="978" y="157"/>
                    <a:pt x="1007" y="190"/>
                  </a:cubicBezTo>
                  <a:cubicBezTo>
                    <a:pt x="1063" y="257"/>
                    <a:pt x="1109" y="270"/>
                    <a:pt x="1144" y="404"/>
                  </a:cubicBezTo>
                  <a:cubicBezTo>
                    <a:pt x="1145" y="410"/>
                    <a:pt x="1148" y="414"/>
                    <a:pt x="1151" y="414"/>
                  </a:cubicBezTo>
                  <a:cubicBezTo>
                    <a:pt x="1154" y="414"/>
                    <a:pt x="1157" y="410"/>
                    <a:pt x="1157" y="401"/>
                  </a:cubicBezTo>
                  <a:cubicBezTo>
                    <a:pt x="1144" y="259"/>
                    <a:pt x="1031" y="123"/>
                    <a:pt x="913" y="42"/>
                  </a:cubicBezTo>
                  <a:cubicBezTo>
                    <a:pt x="880" y="18"/>
                    <a:pt x="831" y="1"/>
                    <a:pt x="786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" name="Google Shape;603;p29"/>
          <p:cNvGrpSpPr/>
          <p:nvPr/>
        </p:nvGrpSpPr>
        <p:grpSpPr>
          <a:xfrm>
            <a:off x="281436" y="4216033"/>
            <a:ext cx="988371" cy="927467"/>
            <a:chOff x="1360200" y="3667775"/>
            <a:chExt cx="1504369" cy="1411669"/>
          </a:xfrm>
        </p:grpSpPr>
        <p:sp>
          <p:nvSpPr>
            <p:cNvPr id="604" name="Google Shape;604;p29"/>
            <p:cNvSpPr/>
            <p:nvPr/>
          </p:nvSpPr>
          <p:spPr>
            <a:xfrm>
              <a:off x="1362667" y="3667775"/>
              <a:ext cx="1411149" cy="1411149"/>
            </a:xfrm>
            <a:custGeom>
              <a:rect b="b" l="l" r="r" t="t"/>
              <a:pathLst>
                <a:path extrusionOk="0" h="10869" w="10869">
                  <a:moveTo>
                    <a:pt x="5436" y="0"/>
                  </a:moveTo>
                  <a:cubicBezTo>
                    <a:pt x="2434" y="0"/>
                    <a:pt x="0" y="2431"/>
                    <a:pt x="0" y="5433"/>
                  </a:cubicBezTo>
                  <a:cubicBezTo>
                    <a:pt x="0" y="8435"/>
                    <a:pt x="2434" y="10868"/>
                    <a:pt x="5436" y="10868"/>
                  </a:cubicBezTo>
                  <a:cubicBezTo>
                    <a:pt x="8437" y="10868"/>
                    <a:pt x="10868" y="8435"/>
                    <a:pt x="10868" y="5433"/>
                  </a:cubicBezTo>
                  <a:cubicBezTo>
                    <a:pt x="10868" y="2431"/>
                    <a:pt x="8437" y="0"/>
                    <a:pt x="5436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9"/>
            <p:cNvSpPr/>
            <p:nvPr/>
          </p:nvSpPr>
          <p:spPr>
            <a:xfrm>
              <a:off x="1422780" y="3685562"/>
              <a:ext cx="1325590" cy="1393622"/>
            </a:xfrm>
            <a:custGeom>
              <a:rect b="b" l="l" r="r" t="t"/>
              <a:pathLst>
                <a:path extrusionOk="0" h="10734" w="10210">
                  <a:moveTo>
                    <a:pt x="4483" y="0"/>
                  </a:moveTo>
                  <a:cubicBezTo>
                    <a:pt x="4427" y="0"/>
                    <a:pt x="4371" y="1"/>
                    <a:pt x="4313" y="3"/>
                  </a:cubicBezTo>
                  <a:lnTo>
                    <a:pt x="4294" y="3"/>
                  </a:lnTo>
                  <a:lnTo>
                    <a:pt x="4294" y="35"/>
                  </a:lnTo>
                  <a:lnTo>
                    <a:pt x="4313" y="35"/>
                  </a:lnTo>
                  <a:cubicBezTo>
                    <a:pt x="4374" y="33"/>
                    <a:pt x="4434" y="32"/>
                    <a:pt x="4493" y="32"/>
                  </a:cubicBezTo>
                  <a:cubicBezTo>
                    <a:pt x="6093" y="32"/>
                    <a:pt x="7096" y="641"/>
                    <a:pt x="7109" y="646"/>
                  </a:cubicBezTo>
                  <a:lnTo>
                    <a:pt x="7122" y="657"/>
                  </a:lnTo>
                  <a:lnTo>
                    <a:pt x="7141" y="630"/>
                  </a:lnTo>
                  <a:lnTo>
                    <a:pt x="7127" y="619"/>
                  </a:lnTo>
                  <a:cubicBezTo>
                    <a:pt x="7117" y="614"/>
                    <a:pt x="6098" y="0"/>
                    <a:pt x="4483" y="0"/>
                  </a:cubicBezTo>
                  <a:close/>
                  <a:moveTo>
                    <a:pt x="2898" y="734"/>
                  </a:moveTo>
                  <a:lnTo>
                    <a:pt x="2869" y="745"/>
                  </a:lnTo>
                  <a:lnTo>
                    <a:pt x="3429" y="2586"/>
                  </a:lnTo>
                  <a:lnTo>
                    <a:pt x="3431" y="2602"/>
                  </a:lnTo>
                  <a:lnTo>
                    <a:pt x="3461" y="2592"/>
                  </a:lnTo>
                  <a:lnTo>
                    <a:pt x="2901" y="750"/>
                  </a:lnTo>
                  <a:lnTo>
                    <a:pt x="2898" y="734"/>
                  </a:lnTo>
                  <a:close/>
                  <a:moveTo>
                    <a:pt x="7409" y="1825"/>
                  </a:moveTo>
                  <a:lnTo>
                    <a:pt x="7390" y="1833"/>
                  </a:lnTo>
                  <a:cubicBezTo>
                    <a:pt x="6889" y="2007"/>
                    <a:pt x="5377" y="2983"/>
                    <a:pt x="5364" y="2991"/>
                  </a:cubicBezTo>
                  <a:lnTo>
                    <a:pt x="5350" y="3002"/>
                  </a:lnTo>
                  <a:lnTo>
                    <a:pt x="5366" y="3028"/>
                  </a:lnTo>
                  <a:lnTo>
                    <a:pt x="5380" y="3018"/>
                  </a:lnTo>
                  <a:cubicBezTo>
                    <a:pt x="5399" y="3010"/>
                    <a:pt x="6902" y="2037"/>
                    <a:pt x="7401" y="1863"/>
                  </a:cubicBezTo>
                  <a:lnTo>
                    <a:pt x="7417" y="1857"/>
                  </a:lnTo>
                  <a:lnTo>
                    <a:pt x="7409" y="1825"/>
                  </a:lnTo>
                  <a:close/>
                  <a:moveTo>
                    <a:pt x="1384" y="1257"/>
                  </a:moveTo>
                  <a:lnTo>
                    <a:pt x="1370" y="1268"/>
                  </a:lnTo>
                  <a:cubicBezTo>
                    <a:pt x="298" y="2238"/>
                    <a:pt x="79" y="3109"/>
                    <a:pt x="4" y="3674"/>
                  </a:cubicBezTo>
                  <a:lnTo>
                    <a:pt x="1" y="3693"/>
                  </a:lnTo>
                  <a:lnTo>
                    <a:pt x="33" y="3696"/>
                  </a:lnTo>
                  <a:lnTo>
                    <a:pt x="38" y="3680"/>
                  </a:lnTo>
                  <a:cubicBezTo>
                    <a:pt x="108" y="3117"/>
                    <a:pt x="328" y="2254"/>
                    <a:pt x="1395" y="1289"/>
                  </a:cubicBezTo>
                  <a:lnTo>
                    <a:pt x="1408" y="1281"/>
                  </a:lnTo>
                  <a:lnTo>
                    <a:pt x="1384" y="1257"/>
                  </a:lnTo>
                  <a:close/>
                  <a:moveTo>
                    <a:pt x="2330" y="4234"/>
                  </a:moveTo>
                  <a:cubicBezTo>
                    <a:pt x="1901" y="4243"/>
                    <a:pt x="939" y="4497"/>
                    <a:pt x="191" y="4875"/>
                  </a:cubicBezTo>
                  <a:lnTo>
                    <a:pt x="178" y="4880"/>
                  </a:lnTo>
                  <a:lnTo>
                    <a:pt x="191" y="4913"/>
                  </a:lnTo>
                  <a:lnTo>
                    <a:pt x="205" y="4905"/>
                  </a:lnTo>
                  <a:cubicBezTo>
                    <a:pt x="952" y="4529"/>
                    <a:pt x="1906" y="4272"/>
                    <a:pt x="2330" y="4269"/>
                  </a:cubicBezTo>
                  <a:lnTo>
                    <a:pt x="2346" y="4269"/>
                  </a:lnTo>
                  <a:lnTo>
                    <a:pt x="2346" y="4234"/>
                  </a:lnTo>
                  <a:close/>
                  <a:moveTo>
                    <a:pt x="9033" y="3012"/>
                  </a:moveTo>
                  <a:lnTo>
                    <a:pt x="9003" y="3023"/>
                  </a:lnTo>
                  <a:lnTo>
                    <a:pt x="9009" y="3039"/>
                  </a:lnTo>
                  <a:cubicBezTo>
                    <a:pt x="9451" y="4352"/>
                    <a:pt x="9226" y="5304"/>
                    <a:pt x="9223" y="5315"/>
                  </a:cubicBezTo>
                  <a:lnTo>
                    <a:pt x="9221" y="5331"/>
                  </a:lnTo>
                  <a:lnTo>
                    <a:pt x="9253" y="5336"/>
                  </a:lnTo>
                  <a:lnTo>
                    <a:pt x="9258" y="5320"/>
                  </a:lnTo>
                  <a:cubicBezTo>
                    <a:pt x="9258" y="5315"/>
                    <a:pt x="9338" y="4985"/>
                    <a:pt x="9312" y="4446"/>
                  </a:cubicBezTo>
                  <a:cubicBezTo>
                    <a:pt x="9293" y="4063"/>
                    <a:pt x="9223" y="3578"/>
                    <a:pt x="9038" y="3028"/>
                  </a:cubicBezTo>
                  <a:lnTo>
                    <a:pt x="9033" y="3012"/>
                  </a:lnTo>
                  <a:close/>
                  <a:moveTo>
                    <a:pt x="5468" y="4998"/>
                  </a:moveTo>
                  <a:lnTo>
                    <a:pt x="5455" y="5028"/>
                  </a:lnTo>
                  <a:lnTo>
                    <a:pt x="5471" y="5036"/>
                  </a:lnTo>
                  <a:cubicBezTo>
                    <a:pt x="5482" y="5041"/>
                    <a:pt x="6653" y="5572"/>
                    <a:pt x="7679" y="6523"/>
                  </a:cubicBezTo>
                  <a:lnTo>
                    <a:pt x="7693" y="6534"/>
                  </a:lnTo>
                  <a:lnTo>
                    <a:pt x="7717" y="6510"/>
                  </a:lnTo>
                  <a:lnTo>
                    <a:pt x="7701" y="6499"/>
                  </a:lnTo>
                  <a:cubicBezTo>
                    <a:pt x="6674" y="5545"/>
                    <a:pt x="5498" y="5012"/>
                    <a:pt x="5484" y="5006"/>
                  </a:cubicBezTo>
                  <a:lnTo>
                    <a:pt x="5468" y="4998"/>
                  </a:lnTo>
                  <a:close/>
                  <a:moveTo>
                    <a:pt x="9928" y="6698"/>
                  </a:moveTo>
                  <a:lnTo>
                    <a:pt x="9917" y="6730"/>
                  </a:lnTo>
                  <a:lnTo>
                    <a:pt x="9933" y="6735"/>
                  </a:lnTo>
                  <a:cubicBezTo>
                    <a:pt x="9941" y="6738"/>
                    <a:pt x="10078" y="6775"/>
                    <a:pt x="10199" y="6794"/>
                  </a:cubicBezTo>
                  <a:cubicBezTo>
                    <a:pt x="10201" y="6783"/>
                    <a:pt x="10204" y="6775"/>
                    <a:pt x="10209" y="6762"/>
                  </a:cubicBezTo>
                  <a:cubicBezTo>
                    <a:pt x="10089" y="6740"/>
                    <a:pt x="9944" y="6700"/>
                    <a:pt x="9944" y="6700"/>
                  </a:cubicBezTo>
                  <a:lnTo>
                    <a:pt x="9928" y="6698"/>
                  </a:lnTo>
                  <a:close/>
                  <a:moveTo>
                    <a:pt x="3659" y="5805"/>
                  </a:moveTo>
                  <a:lnTo>
                    <a:pt x="3370" y="8080"/>
                  </a:lnTo>
                  <a:lnTo>
                    <a:pt x="3367" y="8097"/>
                  </a:lnTo>
                  <a:lnTo>
                    <a:pt x="3402" y="8102"/>
                  </a:lnTo>
                  <a:lnTo>
                    <a:pt x="3689" y="5826"/>
                  </a:lnTo>
                  <a:lnTo>
                    <a:pt x="3691" y="5810"/>
                  </a:lnTo>
                  <a:lnTo>
                    <a:pt x="3659" y="5805"/>
                  </a:lnTo>
                  <a:close/>
                  <a:moveTo>
                    <a:pt x="247" y="6722"/>
                  </a:moveTo>
                  <a:lnTo>
                    <a:pt x="218" y="6730"/>
                  </a:lnTo>
                  <a:lnTo>
                    <a:pt x="226" y="6748"/>
                  </a:lnTo>
                  <a:cubicBezTo>
                    <a:pt x="636" y="7981"/>
                    <a:pt x="1716" y="8523"/>
                    <a:pt x="1727" y="8531"/>
                  </a:cubicBezTo>
                  <a:lnTo>
                    <a:pt x="1740" y="8536"/>
                  </a:lnTo>
                  <a:lnTo>
                    <a:pt x="1754" y="8507"/>
                  </a:lnTo>
                  <a:lnTo>
                    <a:pt x="1740" y="8499"/>
                  </a:lnTo>
                  <a:cubicBezTo>
                    <a:pt x="1730" y="8496"/>
                    <a:pt x="663" y="7960"/>
                    <a:pt x="256" y="6738"/>
                  </a:cubicBezTo>
                  <a:lnTo>
                    <a:pt x="247" y="6722"/>
                  </a:lnTo>
                  <a:close/>
                  <a:moveTo>
                    <a:pt x="8784" y="8737"/>
                  </a:moveTo>
                  <a:lnTo>
                    <a:pt x="8751" y="8748"/>
                  </a:lnTo>
                  <a:lnTo>
                    <a:pt x="8757" y="8761"/>
                  </a:lnTo>
                  <a:cubicBezTo>
                    <a:pt x="8757" y="8764"/>
                    <a:pt x="8810" y="8960"/>
                    <a:pt x="8824" y="9134"/>
                  </a:cubicBezTo>
                  <a:lnTo>
                    <a:pt x="8856" y="9102"/>
                  </a:lnTo>
                  <a:cubicBezTo>
                    <a:pt x="8837" y="8935"/>
                    <a:pt x="8792" y="8764"/>
                    <a:pt x="8789" y="8753"/>
                  </a:cubicBezTo>
                  <a:lnTo>
                    <a:pt x="8784" y="8737"/>
                  </a:lnTo>
                  <a:close/>
                  <a:moveTo>
                    <a:pt x="7535" y="8287"/>
                  </a:moveTo>
                  <a:lnTo>
                    <a:pt x="7524" y="8303"/>
                  </a:lnTo>
                  <a:cubicBezTo>
                    <a:pt x="6574" y="9279"/>
                    <a:pt x="5266" y="9335"/>
                    <a:pt x="5031" y="9335"/>
                  </a:cubicBezTo>
                  <a:cubicBezTo>
                    <a:pt x="5024" y="9335"/>
                    <a:pt x="5018" y="9335"/>
                    <a:pt x="5013" y="9335"/>
                  </a:cubicBezTo>
                  <a:lnTo>
                    <a:pt x="4978" y="9335"/>
                  </a:lnTo>
                  <a:lnTo>
                    <a:pt x="4973" y="9356"/>
                  </a:lnTo>
                  <a:lnTo>
                    <a:pt x="4983" y="9364"/>
                  </a:lnTo>
                  <a:lnTo>
                    <a:pt x="5013" y="9364"/>
                  </a:lnTo>
                  <a:cubicBezTo>
                    <a:pt x="5018" y="9364"/>
                    <a:pt x="5023" y="9364"/>
                    <a:pt x="5030" y="9364"/>
                  </a:cubicBezTo>
                  <a:cubicBezTo>
                    <a:pt x="5288" y="9364"/>
                    <a:pt x="6596" y="9300"/>
                    <a:pt x="7548" y="8324"/>
                  </a:cubicBezTo>
                  <a:lnTo>
                    <a:pt x="7559" y="8311"/>
                  </a:lnTo>
                  <a:lnTo>
                    <a:pt x="7535" y="8287"/>
                  </a:lnTo>
                  <a:close/>
                  <a:moveTo>
                    <a:pt x="2504" y="9887"/>
                  </a:moveTo>
                  <a:lnTo>
                    <a:pt x="2491" y="9892"/>
                  </a:lnTo>
                  <a:cubicBezTo>
                    <a:pt x="2485" y="9892"/>
                    <a:pt x="2362" y="9959"/>
                    <a:pt x="2215" y="9981"/>
                  </a:cubicBezTo>
                  <a:cubicBezTo>
                    <a:pt x="2231" y="9991"/>
                    <a:pt x="2244" y="9997"/>
                    <a:pt x="2263" y="10007"/>
                  </a:cubicBezTo>
                  <a:cubicBezTo>
                    <a:pt x="2397" y="9981"/>
                    <a:pt x="2499" y="9924"/>
                    <a:pt x="2507" y="9924"/>
                  </a:cubicBezTo>
                  <a:lnTo>
                    <a:pt x="2520" y="9916"/>
                  </a:lnTo>
                  <a:lnTo>
                    <a:pt x="2504" y="9887"/>
                  </a:lnTo>
                  <a:close/>
                  <a:moveTo>
                    <a:pt x="4573" y="10367"/>
                  </a:moveTo>
                  <a:lnTo>
                    <a:pt x="4546" y="10385"/>
                  </a:lnTo>
                  <a:lnTo>
                    <a:pt x="4557" y="10399"/>
                  </a:lnTo>
                  <a:cubicBezTo>
                    <a:pt x="4560" y="10401"/>
                    <a:pt x="4718" y="10586"/>
                    <a:pt x="4962" y="10734"/>
                  </a:cubicBezTo>
                  <a:lnTo>
                    <a:pt x="5026" y="10734"/>
                  </a:lnTo>
                  <a:cubicBezTo>
                    <a:pt x="4761" y="10586"/>
                    <a:pt x="4587" y="10383"/>
                    <a:pt x="4584" y="10380"/>
                  </a:cubicBezTo>
                  <a:lnTo>
                    <a:pt x="4573" y="103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9"/>
            <p:cNvSpPr/>
            <p:nvPr/>
          </p:nvSpPr>
          <p:spPr>
            <a:xfrm>
              <a:off x="1360200" y="3672968"/>
              <a:ext cx="1354413" cy="1363111"/>
            </a:xfrm>
            <a:custGeom>
              <a:rect b="b" l="l" r="r" t="t"/>
              <a:pathLst>
                <a:path extrusionOk="0" h="10499" w="10432">
                  <a:moveTo>
                    <a:pt x="4830" y="0"/>
                  </a:moveTo>
                  <a:cubicBezTo>
                    <a:pt x="3672" y="132"/>
                    <a:pt x="2627" y="628"/>
                    <a:pt x="1812" y="1365"/>
                  </a:cubicBezTo>
                  <a:lnTo>
                    <a:pt x="1807" y="1437"/>
                  </a:lnTo>
                  <a:cubicBezTo>
                    <a:pt x="1807" y="1437"/>
                    <a:pt x="2375" y="1033"/>
                    <a:pt x="3010" y="1033"/>
                  </a:cubicBezTo>
                  <a:cubicBezTo>
                    <a:pt x="3149" y="1033"/>
                    <a:pt x="3291" y="1052"/>
                    <a:pt x="3431" y="1099"/>
                  </a:cubicBezTo>
                  <a:cubicBezTo>
                    <a:pt x="3825" y="727"/>
                    <a:pt x="4425" y="242"/>
                    <a:pt x="5039" y="124"/>
                  </a:cubicBezTo>
                  <a:cubicBezTo>
                    <a:pt x="4964" y="81"/>
                    <a:pt x="4894" y="38"/>
                    <a:pt x="4830" y="0"/>
                  </a:cubicBezTo>
                  <a:close/>
                  <a:moveTo>
                    <a:pt x="7700" y="533"/>
                  </a:moveTo>
                  <a:cubicBezTo>
                    <a:pt x="7569" y="533"/>
                    <a:pt x="7425" y="541"/>
                    <a:pt x="7274" y="566"/>
                  </a:cubicBezTo>
                  <a:cubicBezTo>
                    <a:pt x="7398" y="695"/>
                    <a:pt x="7706" y="1595"/>
                    <a:pt x="7765" y="2008"/>
                  </a:cubicBezTo>
                  <a:cubicBezTo>
                    <a:pt x="8349" y="2171"/>
                    <a:pt x="9284" y="2911"/>
                    <a:pt x="9552" y="3284"/>
                  </a:cubicBezTo>
                  <a:cubicBezTo>
                    <a:pt x="9917" y="3016"/>
                    <a:pt x="10027" y="2713"/>
                    <a:pt x="10054" y="2498"/>
                  </a:cubicBezTo>
                  <a:cubicBezTo>
                    <a:pt x="9528" y="1662"/>
                    <a:pt x="8781" y="984"/>
                    <a:pt x="7899" y="539"/>
                  </a:cubicBezTo>
                  <a:cubicBezTo>
                    <a:pt x="7837" y="535"/>
                    <a:pt x="7771" y="533"/>
                    <a:pt x="7700" y="533"/>
                  </a:cubicBezTo>
                  <a:close/>
                  <a:moveTo>
                    <a:pt x="3914" y="2476"/>
                  </a:moveTo>
                  <a:cubicBezTo>
                    <a:pt x="3886" y="2476"/>
                    <a:pt x="3860" y="2477"/>
                    <a:pt x="3838" y="2480"/>
                  </a:cubicBezTo>
                  <a:cubicBezTo>
                    <a:pt x="3420" y="2954"/>
                    <a:pt x="2683" y="4144"/>
                    <a:pt x="2707" y="4388"/>
                  </a:cubicBezTo>
                  <a:cubicBezTo>
                    <a:pt x="2707" y="4388"/>
                    <a:pt x="3270" y="5366"/>
                    <a:pt x="4125" y="6090"/>
                  </a:cubicBezTo>
                  <a:cubicBezTo>
                    <a:pt x="4693" y="5883"/>
                    <a:pt x="6232" y="5264"/>
                    <a:pt x="6232" y="5264"/>
                  </a:cubicBezTo>
                  <a:cubicBezTo>
                    <a:pt x="6232" y="5264"/>
                    <a:pt x="6256" y="3996"/>
                    <a:pt x="6098" y="2938"/>
                  </a:cubicBezTo>
                  <a:cubicBezTo>
                    <a:pt x="5504" y="2721"/>
                    <a:pt x="4351" y="2476"/>
                    <a:pt x="3914" y="2476"/>
                  </a:cubicBezTo>
                  <a:close/>
                  <a:moveTo>
                    <a:pt x="542" y="3514"/>
                  </a:moveTo>
                  <a:cubicBezTo>
                    <a:pt x="464" y="3578"/>
                    <a:pt x="365" y="3672"/>
                    <a:pt x="271" y="3769"/>
                  </a:cubicBezTo>
                  <a:cubicBezTo>
                    <a:pt x="86" y="4358"/>
                    <a:pt x="0" y="4988"/>
                    <a:pt x="30" y="5642"/>
                  </a:cubicBezTo>
                  <a:cubicBezTo>
                    <a:pt x="46" y="6036"/>
                    <a:pt x="108" y="6422"/>
                    <a:pt x="204" y="6786"/>
                  </a:cubicBezTo>
                  <a:cubicBezTo>
                    <a:pt x="288" y="6857"/>
                    <a:pt x="420" y="6925"/>
                    <a:pt x="621" y="6925"/>
                  </a:cubicBezTo>
                  <a:cubicBezTo>
                    <a:pt x="663" y="6925"/>
                    <a:pt x="708" y="6922"/>
                    <a:pt x="756" y="6915"/>
                  </a:cubicBezTo>
                  <a:cubicBezTo>
                    <a:pt x="711" y="6537"/>
                    <a:pt x="646" y="5688"/>
                    <a:pt x="1046" y="4822"/>
                  </a:cubicBezTo>
                  <a:cubicBezTo>
                    <a:pt x="858" y="4581"/>
                    <a:pt x="590" y="3892"/>
                    <a:pt x="542" y="3514"/>
                  </a:cubicBezTo>
                  <a:close/>
                  <a:moveTo>
                    <a:pt x="9727" y="5417"/>
                  </a:moveTo>
                  <a:cubicBezTo>
                    <a:pt x="9370" y="5760"/>
                    <a:pt x="8569" y="6283"/>
                    <a:pt x="8094" y="6510"/>
                  </a:cubicBezTo>
                  <a:cubicBezTo>
                    <a:pt x="8127" y="7658"/>
                    <a:pt x="7789" y="8633"/>
                    <a:pt x="7789" y="8633"/>
                  </a:cubicBezTo>
                  <a:cubicBezTo>
                    <a:pt x="7789" y="8633"/>
                    <a:pt x="8630" y="8892"/>
                    <a:pt x="9064" y="8892"/>
                  </a:cubicBezTo>
                  <a:cubicBezTo>
                    <a:pt x="9112" y="8892"/>
                    <a:pt x="9154" y="8889"/>
                    <a:pt x="9191" y="8882"/>
                  </a:cubicBezTo>
                  <a:cubicBezTo>
                    <a:pt x="9759" y="8767"/>
                    <a:pt x="10431" y="7009"/>
                    <a:pt x="10426" y="6819"/>
                  </a:cubicBezTo>
                  <a:cubicBezTo>
                    <a:pt x="10415" y="6626"/>
                    <a:pt x="10078" y="5977"/>
                    <a:pt x="9727" y="5417"/>
                  </a:cubicBezTo>
                  <a:close/>
                  <a:moveTo>
                    <a:pt x="3871" y="8175"/>
                  </a:moveTo>
                  <a:cubicBezTo>
                    <a:pt x="3871" y="8175"/>
                    <a:pt x="2954" y="8526"/>
                    <a:pt x="2131" y="8563"/>
                  </a:cubicBezTo>
                  <a:cubicBezTo>
                    <a:pt x="2319" y="9099"/>
                    <a:pt x="2565" y="9721"/>
                    <a:pt x="2978" y="10000"/>
                  </a:cubicBezTo>
                  <a:cubicBezTo>
                    <a:pt x="3275" y="10197"/>
                    <a:pt x="4003" y="10499"/>
                    <a:pt x="4758" y="10499"/>
                  </a:cubicBezTo>
                  <a:cubicBezTo>
                    <a:pt x="4856" y="10499"/>
                    <a:pt x="4954" y="10493"/>
                    <a:pt x="5053" y="10482"/>
                  </a:cubicBezTo>
                  <a:cubicBezTo>
                    <a:pt x="5283" y="10399"/>
                    <a:pt x="5575" y="9855"/>
                    <a:pt x="5669" y="9437"/>
                  </a:cubicBezTo>
                  <a:cubicBezTo>
                    <a:pt x="5170" y="9287"/>
                    <a:pt x="4181" y="8689"/>
                    <a:pt x="3871" y="81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9"/>
            <p:cNvSpPr/>
            <p:nvPr/>
          </p:nvSpPr>
          <p:spPr>
            <a:xfrm>
              <a:off x="1433296" y="3797868"/>
              <a:ext cx="587882" cy="483237"/>
            </a:xfrm>
            <a:custGeom>
              <a:rect b="b" l="l" r="r" t="t"/>
              <a:pathLst>
                <a:path extrusionOk="0" h="3722" w="4528">
                  <a:moveTo>
                    <a:pt x="2936" y="0"/>
                  </a:moveTo>
                  <a:cubicBezTo>
                    <a:pt x="2405" y="0"/>
                    <a:pt x="1796" y="226"/>
                    <a:pt x="1268" y="663"/>
                  </a:cubicBezTo>
                  <a:cubicBezTo>
                    <a:pt x="322" y="1448"/>
                    <a:pt x="0" y="2622"/>
                    <a:pt x="550" y="3284"/>
                  </a:cubicBezTo>
                  <a:cubicBezTo>
                    <a:pt x="794" y="3578"/>
                    <a:pt x="1170" y="3722"/>
                    <a:pt x="1595" y="3722"/>
                  </a:cubicBezTo>
                  <a:cubicBezTo>
                    <a:pt x="2126" y="3722"/>
                    <a:pt x="2734" y="3497"/>
                    <a:pt x="3259" y="3061"/>
                  </a:cubicBezTo>
                  <a:cubicBezTo>
                    <a:pt x="4205" y="2273"/>
                    <a:pt x="4527" y="1099"/>
                    <a:pt x="3978" y="437"/>
                  </a:cubicBezTo>
                  <a:cubicBezTo>
                    <a:pt x="3734" y="144"/>
                    <a:pt x="3360" y="0"/>
                    <a:pt x="2936" y="0"/>
                  </a:cubicBezTo>
                  <a:close/>
                </a:path>
              </a:pathLst>
            </a:custGeom>
            <a:solidFill>
              <a:srgbClr val="FFFFFF">
                <a:alpha val="31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>
              <a:off x="1392269" y="3782158"/>
              <a:ext cx="1472301" cy="1297286"/>
            </a:xfrm>
            <a:custGeom>
              <a:rect b="b" l="l" r="r" t="t"/>
              <a:pathLst>
                <a:path extrusionOk="0" h="9992" w="11340">
                  <a:moveTo>
                    <a:pt x="10396" y="3973"/>
                  </a:moveTo>
                  <a:lnTo>
                    <a:pt x="10396" y="3973"/>
                  </a:lnTo>
                  <a:cubicBezTo>
                    <a:pt x="10637" y="6318"/>
                    <a:pt x="9273" y="8620"/>
                    <a:pt x="6960" y="9467"/>
                  </a:cubicBezTo>
                  <a:cubicBezTo>
                    <a:pt x="6361" y="9686"/>
                    <a:pt x="5748" y="9789"/>
                    <a:pt x="5146" y="9789"/>
                  </a:cubicBezTo>
                  <a:cubicBezTo>
                    <a:pt x="4454" y="9789"/>
                    <a:pt x="3776" y="9653"/>
                    <a:pt x="3149" y="9395"/>
                  </a:cubicBezTo>
                  <a:lnTo>
                    <a:pt x="3149" y="9395"/>
                  </a:lnTo>
                  <a:cubicBezTo>
                    <a:pt x="3646" y="9534"/>
                    <a:pt x="4164" y="9606"/>
                    <a:pt x="4689" y="9606"/>
                  </a:cubicBezTo>
                  <a:cubicBezTo>
                    <a:pt x="5339" y="9606"/>
                    <a:pt x="6000" y="9495"/>
                    <a:pt x="6647" y="9261"/>
                  </a:cubicBezTo>
                  <a:cubicBezTo>
                    <a:pt x="8936" y="8422"/>
                    <a:pt x="10367" y="6275"/>
                    <a:pt x="10396" y="3973"/>
                  </a:cubicBezTo>
                  <a:close/>
                  <a:moveTo>
                    <a:pt x="8174" y="1"/>
                  </a:moveTo>
                  <a:lnTo>
                    <a:pt x="8174" y="1"/>
                  </a:lnTo>
                  <a:cubicBezTo>
                    <a:pt x="8450" y="379"/>
                    <a:pt x="8681" y="800"/>
                    <a:pt x="8850" y="1261"/>
                  </a:cubicBezTo>
                  <a:cubicBezTo>
                    <a:pt x="9817" y="3906"/>
                    <a:pt x="8456" y="6838"/>
                    <a:pt x="5808" y="7805"/>
                  </a:cubicBezTo>
                  <a:cubicBezTo>
                    <a:pt x="5229" y="8018"/>
                    <a:pt x="4636" y="8118"/>
                    <a:pt x="4054" y="8118"/>
                  </a:cubicBezTo>
                  <a:cubicBezTo>
                    <a:pt x="2473" y="8118"/>
                    <a:pt x="965" y="7378"/>
                    <a:pt x="0" y="6117"/>
                  </a:cubicBezTo>
                  <a:lnTo>
                    <a:pt x="0" y="6117"/>
                  </a:lnTo>
                  <a:cubicBezTo>
                    <a:pt x="30" y="6219"/>
                    <a:pt x="64" y="6321"/>
                    <a:pt x="102" y="6423"/>
                  </a:cubicBezTo>
                  <a:cubicBezTo>
                    <a:pt x="908" y="8626"/>
                    <a:pt x="2989" y="9992"/>
                    <a:pt x="5206" y="9992"/>
                  </a:cubicBezTo>
                  <a:cubicBezTo>
                    <a:pt x="5826" y="9992"/>
                    <a:pt x="6456" y="9885"/>
                    <a:pt x="7073" y="9660"/>
                  </a:cubicBezTo>
                  <a:cubicBezTo>
                    <a:pt x="9892" y="8628"/>
                    <a:pt x="11340" y="5511"/>
                    <a:pt x="10313" y="2689"/>
                  </a:cubicBezTo>
                  <a:cubicBezTo>
                    <a:pt x="9895" y="1542"/>
                    <a:pt x="9126" y="620"/>
                    <a:pt x="8174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29"/>
          <p:cNvGrpSpPr/>
          <p:nvPr/>
        </p:nvGrpSpPr>
        <p:grpSpPr>
          <a:xfrm>
            <a:off x="1681150" y="4519715"/>
            <a:ext cx="684306" cy="623793"/>
            <a:chOff x="955718" y="3848075"/>
            <a:chExt cx="954268" cy="869883"/>
          </a:xfrm>
        </p:grpSpPr>
        <p:sp>
          <p:nvSpPr>
            <p:cNvPr id="610" name="Google Shape;610;p29"/>
            <p:cNvSpPr/>
            <p:nvPr/>
          </p:nvSpPr>
          <p:spPr>
            <a:xfrm>
              <a:off x="955718" y="3848075"/>
              <a:ext cx="954268" cy="869428"/>
            </a:xfrm>
            <a:custGeom>
              <a:rect b="b" l="l" r="r" t="t"/>
              <a:pathLst>
                <a:path extrusionOk="0" h="9510" w="10438">
                  <a:moveTo>
                    <a:pt x="5218" y="1"/>
                  </a:moveTo>
                  <a:cubicBezTo>
                    <a:pt x="4002" y="1"/>
                    <a:pt x="2786" y="465"/>
                    <a:pt x="1858" y="1394"/>
                  </a:cubicBezTo>
                  <a:cubicBezTo>
                    <a:pt x="1" y="3251"/>
                    <a:pt x="1" y="6261"/>
                    <a:pt x="1858" y="8118"/>
                  </a:cubicBezTo>
                  <a:cubicBezTo>
                    <a:pt x="2786" y="9045"/>
                    <a:pt x="4002" y="9509"/>
                    <a:pt x="5218" y="9509"/>
                  </a:cubicBezTo>
                  <a:cubicBezTo>
                    <a:pt x="6435" y="9509"/>
                    <a:pt x="7651" y="9045"/>
                    <a:pt x="8580" y="8118"/>
                  </a:cubicBezTo>
                  <a:cubicBezTo>
                    <a:pt x="10437" y="6261"/>
                    <a:pt x="10437" y="3251"/>
                    <a:pt x="8580" y="1394"/>
                  </a:cubicBezTo>
                  <a:cubicBezTo>
                    <a:pt x="7651" y="465"/>
                    <a:pt x="6435" y="1"/>
                    <a:pt x="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9"/>
            <p:cNvSpPr/>
            <p:nvPr/>
          </p:nvSpPr>
          <p:spPr>
            <a:xfrm>
              <a:off x="998412" y="4022690"/>
              <a:ext cx="869428" cy="695268"/>
            </a:xfrm>
            <a:custGeom>
              <a:rect b="b" l="l" r="r" t="t"/>
              <a:pathLst>
                <a:path extrusionOk="0" h="7605" w="9510">
                  <a:moveTo>
                    <a:pt x="9190" y="3933"/>
                  </a:moveTo>
                  <a:cubicBezTo>
                    <a:pt x="8684" y="5932"/>
                    <a:pt x="6872" y="7411"/>
                    <a:pt x="4717" y="7411"/>
                  </a:cubicBezTo>
                  <a:cubicBezTo>
                    <a:pt x="3522" y="7411"/>
                    <a:pt x="2428" y="6956"/>
                    <a:pt x="1611" y="6211"/>
                  </a:cubicBezTo>
                  <a:lnTo>
                    <a:pt x="1611" y="6211"/>
                  </a:lnTo>
                  <a:cubicBezTo>
                    <a:pt x="2434" y="6800"/>
                    <a:pt x="3439" y="7149"/>
                    <a:pt x="4524" y="7149"/>
                  </a:cubicBezTo>
                  <a:cubicBezTo>
                    <a:pt x="6655" y="7149"/>
                    <a:pt x="8472" y="5811"/>
                    <a:pt x="9190" y="3933"/>
                  </a:cubicBezTo>
                  <a:close/>
                  <a:moveTo>
                    <a:pt x="8561" y="1"/>
                  </a:moveTo>
                  <a:cubicBezTo>
                    <a:pt x="8673" y="395"/>
                    <a:pt x="8735" y="810"/>
                    <a:pt x="8735" y="1242"/>
                  </a:cubicBezTo>
                  <a:cubicBezTo>
                    <a:pt x="8735" y="3708"/>
                    <a:pt x="6735" y="5704"/>
                    <a:pt x="4272" y="5704"/>
                  </a:cubicBezTo>
                  <a:cubicBezTo>
                    <a:pt x="2273" y="5704"/>
                    <a:pt x="577" y="4388"/>
                    <a:pt x="11" y="2571"/>
                  </a:cubicBezTo>
                  <a:cubicBezTo>
                    <a:pt x="3" y="2665"/>
                    <a:pt x="0" y="2756"/>
                    <a:pt x="0" y="2850"/>
                  </a:cubicBezTo>
                  <a:cubicBezTo>
                    <a:pt x="0" y="5476"/>
                    <a:pt x="2128" y="7604"/>
                    <a:pt x="4755" y="7604"/>
                  </a:cubicBezTo>
                  <a:cubicBezTo>
                    <a:pt x="7381" y="7604"/>
                    <a:pt x="9507" y="5476"/>
                    <a:pt x="9507" y="2850"/>
                  </a:cubicBezTo>
                  <a:cubicBezTo>
                    <a:pt x="9509" y="1781"/>
                    <a:pt x="9156" y="797"/>
                    <a:pt x="8561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9"/>
            <p:cNvSpPr/>
            <p:nvPr/>
          </p:nvSpPr>
          <p:spPr>
            <a:xfrm>
              <a:off x="1105741" y="4042711"/>
              <a:ext cx="105136" cy="103673"/>
            </a:xfrm>
            <a:custGeom>
              <a:rect b="b" l="l" r="r" t="t"/>
              <a:pathLst>
                <a:path extrusionOk="0" h="1134" w="1150">
                  <a:moveTo>
                    <a:pt x="793" y="1"/>
                  </a:moveTo>
                  <a:cubicBezTo>
                    <a:pt x="622" y="1"/>
                    <a:pt x="415" y="117"/>
                    <a:pt x="257" y="318"/>
                  </a:cubicBezTo>
                  <a:cubicBezTo>
                    <a:pt x="35" y="599"/>
                    <a:pt x="0" y="940"/>
                    <a:pt x="177" y="1076"/>
                  </a:cubicBezTo>
                  <a:cubicBezTo>
                    <a:pt x="227" y="1115"/>
                    <a:pt x="288" y="1133"/>
                    <a:pt x="356" y="1133"/>
                  </a:cubicBezTo>
                  <a:cubicBezTo>
                    <a:pt x="526" y="1133"/>
                    <a:pt x="735" y="1016"/>
                    <a:pt x="893" y="814"/>
                  </a:cubicBezTo>
                  <a:cubicBezTo>
                    <a:pt x="1115" y="532"/>
                    <a:pt x="1150" y="195"/>
                    <a:pt x="973" y="58"/>
                  </a:cubicBezTo>
                  <a:cubicBezTo>
                    <a:pt x="923" y="19"/>
                    <a:pt x="861" y="1"/>
                    <a:pt x="793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9"/>
            <p:cNvSpPr/>
            <p:nvPr/>
          </p:nvSpPr>
          <p:spPr>
            <a:xfrm>
              <a:off x="1146880" y="4077269"/>
              <a:ext cx="58145" cy="67287"/>
            </a:xfrm>
            <a:custGeom>
              <a:rect b="b" l="l" r="r" t="t"/>
              <a:pathLst>
                <a:path extrusionOk="0" h="736" w="636">
                  <a:moveTo>
                    <a:pt x="608" y="0"/>
                  </a:moveTo>
                  <a:cubicBezTo>
                    <a:pt x="471" y="0"/>
                    <a:pt x="306" y="93"/>
                    <a:pt x="180" y="254"/>
                  </a:cubicBezTo>
                  <a:cubicBezTo>
                    <a:pt x="51" y="414"/>
                    <a:pt x="0" y="602"/>
                    <a:pt x="38" y="736"/>
                  </a:cubicBezTo>
                  <a:cubicBezTo>
                    <a:pt x="180" y="696"/>
                    <a:pt x="327" y="591"/>
                    <a:pt x="448" y="436"/>
                  </a:cubicBezTo>
                  <a:cubicBezTo>
                    <a:pt x="558" y="296"/>
                    <a:pt x="622" y="138"/>
                    <a:pt x="636" y="2"/>
                  </a:cubicBezTo>
                  <a:cubicBezTo>
                    <a:pt x="627" y="1"/>
                    <a:pt x="618" y="0"/>
                    <a:pt x="608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9"/>
            <p:cNvSpPr/>
            <p:nvPr/>
          </p:nvSpPr>
          <p:spPr>
            <a:xfrm>
              <a:off x="1142675" y="4192917"/>
              <a:ext cx="122598" cy="135031"/>
            </a:xfrm>
            <a:custGeom>
              <a:rect b="b" l="l" r="r" t="t"/>
              <a:pathLst>
                <a:path extrusionOk="0" h="1477" w="1341">
                  <a:moveTo>
                    <a:pt x="716" y="0"/>
                  </a:moveTo>
                  <a:cubicBezTo>
                    <a:pt x="425" y="0"/>
                    <a:pt x="151" y="261"/>
                    <a:pt x="79" y="623"/>
                  </a:cubicBezTo>
                  <a:cubicBezTo>
                    <a:pt x="1" y="1025"/>
                    <a:pt x="202" y="1403"/>
                    <a:pt x="526" y="1468"/>
                  </a:cubicBezTo>
                  <a:cubicBezTo>
                    <a:pt x="557" y="1474"/>
                    <a:pt x="588" y="1476"/>
                    <a:pt x="618" y="1476"/>
                  </a:cubicBezTo>
                  <a:cubicBezTo>
                    <a:pt x="911" y="1476"/>
                    <a:pt x="1188" y="1218"/>
                    <a:pt x="1261" y="854"/>
                  </a:cubicBezTo>
                  <a:cubicBezTo>
                    <a:pt x="1341" y="452"/>
                    <a:pt x="1140" y="77"/>
                    <a:pt x="810" y="10"/>
                  </a:cubicBezTo>
                  <a:cubicBezTo>
                    <a:pt x="779" y="3"/>
                    <a:pt x="747" y="0"/>
                    <a:pt x="716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9"/>
            <p:cNvSpPr/>
            <p:nvPr/>
          </p:nvSpPr>
          <p:spPr>
            <a:xfrm>
              <a:off x="1184820" y="4246855"/>
              <a:ext cx="75332" cy="81366"/>
            </a:xfrm>
            <a:custGeom>
              <a:rect b="b" l="l" r="r" t="t"/>
              <a:pathLst>
                <a:path extrusionOk="0" h="890" w="824">
                  <a:moveTo>
                    <a:pt x="661" y="0"/>
                  </a:moveTo>
                  <a:cubicBezTo>
                    <a:pt x="368" y="0"/>
                    <a:pt x="95" y="260"/>
                    <a:pt x="22" y="623"/>
                  </a:cubicBezTo>
                  <a:cubicBezTo>
                    <a:pt x="6" y="703"/>
                    <a:pt x="1" y="787"/>
                    <a:pt x="9" y="864"/>
                  </a:cubicBezTo>
                  <a:cubicBezTo>
                    <a:pt x="28" y="870"/>
                    <a:pt x="49" y="872"/>
                    <a:pt x="68" y="880"/>
                  </a:cubicBezTo>
                  <a:cubicBezTo>
                    <a:pt x="100" y="887"/>
                    <a:pt x="132" y="890"/>
                    <a:pt x="163" y="890"/>
                  </a:cubicBezTo>
                  <a:cubicBezTo>
                    <a:pt x="456" y="890"/>
                    <a:pt x="730" y="629"/>
                    <a:pt x="802" y="267"/>
                  </a:cubicBezTo>
                  <a:cubicBezTo>
                    <a:pt x="818" y="186"/>
                    <a:pt x="824" y="103"/>
                    <a:pt x="816" y="25"/>
                  </a:cubicBezTo>
                  <a:cubicBezTo>
                    <a:pt x="794" y="20"/>
                    <a:pt x="775" y="15"/>
                    <a:pt x="757" y="9"/>
                  </a:cubicBezTo>
                  <a:cubicBezTo>
                    <a:pt x="725" y="3"/>
                    <a:pt x="693" y="0"/>
                    <a:pt x="661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9"/>
            <p:cNvSpPr/>
            <p:nvPr/>
          </p:nvSpPr>
          <p:spPr>
            <a:xfrm>
              <a:off x="1266459" y="4052768"/>
              <a:ext cx="130917" cy="99468"/>
            </a:xfrm>
            <a:custGeom>
              <a:rect b="b" l="l" r="r" t="t"/>
              <a:pathLst>
                <a:path extrusionOk="0" h="1088" w="1432">
                  <a:moveTo>
                    <a:pt x="797" y="0"/>
                  </a:moveTo>
                  <a:cubicBezTo>
                    <a:pt x="718" y="0"/>
                    <a:pt x="637" y="13"/>
                    <a:pt x="555" y="39"/>
                  </a:cubicBezTo>
                  <a:cubicBezTo>
                    <a:pt x="207" y="149"/>
                    <a:pt x="0" y="463"/>
                    <a:pt x="86" y="741"/>
                  </a:cubicBezTo>
                  <a:cubicBezTo>
                    <a:pt x="154" y="957"/>
                    <a:pt x="377" y="1087"/>
                    <a:pt x="633" y="1087"/>
                  </a:cubicBezTo>
                  <a:cubicBezTo>
                    <a:pt x="712" y="1087"/>
                    <a:pt x="793" y="1075"/>
                    <a:pt x="874" y="1050"/>
                  </a:cubicBezTo>
                  <a:cubicBezTo>
                    <a:pt x="1220" y="942"/>
                    <a:pt x="1432" y="626"/>
                    <a:pt x="1343" y="347"/>
                  </a:cubicBezTo>
                  <a:cubicBezTo>
                    <a:pt x="1275" y="132"/>
                    <a:pt x="1053" y="0"/>
                    <a:pt x="797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1310525" y="4118682"/>
              <a:ext cx="73595" cy="33826"/>
            </a:xfrm>
            <a:custGeom>
              <a:rect b="b" l="l" r="r" t="t"/>
              <a:pathLst>
                <a:path extrusionOk="0" h="370" w="805">
                  <a:moveTo>
                    <a:pt x="645" y="0"/>
                  </a:moveTo>
                  <a:cubicBezTo>
                    <a:pt x="569" y="0"/>
                    <a:pt x="491" y="12"/>
                    <a:pt x="413" y="36"/>
                  </a:cubicBezTo>
                  <a:cubicBezTo>
                    <a:pt x="229" y="93"/>
                    <a:pt x="84" y="211"/>
                    <a:pt x="1" y="353"/>
                  </a:cubicBezTo>
                  <a:cubicBezTo>
                    <a:pt x="49" y="363"/>
                    <a:pt x="101" y="369"/>
                    <a:pt x="153" y="369"/>
                  </a:cubicBezTo>
                  <a:cubicBezTo>
                    <a:pt x="231" y="369"/>
                    <a:pt x="312" y="357"/>
                    <a:pt x="392" y="331"/>
                  </a:cubicBezTo>
                  <a:cubicBezTo>
                    <a:pt x="577" y="272"/>
                    <a:pt x="722" y="154"/>
                    <a:pt x="805" y="18"/>
                  </a:cubicBezTo>
                  <a:cubicBezTo>
                    <a:pt x="754" y="6"/>
                    <a:pt x="700" y="0"/>
                    <a:pt x="645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1277704" y="4072240"/>
              <a:ext cx="119672" cy="80269"/>
            </a:xfrm>
            <a:custGeom>
              <a:rect b="b" l="l" r="r" t="t"/>
              <a:pathLst>
                <a:path extrusionOk="0" h="878" w="1309">
                  <a:moveTo>
                    <a:pt x="1148" y="0"/>
                  </a:moveTo>
                  <a:cubicBezTo>
                    <a:pt x="1164" y="27"/>
                    <a:pt x="1177" y="57"/>
                    <a:pt x="1185" y="86"/>
                  </a:cubicBezTo>
                  <a:cubicBezTo>
                    <a:pt x="1274" y="365"/>
                    <a:pt x="1065" y="678"/>
                    <a:pt x="716" y="791"/>
                  </a:cubicBezTo>
                  <a:cubicBezTo>
                    <a:pt x="636" y="816"/>
                    <a:pt x="555" y="828"/>
                    <a:pt x="477" y="828"/>
                  </a:cubicBezTo>
                  <a:cubicBezTo>
                    <a:pt x="281" y="828"/>
                    <a:pt x="104" y="752"/>
                    <a:pt x="1" y="619"/>
                  </a:cubicBezTo>
                  <a:lnTo>
                    <a:pt x="1" y="619"/>
                  </a:lnTo>
                  <a:cubicBezTo>
                    <a:pt x="95" y="781"/>
                    <a:pt x="289" y="878"/>
                    <a:pt x="507" y="878"/>
                  </a:cubicBezTo>
                  <a:cubicBezTo>
                    <a:pt x="586" y="878"/>
                    <a:pt x="667" y="865"/>
                    <a:pt x="748" y="839"/>
                  </a:cubicBezTo>
                  <a:cubicBezTo>
                    <a:pt x="1097" y="729"/>
                    <a:pt x="1309" y="416"/>
                    <a:pt x="1217" y="134"/>
                  </a:cubicBezTo>
                  <a:cubicBezTo>
                    <a:pt x="1201" y="83"/>
                    <a:pt x="1177" y="41"/>
                    <a:pt x="1148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9"/>
            <p:cNvSpPr/>
            <p:nvPr/>
          </p:nvSpPr>
          <p:spPr>
            <a:xfrm>
              <a:off x="1160868" y="3868462"/>
              <a:ext cx="380866" cy="259457"/>
            </a:xfrm>
            <a:custGeom>
              <a:rect b="b" l="l" r="r" t="t"/>
              <a:pathLst>
                <a:path extrusionOk="0" h="2838" w="4166">
                  <a:moveTo>
                    <a:pt x="2463" y="1"/>
                  </a:moveTo>
                  <a:cubicBezTo>
                    <a:pt x="2215" y="1"/>
                    <a:pt x="1954" y="38"/>
                    <a:pt x="1691" y="117"/>
                  </a:cubicBezTo>
                  <a:cubicBezTo>
                    <a:pt x="660" y="426"/>
                    <a:pt x="0" y="1259"/>
                    <a:pt x="215" y="1980"/>
                  </a:cubicBezTo>
                  <a:cubicBezTo>
                    <a:pt x="377" y="2516"/>
                    <a:pt x="981" y="2838"/>
                    <a:pt x="1706" y="2838"/>
                  </a:cubicBezTo>
                  <a:cubicBezTo>
                    <a:pt x="1953" y="2838"/>
                    <a:pt x="2213" y="2801"/>
                    <a:pt x="2474" y="2722"/>
                  </a:cubicBezTo>
                  <a:cubicBezTo>
                    <a:pt x="3506" y="2412"/>
                    <a:pt x="4165" y="1578"/>
                    <a:pt x="3951" y="857"/>
                  </a:cubicBezTo>
                  <a:cubicBezTo>
                    <a:pt x="3789" y="322"/>
                    <a:pt x="3186" y="1"/>
                    <a:pt x="2463" y="1"/>
                  </a:cubicBezTo>
                  <a:close/>
                </a:path>
              </a:pathLst>
            </a:custGeom>
            <a:solidFill>
              <a:srgbClr val="FFFFFF">
                <a:alpha val="31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9"/>
            <p:cNvSpPr/>
            <p:nvPr/>
          </p:nvSpPr>
          <p:spPr>
            <a:xfrm>
              <a:off x="1112049" y="4082297"/>
              <a:ext cx="91971" cy="64087"/>
            </a:xfrm>
            <a:custGeom>
              <a:rect b="b" l="l" r="r" t="t"/>
              <a:pathLst>
                <a:path extrusionOk="0" h="701" w="1006">
                  <a:moveTo>
                    <a:pt x="1006" y="0"/>
                  </a:moveTo>
                  <a:cubicBezTo>
                    <a:pt x="976" y="107"/>
                    <a:pt x="917" y="220"/>
                    <a:pt x="834" y="327"/>
                  </a:cubicBezTo>
                  <a:cubicBezTo>
                    <a:pt x="673" y="532"/>
                    <a:pt x="462" y="652"/>
                    <a:pt x="290" y="652"/>
                  </a:cubicBezTo>
                  <a:cubicBezTo>
                    <a:pt x="221" y="652"/>
                    <a:pt x="159" y="633"/>
                    <a:pt x="108" y="593"/>
                  </a:cubicBezTo>
                  <a:cubicBezTo>
                    <a:pt x="46" y="547"/>
                    <a:pt x="12" y="472"/>
                    <a:pt x="1" y="386"/>
                  </a:cubicBezTo>
                  <a:lnTo>
                    <a:pt x="1" y="386"/>
                  </a:lnTo>
                  <a:cubicBezTo>
                    <a:pt x="4" y="493"/>
                    <a:pt x="38" y="587"/>
                    <a:pt x="111" y="643"/>
                  </a:cubicBezTo>
                  <a:cubicBezTo>
                    <a:pt x="160" y="682"/>
                    <a:pt x="221" y="700"/>
                    <a:pt x="288" y="700"/>
                  </a:cubicBezTo>
                  <a:cubicBezTo>
                    <a:pt x="459" y="700"/>
                    <a:pt x="669" y="583"/>
                    <a:pt x="829" y="381"/>
                  </a:cubicBezTo>
                  <a:cubicBezTo>
                    <a:pt x="925" y="258"/>
                    <a:pt x="982" y="124"/>
                    <a:pt x="1006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1148800" y="4243016"/>
              <a:ext cx="111353" cy="85754"/>
            </a:xfrm>
            <a:custGeom>
              <a:rect b="b" l="l" r="r" t="t"/>
              <a:pathLst>
                <a:path extrusionOk="0" h="938" w="1218">
                  <a:moveTo>
                    <a:pt x="1199" y="0"/>
                  </a:moveTo>
                  <a:cubicBezTo>
                    <a:pt x="1207" y="81"/>
                    <a:pt x="1204" y="164"/>
                    <a:pt x="1185" y="252"/>
                  </a:cubicBezTo>
                  <a:cubicBezTo>
                    <a:pt x="1113" y="616"/>
                    <a:pt x="838" y="875"/>
                    <a:pt x="546" y="875"/>
                  </a:cubicBezTo>
                  <a:cubicBezTo>
                    <a:pt x="515" y="875"/>
                    <a:pt x="485" y="872"/>
                    <a:pt x="454" y="866"/>
                  </a:cubicBezTo>
                  <a:cubicBezTo>
                    <a:pt x="215" y="818"/>
                    <a:pt x="44" y="603"/>
                    <a:pt x="1" y="335"/>
                  </a:cubicBezTo>
                  <a:lnTo>
                    <a:pt x="1" y="335"/>
                  </a:lnTo>
                  <a:cubicBezTo>
                    <a:pt x="28" y="633"/>
                    <a:pt x="205" y="879"/>
                    <a:pt x="462" y="928"/>
                  </a:cubicBezTo>
                  <a:cubicBezTo>
                    <a:pt x="494" y="934"/>
                    <a:pt x="526" y="937"/>
                    <a:pt x="558" y="937"/>
                  </a:cubicBezTo>
                  <a:cubicBezTo>
                    <a:pt x="851" y="937"/>
                    <a:pt x="1124" y="679"/>
                    <a:pt x="1196" y="317"/>
                  </a:cubicBezTo>
                  <a:cubicBezTo>
                    <a:pt x="1218" y="209"/>
                    <a:pt x="1218" y="102"/>
                    <a:pt x="1199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29"/>
          <p:cNvGrpSpPr/>
          <p:nvPr/>
        </p:nvGrpSpPr>
        <p:grpSpPr>
          <a:xfrm>
            <a:off x="2888429" y="4940019"/>
            <a:ext cx="203998" cy="203473"/>
            <a:chOff x="3336789" y="4005625"/>
            <a:chExt cx="363632" cy="362696"/>
          </a:xfrm>
        </p:grpSpPr>
        <p:sp>
          <p:nvSpPr>
            <p:cNvPr id="623" name="Google Shape;623;p29"/>
            <p:cNvSpPr/>
            <p:nvPr/>
          </p:nvSpPr>
          <p:spPr>
            <a:xfrm>
              <a:off x="3336789" y="4005625"/>
              <a:ext cx="362696" cy="362696"/>
            </a:xfrm>
            <a:custGeom>
              <a:rect b="b" l="l" r="r" t="t"/>
              <a:pathLst>
                <a:path extrusionOk="0" h="4262" w="4262">
                  <a:moveTo>
                    <a:pt x="2131" y="0"/>
                  </a:moveTo>
                  <a:cubicBezTo>
                    <a:pt x="955" y="0"/>
                    <a:pt x="0" y="954"/>
                    <a:pt x="0" y="2131"/>
                  </a:cubicBezTo>
                  <a:cubicBezTo>
                    <a:pt x="0" y="3307"/>
                    <a:pt x="955" y="4261"/>
                    <a:pt x="2131" y="4261"/>
                  </a:cubicBezTo>
                  <a:cubicBezTo>
                    <a:pt x="3308" y="4261"/>
                    <a:pt x="4262" y="3307"/>
                    <a:pt x="4262" y="2131"/>
                  </a:cubicBezTo>
                  <a:cubicBezTo>
                    <a:pt x="4262" y="954"/>
                    <a:pt x="3308" y="0"/>
                    <a:pt x="2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9"/>
            <p:cNvSpPr/>
            <p:nvPr/>
          </p:nvSpPr>
          <p:spPr>
            <a:xfrm>
              <a:off x="3379850" y="4061706"/>
              <a:ext cx="278362" cy="249598"/>
            </a:xfrm>
            <a:custGeom>
              <a:rect b="b" l="l" r="r" t="t"/>
              <a:pathLst>
                <a:path extrusionOk="0" h="2933" w="3271">
                  <a:moveTo>
                    <a:pt x="3182" y="0"/>
                  </a:moveTo>
                  <a:cubicBezTo>
                    <a:pt x="2810" y="376"/>
                    <a:pt x="2579" y="895"/>
                    <a:pt x="2579" y="1466"/>
                  </a:cubicBezTo>
                  <a:cubicBezTo>
                    <a:pt x="2579" y="2035"/>
                    <a:pt x="2810" y="2552"/>
                    <a:pt x="3182" y="2930"/>
                  </a:cubicBezTo>
                  <a:cubicBezTo>
                    <a:pt x="3214" y="2895"/>
                    <a:pt x="3244" y="2865"/>
                    <a:pt x="3271" y="2833"/>
                  </a:cubicBezTo>
                  <a:cubicBezTo>
                    <a:pt x="2928" y="2479"/>
                    <a:pt x="2713" y="1997"/>
                    <a:pt x="2713" y="1466"/>
                  </a:cubicBezTo>
                  <a:cubicBezTo>
                    <a:pt x="2713" y="933"/>
                    <a:pt x="2925" y="451"/>
                    <a:pt x="3271" y="99"/>
                  </a:cubicBezTo>
                  <a:cubicBezTo>
                    <a:pt x="3244" y="67"/>
                    <a:pt x="3214" y="35"/>
                    <a:pt x="3182" y="0"/>
                  </a:cubicBezTo>
                  <a:close/>
                  <a:moveTo>
                    <a:pt x="87" y="6"/>
                  </a:moveTo>
                  <a:cubicBezTo>
                    <a:pt x="57" y="35"/>
                    <a:pt x="30" y="67"/>
                    <a:pt x="1" y="102"/>
                  </a:cubicBezTo>
                  <a:cubicBezTo>
                    <a:pt x="347" y="453"/>
                    <a:pt x="556" y="936"/>
                    <a:pt x="556" y="1469"/>
                  </a:cubicBezTo>
                  <a:cubicBezTo>
                    <a:pt x="556" y="2002"/>
                    <a:pt x="341" y="2485"/>
                    <a:pt x="1" y="2836"/>
                  </a:cubicBezTo>
                  <a:cubicBezTo>
                    <a:pt x="30" y="2868"/>
                    <a:pt x="57" y="2900"/>
                    <a:pt x="87" y="2932"/>
                  </a:cubicBezTo>
                  <a:cubicBezTo>
                    <a:pt x="459" y="2554"/>
                    <a:pt x="690" y="2037"/>
                    <a:pt x="690" y="1469"/>
                  </a:cubicBezTo>
                  <a:cubicBezTo>
                    <a:pt x="690" y="898"/>
                    <a:pt x="459" y="381"/>
                    <a:pt x="87" y="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9"/>
            <p:cNvSpPr/>
            <p:nvPr/>
          </p:nvSpPr>
          <p:spPr>
            <a:xfrm>
              <a:off x="3385382" y="4062132"/>
              <a:ext cx="60506" cy="160924"/>
            </a:xfrm>
            <a:custGeom>
              <a:rect b="b" l="l" r="r" t="t"/>
              <a:pathLst>
                <a:path extrusionOk="0" h="1891" w="711">
                  <a:moveTo>
                    <a:pt x="22" y="1"/>
                  </a:moveTo>
                  <a:cubicBezTo>
                    <a:pt x="16" y="6"/>
                    <a:pt x="6" y="17"/>
                    <a:pt x="0" y="27"/>
                  </a:cubicBezTo>
                  <a:cubicBezTo>
                    <a:pt x="367" y="395"/>
                    <a:pt x="710" y="1011"/>
                    <a:pt x="582" y="1890"/>
                  </a:cubicBezTo>
                  <a:cubicBezTo>
                    <a:pt x="611" y="1751"/>
                    <a:pt x="625" y="1606"/>
                    <a:pt x="625" y="1464"/>
                  </a:cubicBezTo>
                  <a:cubicBezTo>
                    <a:pt x="625" y="893"/>
                    <a:pt x="394" y="376"/>
                    <a:pt x="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3592432" y="4061706"/>
              <a:ext cx="60591" cy="160839"/>
            </a:xfrm>
            <a:custGeom>
              <a:rect b="b" l="l" r="r" t="t"/>
              <a:pathLst>
                <a:path extrusionOk="0" h="1890" w="712">
                  <a:moveTo>
                    <a:pt x="684" y="0"/>
                  </a:moveTo>
                  <a:cubicBezTo>
                    <a:pt x="312" y="381"/>
                    <a:pt x="81" y="895"/>
                    <a:pt x="81" y="1464"/>
                  </a:cubicBezTo>
                  <a:cubicBezTo>
                    <a:pt x="81" y="1611"/>
                    <a:pt x="97" y="1753"/>
                    <a:pt x="127" y="1890"/>
                  </a:cubicBezTo>
                  <a:cubicBezTo>
                    <a:pt x="1" y="1011"/>
                    <a:pt x="400" y="295"/>
                    <a:pt x="711" y="32"/>
                  </a:cubicBezTo>
                  <a:cubicBezTo>
                    <a:pt x="700" y="22"/>
                    <a:pt x="695" y="11"/>
                    <a:pt x="6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9"/>
            <p:cNvSpPr/>
            <p:nvPr/>
          </p:nvSpPr>
          <p:spPr>
            <a:xfrm>
              <a:off x="3376276" y="4059068"/>
              <a:ext cx="286276" cy="255300"/>
            </a:xfrm>
            <a:custGeom>
              <a:rect b="b" l="l" r="r" t="t"/>
              <a:pathLst>
                <a:path extrusionOk="0" h="3000" w="3364">
                  <a:moveTo>
                    <a:pt x="3178" y="1"/>
                  </a:moveTo>
                  <a:cubicBezTo>
                    <a:pt x="3176" y="1"/>
                    <a:pt x="3173" y="1"/>
                    <a:pt x="3171" y="2"/>
                  </a:cubicBezTo>
                  <a:cubicBezTo>
                    <a:pt x="3163" y="2"/>
                    <a:pt x="3157" y="13"/>
                    <a:pt x="3163" y="23"/>
                  </a:cubicBezTo>
                  <a:lnTo>
                    <a:pt x="3211" y="133"/>
                  </a:lnTo>
                  <a:cubicBezTo>
                    <a:pt x="3211" y="136"/>
                    <a:pt x="3216" y="139"/>
                    <a:pt x="3219" y="144"/>
                  </a:cubicBezTo>
                  <a:cubicBezTo>
                    <a:pt x="3222" y="147"/>
                    <a:pt x="3224" y="147"/>
                    <a:pt x="3230" y="149"/>
                  </a:cubicBezTo>
                  <a:lnTo>
                    <a:pt x="3337" y="211"/>
                  </a:lnTo>
                  <a:cubicBezTo>
                    <a:pt x="3339" y="212"/>
                    <a:pt x="3341" y="212"/>
                    <a:pt x="3343" y="212"/>
                  </a:cubicBezTo>
                  <a:cubicBezTo>
                    <a:pt x="3350" y="212"/>
                    <a:pt x="3356" y="209"/>
                    <a:pt x="3358" y="203"/>
                  </a:cubicBezTo>
                  <a:cubicBezTo>
                    <a:pt x="3364" y="192"/>
                    <a:pt x="3358" y="184"/>
                    <a:pt x="3353" y="179"/>
                  </a:cubicBezTo>
                  <a:lnTo>
                    <a:pt x="3246" y="122"/>
                  </a:lnTo>
                  <a:lnTo>
                    <a:pt x="3195" y="13"/>
                  </a:lnTo>
                  <a:cubicBezTo>
                    <a:pt x="3193" y="4"/>
                    <a:pt x="3186" y="1"/>
                    <a:pt x="3178" y="1"/>
                  </a:cubicBezTo>
                  <a:close/>
                  <a:moveTo>
                    <a:pt x="212" y="21"/>
                  </a:moveTo>
                  <a:cubicBezTo>
                    <a:pt x="210" y="21"/>
                    <a:pt x="207" y="22"/>
                    <a:pt x="204" y="23"/>
                  </a:cubicBezTo>
                  <a:lnTo>
                    <a:pt x="97" y="80"/>
                  </a:lnTo>
                  <a:cubicBezTo>
                    <a:pt x="91" y="80"/>
                    <a:pt x="89" y="82"/>
                    <a:pt x="86" y="85"/>
                  </a:cubicBezTo>
                  <a:cubicBezTo>
                    <a:pt x="83" y="88"/>
                    <a:pt x="83" y="93"/>
                    <a:pt x="80" y="96"/>
                  </a:cubicBezTo>
                  <a:lnTo>
                    <a:pt x="30" y="206"/>
                  </a:lnTo>
                  <a:cubicBezTo>
                    <a:pt x="24" y="216"/>
                    <a:pt x="30" y="227"/>
                    <a:pt x="40" y="230"/>
                  </a:cubicBezTo>
                  <a:cubicBezTo>
                    <a:pt x="42" y="230"/>
                    <a:pt x="44" y="231"/>
                    <a:pt x="46" y="231"/>
                  </a:cubicBezTo>
                  <a:cubicBezTo>
                    <a:pt x="53" y="231"/>
                    <a:pt x="60" y="227"/>
                    <a:pt x="62" y="219"/>
                  </a:cubicBezTo>
                  <a:lnTo>
                    <a:pt x="113" y="109"/>
                  </a:lnTo>
                  <a:lnTo>
                    <a:pt x="220" y="53"/>
                  </a:lnTo>
                  <a:cubicBezTo>
                    <a:pt x="231" y="50"/>
                    <a:pt x="233" y="34"/>
                    <a:pt x="225" y="29"/>
                  </a:cubicBezTo>
                  <a:cubicBezTo>
                    <a:pt x="223" y="25"/>
                    <a:pt x="219" y="21"/>
                    <a:pt x="212" y="21"/>
                  </a:cubicBezTo>
                  <a:close/>
                  <a:moveTo>
                    <a:pt x="3141" y="45"/>
                  </a:moveTo>
                  <a:cubicBezTo>
                    <a:pt x="3138" y="45"/>
                    <a:pt x="3134" y="47"/>
                    <a:pt x="3130" y="50"/>
                  </a:cubicBezTo>
                  <a:cubicBezTo>
                    <a:pt x="3117" y="50"/>
                    <a:pt x="3114" y="58"/>
                    <a:pt x="3117" y="66"/>
                  </a:cubicBezTo>
                  <a:lnTo>
                    <a:pt x="3173" y="176"/>
                  </a:lnTo>
                  <a:cubicBezTo>
                    <a:pt x="3173" y="179"/>
                    <a:pt x="3179" y="184"/>
                    <a:pt x="3181" y="187"/>
                  </a:cubicBezTo>
                  <a:cubicBezTo>
                    <a:pt x="3184" y="189"/>
                    <a:pt x="3187" y="189"/>
                    <a:pt x="3192" y="192"/>
                  </a:cubicBezTo>
                  <a:lnTo>
                    <a:pt x="3302" y="246"/>
                  </a:lnTo>
                  <a:cubicBezTo>
                    <a:pt x="3305" y="247"/>
                    <a:pt x="3308" y="248"/>
                    <a:pt x="3311" y="248"/>
                  </a:cubicBezTo>
                  <a:cubicBezTo>
                    <a:pt x="3318" y="248"/>
                    <a:pt x="3324" y="244"/>
                    <a:pt x="3326" y="240"/>
                  </a:cubicBezTo>
                  <a:cubicBezTo>
                    <a:pt x="3329" y="230"/>
                    <a:pt x="3326" y="219"/>
                    <a:pt x="3318" y="216"/>
                  </a:cubicBezTo>
                  <a:lnTo>
                    <a:pt x="3208" y="163"/>
                  </a:lnTo>
                  <a:lnTo>
                    <a:pt x="3155" y="55"/>
                  </a:lnTo>
                  <a:cubicBezTo>
                    <a:pt x="3153" y="49"/>
                    <a:pt x="3147" y="45"/>
                    <a:pt x="3141" y="45"/>
                  </a:cubicBezTo>
                  <a:close/>
                  <a:moveTo>
                    <a:pt x="252" y="61"/>
                  </a:moveTo>
                  <a:cubicBezTo>
                    <a:pt x="250" y="61"/>
                    <a:pt x="247" y="62"/>
                    <a:pt x="244" y="63"/>
                  </a:cubicBezTo>
                  <a:lnTo>
                    <a:pt x="131" y="117"/>
                  </a:lnTo>
                  <a:cubicBezTo>
                    <a:pt x="129" y="117"/>
                    <a:pt x="126" y="120"/>
                    <a:pt x="123" y="122"/>
                  </a:cubicBezTo>
                  <a:cubicBezTo>
                    <a:pt x="118" y="125"/>
                    <a:pt x="118" y="128"/>
                    <a:pt x="115" y="133"/>
                  </a:cubicBezTo>
                  <a:lnTo>
                    <a:pt x="62" y="243"/>
                  </a:lnTo>
                  <a:cubicBezTo>
                    <a:pt x="59" y="254"/>
                    <a:pt x="62" y="265"/>
                    <a:pt x="70" y="267"/>
                  </a:cubicBezTo>
                  <a:cubicBezTo>
                    <a:pt x="71" y="268"/>
                    <a:pt x="73" y="268"/>
                    <a:pt x="75" y="268"/>
                  </a:cubicBezTo>
                  <a:cubicBezTo>
                    <a:pt x="81" y="268"/>
                    <a:pt x="89" y="265"/>
                    <a:pt x="91" y="259"/>
                  </a:cubicBezTo>
                  <a:lnTo>
                    <a:pt x="145" y="149"/>
                  </a:lnTo>
                  <a:lnTo>
                    <a:pt x="252" y="96"/>
                  </a:lnTo>
                  <a:cubicBezTo>
                    <a:pt x="263" y="93"/>
                    <a:pt x="265" y="80"/>
                    <a:pt x="260" y="72"/>
                  </a:cubicBezTo>
                  <a:cubicBezTo>
                    <a:pt x="262" y="66"/>
                    <a:pt x="258" y="61"/>
                    <a:pt x="252" y="61"/>
                  </a:cubicBezTo>
                  <a:close/>
                  <a:moveTo>
                    <a:pt x="3091" y="87"/>
                  </a:moveTo>
                  <a:cubicBezTo>
                    <a:pt x="3087" y="87"/>
                    <a:pt x="3083" y="88"/>
                    <a:pt x="3080" y="90"/>
                  </a:cubicBezTo>
                  <a:cubicBezTo>
                    <a:pt x="3074" y="93"/>
                    <a:pt x="3069" y="109"/>
                    <a:pt x="3071" y="117"/>
                  </a:cubicBezTo>
                  <a:lnTo>
                    <a:pt x="3130" y="224"/>
                  </a:lnTo>
                  <a:cubicBezTo>
                    <a:pt x="3130" y="227"/>
                    <a:pt x="3136" y="230"/>
                    <a:pt x="3138" y="232"/>
                  </a:cubicBezTo>
                  <a:cubicBezTo>
                    <a:pt x="3141" y="238"/>
                    <a:pt x="3144" y="238"/>
                    <a:pt x="3149" y="238"/>
                  </a:cubicBezTo>
                  <a:lnTo>
                    <a:pt x="3262" y="283"/>
                  </a:lnTo>
                  <a:cubicBezTo>
                    <a:pt x="3264" y="284"/>
                    <a:pt x="3267" y="284"/>
                    <a:pt x="3269" y="284"/>
                  </a:cubicBezTo>
                  <a:cubicBezTo>
                    <a:pt x="3277" y="284"/>
                    <a:pt x="3284" y="281"/>
                    <a:pt x="3286" y="273"/>
                  </a:cubicBezTo>
                  <a:cubicBezTo>
                    <a:pt x="3289" y="265"/>
                    <a:pt x="3286" y="254"/>
                    <a:pt x="3275" y="251"/>
                  </a:cubicBezTo>
                  <a:lnTo>
                    <a:pt x="3165" y="203"/>
                  </a:lnTo>
                  <a:lnTo>
                    <a:pt x="3104" y="96"/>
                  </a:lnTo>
                  <a:cubicBezTo>
                    <a:pt x="3102" y="89"/>
                    <a:pt x="3097" y="87"/>
                    <a:pt x="3091" y="87"/>
                  </a:cubicBezTo>
                  <a:close/>
                  <a:moveTo>
                    <a:pt x="294" y="105"/>
                  </a:moveTo>
                  <a:cubicBezTo>
                    <a:pt x="292" y="105"/>
                    <a:pt x="289" y="106"/>
                    <a:pt x="287" y="106"/>
                  </a:cubicBezTo>
                  <a:lnTo>
                    <a:pt x="177" y="157"/>
                  </a:lnTo>
                  <a:cubicBezTo>
                    <a:pt x="172" y="157"/>
                    <a:pt x="169" y="160"/>
                    <a:pt x="166" y="163"/>
                  </a:cubicBezTo>
                  <a:cubicBezTo>
                    <a:pt x="164" y="165"/>
                    <a:pt x="164" y="168"/>
                    <a:pt x="158" y="173"/>
                  </a:cubicBezTo>
                  <a:lnTo>
                    <a:pt x="102" y="281"/>
                  </a:lnTo>
                  <a:cubicBezTo>
                    <a:pt x="99" y="291"/>
                    <a:pt x="102" y="299"/>
                    <a:pt x="110" y="302"/>
                  </a:cubicBezTo>
                  <a:cubicBezTo>
                    <a:pt x="112" y="304"/>
                    <a:pt x="114" y="304"/>
                    <a:pt x="116" y="304"/>
                  </a:cubicBezTo>
                  <a:cubicBezTo>
                    <a:pt x="122" y="304"/>
                    <a:pt x="129" y="300"/>
                    <a:pt x="131" y="297"/>
                  </a:cubicBezTo>
                  <a:lnTo>
                    <a:pt x="190" y="189"/>
                  </a:lnTo>
                  <a:lnTo>
                    <a:pt x="300" y="139"/>
                  </a:lnTo>
                  <a:cubicBezTo>
                    <a:pt x="311" y="136"/>
                    <a:pt x="314" y="125"/>
                    <a:pt x="311" y="117"/>
                  </a:cubicBezTo>
                  <a:cubicBezTo>
                    <a:pt x="309" y="109"/>
                    <a:pt x="302" y="105"/>
                    <a:pt x="294" y="105"/>
                  </a:cubicBezTo>
                  <a:close/>
                  <a:moveTo>
                    <a:pt x="3039" y="145"/>
                  </a:moveTo>
                  <a:cubicBezTo>
                    <a:pt x="3036" y="145"/>
                    <a:pt x="3033" y="146"/>
                    <a:pt x="3031" y="147"/>
                  </a:cubicBezTo>
                  <a:cubicBezTo>
                    <a:pt x="3021" y="152"/>
                    <a:pt x="3021" y="163"/>
                    <a:pt x="3023" y="173"/>
                  </a:cubicBezTo>
                  <a:lnTo>
                    <a:pt x="3088" y="278"/>
                  </a:lnTo>
                  <a:cubicBezTo>
                    <a:pt x="3088" y="281"/>
                    <a:pt x="3090" y="283"/>
                    <a:pt x="3093" y="286"/>
                  </a:cubicBezTo>
                  <a:cubicBezTo>
                    <a:pt x="3098" y="291"/>
                    <a:pt x="3101" y="291"/>
                    <a:pt x="3104" y="291"/>
                  </a:cubicBezTo>
                  <a:lnTo>
                    <a:pt x="3219" y="334"/>
                  </a:lnTo>
                  <a:cubicBezTo>
                    <a:pt x="3221" y="335"/>
                    <a:pt x="3223" y="335"/>
                    <a:pt x="3225" y="335"/>
                  </a:cubicBezTo>
                  <a:cubicBezTo>
                    <a:pt x="3232" y="335"/>
                    <a:pt x="3238" y="332"/>
                    <a:pt x="3240" y="323"/>
                  </a:cubicBezTo>
                  <a:cubicBezTo>
                    <a:pt x="3246" y="313"/>
                    <a:pt x="3240" y="305"/>
                    <a:pt x="3232" y="299"/>
                  </a:cubicBezTo>
                  <a:lnTo>
                    <a:pt x="3117" y="256"/>
                  </a:lnTo>
                  <a:lnTo>
                    <a:pt x="3053" y="152"/>
                  </a:lnTo>
                  <a:cubicBezTo>
                    <a:pt x="3049" y="147"/>
                    <a:pt x="3044" y="145"/>
                    <a:pt x="3039" y="145"/>
                  </a:cubicBezTo>
                  <a:close/>
                  <a:moveTo>
                    <a:pt x="337" y="151"/>
                  </a:moveTo>
                  <a:cubicBezTo>
                    <a:pt x="335" y="151"/>
                    <a:pt x="332" y="151"/>
                    <a:pt x="330" y="152"/>
                  </a:cubicBezTo>
                  <a:lnTo>
                    <a:pt x="217" y="200"/>
                  </a:lnTo>
                  <a:cubicBezTo>
                    <a:pt x="214" y="200"/>
                    <a:pt x="209" y="203"/>
                    <a:pt x="206" y="203"/>
                  </a:cubicBezTo>
                  <a:cubicBezTo>
                    <a:pt x="204" y="206"/>
                    <a:pt x="201" y="211"/>
                    <a:pt x="201" y="214"/>
                  </a:cubicBezTo>
                  <a:lnTo>
                    <a:pt x="137" y="321"/>
                  </a:lnTo>
                  <a:cubicBezTo>
                    <a:pt x="134" y="332"/>
                    <a:pt x="134" y="340"/>
                    <a:pt x="142" y="345"/>
                  </a:cubicBezTo>
                  <a:cubicBezTo>
                    <a:pt x="146" y="346"/>
                    <a:pt x="149" y="346"/>
                    <a:pt x="153" y="346"/>
                  </a:cubicBezTo>
                  <a:cubicBezTo>
                    <a:pt x="159" y="346"/>
                    <a:pt x="164" y="344"/>
                    <a:pt x="166" y="337"/>
                  </a:cubicBezTo>
                  <a:lnTo>
                    <a:pt x="228" y="232"/>
                  </a:lnTo>
                  <a:lnTo>
                    <a:pt x="340" y="187"/>
                  </a:lnTo>
                  <a:cubicBezTo>
                    <a:pt x="351" y="184"/>
                    <a:pt x="354" y="173"/>
                    <a:pt x="351" y="163"/>
                  </a:cubicBezTo>
                  <a:cubicBezTo>
                    <a:pt x="351" y="154"/>
                    <a:pt x="345" y="151"/>
                    <a:pt x="337" y="151"/>
                  </a:cubicBezTo>
                  <a:close/>
                  <a:moveTo>
                    <a:pt x="3000" y="206"/>
                  </a:moveTo>
                  <a:cubicBezTo>
                    <a:pt x="2996" y="206"/>
                    <a:pt x="2993" y="208"/>
                    <a:pt x="2991" y="211"/>
                  </a:cubicBezTo>
                  <a:cubicBezTo>
                    <a:pt x="2972" y="214"/>
                    <a:pt x="2972" y="227"/>
                    <a:pt x="2978" y="232"/>
                  </a:cubicBezTo>
                  <a:lnTo>
                    <a:pt x="3047" y="334"/>
                  </a:lnTo>
                  <a:cubicBezTo>
                    <a:pt x="3047" y="337"/>
                    <a:pt x="3050" y="340"/>
                    <a:pt x="3055" y="340"/>
                  </a:cubicBezTo>
                  <a:cubicBezTo>
                    <a:pt x="3058" y="345"/>
                    <a:pt x="3061" y="345"/>
                    <a:pt x="3063" y="345"/>
                  </a:cubicBezTo>
                  <a:lnTo>
                    <a:pt x="3181" y="385"/>
                  </a:lnTo>
                  <a:cubicBezTo>
                    <a:pt x="3183" y="385"/>
                    <a:pt x="3184" y="386"/>
                    <a:pt x="3186" y="386"/>
                  </a:cubicBezTo>
                  <a:cubicBezTo>
                    <a:pt x="3195" y="386"/>
                    <a:pt x="3203" y="379"/>
                    <a:pt x="3205" y="374"/>
                  </a:cubicBezTo>
                  <a:cubicBezTo>
                    <a:pt x="3208" y="364"/>
                    <a:pt x="3203" y="353"/>
                    <a:pt x="3195" y="350"/>
                  </a:cubicBezTo>
                  <a:lnTo>
                    <a:pt x="3082" y="313"/>
                  </a:lnTo>
                  <a:lnTo>
                    <a:pt x="3015" y="214"/>
                  </a:lnTo>
                  <a:cubicBezTo>
                    <a:pt x="3011" y="209"/>
                    <a:pt x="3005" y="206"/>
                    <a:pt x="3000" y="206"/>
                  </a:cubicBezTo>
                  <a:close/>
                  <a:moveTo>
                    <a:pt x="382" y="205"/>
                  </a:moveTo>
                  <a:cubicBezTo>
                    <a:pt x="379" y="205"/>
                    <a:pt x="377" y="205"/>
                    <a:pt x="375" y="206"/>
                  </a:cubicBezTo>
                  <a:lnTo>
                    <a:pt x="260" y="246"/>
                  </a:lnTo>
                  <a:cubicBezTo>
                    <a:pt x="257" y="246"/>
                    <a:pt x="255" y="251"/>
                    <a:pt x="249" y="251"/>
                  </a:cubicBezTo>
                  <a:cubicBezTo>
                    <a:pt x="247" y="254"/>
                    <a:pt x="244" y="254"/>
                    <a:pt x="244" y="256"/>
                  </a:cubicBezTo>
                  <a:lnTo>
                    <a:pt x="177" y="361"/>
                  </a:lnTo>
                  <a:cubicBezTo>
                    <a:pt x="169" y="366"/>
                    <a:pt x="174" y="380"/>
                    <a:pt x="182" y="382"/>
                  </a:cubicBezTo>
                  <a:cubicBezTo>
                    <a:pt x="187" y="385"/>
                    <a:pt x="191" y="386"/>
                    <a:pt x="195" y="386"/>
                  </a:cubicBezTo>
                  <a:cubicBezTo>
                    <a:pt x="201" y="386"/>
                    <a:pt x="205" y="383"/>
                    <a:pt x="206" y="377"/>
                  </a:cubicBezTo>
                  <a:lnTo>
                    <a:pt x="273" y="275"/>
                  </a:lnTo>
                  <a:lnTo>
                    <a:pt x="389" y="235"/>
                  </a:lnTo>
                  <a:cubicBezTo>
                    <a:pt x="397" y="232"/>
                    <a:pt x="399" y="222"/>
                    <a:pt x="397" y="214"/>
                  </a:cubicBezTo>
                  <a:cubicBezTo>
                    <a:pt x="395" y="208"/>
                    <a:pt x="388" y="205"/>
                    <a:pt x="382" y="205"/>
                  </a:cubicBezTo>
                  <a:close/>
                  <a:moveTo>
                    <a:pt x="425" y="262"/>
                  </a:moveTo>
                  <a:cubicBezTo>
                    <a:pt x="423" y="262"/>
                    <a:pt x="420" y="263"/>
                    <a:pt x="418" y="265"/>
                  </a:cubicBezTo>
                  <a:lnTo>
                    <a:pt x="300" y="299"/>
                  </a:lnTo>
                  <a:cubicBezTo>
                    <a:pt x="298" y="299"/>
                    <a:pt x="295" y="299"/>
                    <a:pt x="290" y="302"/>
                  </a:cubicBezTo>
                  <a:cubicBezTo>
                    <a:pt x="287" y="307"/>
                    <a:pt x="284" y="307"/>
                    <a:pt x="284" y="310"/>
                  </a:cubicBezTo>
                  <a:lnTo>
                    <a:pt x="214" y="409"/>
                  </a:lnTo>
                  <a:cubicBezTo>
                    <a:pt x="206" y="417"/>
                    <a:pt x="209" y="431"/>
                    <a:pt x="217" y="433"/>
                  </a:cubicBezTo>
                  <a:cubicBezTo>
                    <a:pt x="219" y="436"/>
                    <a:pt x="222" y="437"/>
                    <a:pt x="226" y="437"/>
                  </a:cubicBezTo>
                  <a:cubicBezTo>
                    <a:pt x="231" y="437"/>
                    <a:pt x="238" y="434"/>
                    <a:pt x="241" y="431"/>
                  </a:cubicBezTo>
                  <a:lnTo>
                    <a:pt x="311" y="334"/>
                  </a:lnTo>
                  <a:lnTo>
                    <a:pt x="429" y="297"/>
                  </a:lnTo>
                  <a:cubicBezTo>
                    <a:pt x="437" y="294"/>
                    <a:pt x="442" y="283"/>
                    <a:pt x="442" y="273"/>
                  </a:cubicBezTo>
                  <a:cubicBezTo>
                    <a:pt x="438" y="267"/>
                    <a:pt x="432" y="262"/>
                    <a:pt x="425" y="262"/>
                  </a:cubicBezTo>
                  <a:close/>
                  <a:moveTo>
                    <a:pt x="2943" y="267"/>
                  </a:moveTo>
                  <a:cubicBezTo>
                    <a:pt x="2940" y="267"/>
                    <a:pt x="2937" y="268"/>
                    <a:pt x="2935" y="270"/>
                  </a:cubicBezTo>
                  <a:cubicBezTo>
                    <a:pt x="2927" y="281"/>
                    <a:pt x="2927" y="291"/>
                    <a:pt x="2929" y="299"/>
                  </a:cubicBezTo>
                  <a:lnTo>
                    <a:pt x="3004" y="399"/>
                  </a:lnTo>
                  <a:cubicBezTo>
                    <a:pt x="3004" y="401"/>
                    <a:pt x="3007" y="404"/>
                    <a:pt x="3010" y="404"/>
                  </a:cubicBezTo>
                  <a:cubicBezTo>
                    <a:pt x="3015" y="407"/>
                    <a:pt x="3018" y="407"/>
                    <a:pt x="3021" y="407"/>
                  </a:cubicBezTo>
                  <a:lnTo>
                    <a:pt x="3138" y="441"/>
                  </a:lnTo>
                  <a:cubicBezTo>
                    <a:pt x="3140" y="442"/>
                    <a:pt x="3142" y="442"/>
                    <a:pt x="3144" y="442"/>
                  </a:cubicBezTo>
                  <a:cubicBezTo>
                    <a:pt x="3152" y="442"/>
                    <a:pt x="3158" y="437"/>
                    <a:pt x="3163" y="428"/>
                  </a:cubicBezTo>
                  <a:cubicBezTo>
                    <a:pt x="3165" y="417"/>
                    <a:pt x="3157" y="407"/>
                    <a:pt x="3149" y="404"/>
                  </a:cubicBezTo>
                  <a:lnTo>
                    <a:pt x="3031" y="372"/>
                  </a:lnTo>
                  <a:lnTo>
                    <a:pt x="2956" y="273"/>
                  </a:lnTo>
                  <a:cubicBezTo>
                    <a:pt x="2953" y="269"/>
                    <a:pt x="2948" y="267"/>
                    <a:pt x="2943" y="267"/>
                  </a:cubicBezTo>
                  <a:close/>
                  <a:moveTo>
                    <a:pt x="466" y="323"/>
                  </a:moveTo>
                  <a:cubicBezTo>
                    <a:pt x="465" y="323"/>
                    <a:pt x="463" y="323"/>
                    <a:pt x="461" y="323"/>
                  </a:cubicBezTo>
                  <a:lnTo>
                    <a:pt x="340" y="353"/>
                  </a:lnTo>
                  <a:cubicBezTo>
                    <a:pt x="338" y="353"/>
                    <a:pt x="332" y="353"/>
                    <a:pt x="330" y="358"/>
                  </a:cubicBezTo>
                  <a:cubicBezTo>
                    <a:pt x="327" y="361"/>
                    <a:pt x="324" y="361"/>
                    <a:pt x="324" y="364"/>
                  </a:cubicBezTo>
                  <a:lnTo>
                    <a:pt x="247" y="460"/>
                  </a:lnTo>
                  <a:cubicBezTo>
                    <a:pt x="239" y="468"/>
                    <a:pt x="244" y="482"/>
                    <a:pt x="249" y="484"/>
                  </a:cubicBezTo>
                  <a:cubicBezTo>
                    <a:pt x="252" y="486"/>
                    <a:pt x="256" y="487"/>
                    <a:pt x="260" y="487"/>
                  </a:cubicBezTo>
                  <a:cubicBezTo>
                    <a:pt x="266" y="487"/>
                    <a:pt x="272" y="485"/>
                    <a:pt x="273" y="482"/>
                  </a:cubicBezTo>
                  <a:lnTo>
                    <a:pt x="351" y="388"/>
                  </a:lnTo>
                  <a:lnTo>
                    <a:pt x="466" y="356"/>
                  </a:lnTo>
                  <a:cubicBezTo>
                    <a:pt x="477" y="353"/>
                    <a:pt x="485" y="342"/>
                    <a:pt x="480" y="337"/>
                  </a:cubicBezTo>
                  <a:cubicBezTo>
                    <a:pt x="482" y="328"/>
                    <a:pt x="475" y="323"/>
                    <a:pt x="466" y="323"/>
                  </a:cubicBezTo>
                  <a:close/>
                  <a:moveTo>
                    <a:pt x="2898" y="343"/>
                  </a:moveTo>
                  <a:cubicBezTo>
                    <a:pt x="2894" y="343"/>
                    <a:pt x="2890" y="345"/>
                    <a:pt x="2887" y="348"/>
                  </a:cubicBezTo>
                  <a:cubicBezTo>
                    <a:pt x="2876" y="353"/>
                    <a:pt x="2881" y="361"/>
                    <a:pt x="2887" y="372"/>
                  </a:cubicBezTo>
                  <a:lnTo>
                    <a:pt x="2964" y="466"/>
                  </a:lnTo>
                  <a:cubicBezTo>
                    <a:pt x="2964" y="468"/>
                    <a:pt x="2967" y="471"/>
                    <a:pt x="2970" y="471"/>
                  </a:cubicBezTo>
                  <a:cubicBezTo>
                    <a:pt x="2975" y="474"/>
                    <a:pt x="2978" y="474"/>
                    <a:pt x="2980" y="474"/>
                  </a:cubicBezTo>
                  <a:lnTo>
                    <a:pt x="3101" y="506"/>
                  </a:lnTo>
                  <a:cubicBezTo>
                    <a:pt x="3102" y="506"/>
                    <a:pt x="3104" y="506"/>
                    <a:pt x="3105" y="506"/>
                  </a:cubicBezTo>
                  <a:cubicBezTo>
                    <a:pt x="3114" y="506"/>
                    <a:pt x="3122" y="499"/>
                    <a:pt x="3122" y="492"/>
                  </a:cubicBezTo>
                  <a:cubicBezTo>
                    <a:pt x="3125" y="482"/>
                    <a:pt x="3117" y="471"/>
                    <a:pt x="3109" y="471"/>
                  </a:cubicBezTo>
                  <a:lnTo>
                    <a:pt x="2991" y="444"/>
                  </a:lnTo>
                  <a:lnTo>
                    <a:pt x="2913" y="350"/>
                  </a:lnTo>
                  <a:cubicBezTo>
                    <a:pt x="2910" y="347"/>
                    <a:pt x="2904" y="343"/>
                    <a:pt x="2898" y="343"/>
                  </a:cubicBezTo>
                  <a:close/>
                  <a:moveTo>
                    <a:pt x="504" y="390"/>
                  </a:moveTo>
                  <a:lnTo>
                    <a:pt x="383" y="415"/>
                  </a:lnTo>
                  <a:cubicBezTo>
                    <a:pt x="381" y="415"/>
                    <a:pt x="378" y="415"/>
                    <a:pt x="373" y="417"/>
                  </a:cubicBezTo>
                  <a:cubicBezTo>
                    <a:pt x="370" y="417"/>
                    <a:pt x="367" y="420"/>
                    <a:pt x="367" y="423"/>
                  </a:cubicBezTo>
                  <a:lnTo>
                    <a:pt x="287" y="519"/>
                  </a:lnTo>
                  <a:cubicBezTo>
                    <a:pt x="281" y="524"/>
                    <a:pt x="281" y="538"/>
                    <a:pt x="287" y="546"/>
                  </a:cubicBezTo>
                  <a:cubicBezTo>
                    <a:pt x="290" y="549"/>
                    <a:pt x="295" y="550"/>
                    <a:pt x="300" y="550"/>
                  </a:cubicBezTo>
                  <a:cubicBezTo>
                    <a:pt x="306" y="550"/>
                    <a:pt x="311" y="549"/>
                    <a:pt x="314" y="546"/>
                  </a:cubicBezTo>
                  <a:lnTo>
                    <a:pt x="394" y="455"/>
                  </a:lnTo>
                  <a:lnTo>
                    <a:pt x="515" y="431"/>
                  </a:lnTo>
                  <a:cubicBezTo>
                    <a:pt x="525" y="428"/>
                    <a:pt x="531" y="420"/>
                    <a:pt x="528" y="412"/>
                  </a:cubicBezTo>
                  <a:cubicBezTo>
                    <a:pt x="523" y="393"/>
                    <a:pt x="515" y="390"/>
                    <a:pt x="504" y="390"/>
                  </a:cubicBezTo>
                  <a:close/>
                  <a:moveTo>
                    <a:pt x="2851" y="416"/>
                  </a:moveTo>
                  <a:cubicBezTo>
                    <a:pt x="2846" y="416"/>
                    <a:pt x="2841" y="417"/>
                    <a:pt x="2836" y="420"/>
                  </a:cubicBezTo>
                  <a:cubicBezTo>
                    <a:pt x="2836" y="428"/>
                    <a:pt x="2836" y="439"/>
                    <a:pt x="2838" y="444"/>
                  </a:cubicBezTo>
                  <a:lnTo>
                    <a:pt x="2919" y="535"/>
                  </a:lnTo>
                  <a:cubicBezTo>
                    <a:pt x="2924" y="538"/>
                    <a:pt x="2924" y="541"/>
                    <a:pt x="2927" y="541"/>
                  </a:cubicBezTo>
                  <a:cubicBezTo>
                    <a:pt x="2929" y="543"/>
                    <a:pt x="2932" y="543"/>
                    <a:pt x="2937" y="543"/>
                  </a:cubicBezTo>
                  <a:lnTo>
                    <a:pt x="3058" y="567"/>
                  </a:lnTo>
                  <a:cubicBezTo>
                    <a:pt x="3060" y="568"/>
                    <a:pt x="3062" y="568"/>
                    <a:pt x="3063" y="568"/>
                  </a:cubicBezTo>
                  <a:cubicBezTo>
                    <a:pt x="3071" y="568"/>
                    <a:pt x="3077" y="563"/>
                    <a:pt x="3077" y="554"/>
                  </a:cubicBezTo>
                  <a:cubicBezTo>
                    <a:pt x="3082" y="543"/>
                    <a:pt x="3074" y="535"/>
                    <a:pt x="3063" y="535"/>
                  </a:cubicBezTo>
                  <a:lnTo>
                    <a:pt x="2943" y="511"/>
                  </a:lnTo>
                  <a:lnTo>
                    <a:pt x="2862" y="420"/>
                  </a:lnTo>
                  <a:cubicBezTo>
                    <a:pt x="2860" y="417"/>
                    <a:pt x="2856" y="416"/>
                    <a:pt x="2851" y="416"/>
                  </a:cubicBezTo>
                  <a:close/>
                  <a:moveTo>
                    <a:pt x="544" y="466"/>
                  </a:moveTo>
                  <a:lnTo>
                    <a:pt x="424" y="482"/>
                  </a:lnTo>
                  <a:cubicBezTo>
                    <a:pt x="421" y="482"/>
                    <a:pt x="418" y="482"/>
                    <a:pt x="413" y="484"/>
                  </a:cubicBezTo>
                  <a:cubicBezTo>
                    <a:pt x="410" y="484"/>
                    <a:pt x="407" y="487"/>
                    <a:pt x="407" y="490"/>
                  </a:cubicBezTo>
                  <a:lnTo>
                    <a:pt x="319" y="578"/>
                  </a:lnTo>
                  <a:cubicBezTo>
                    <a:pt x="314" y="583"/>
                    <a:pt x="314" y="594"/>
                    <a:pt x="319" y="605"/>
                  </a:cubicBezTo>
                  <a:cubicBezTo>
                    <a:pt x="323" y="608"/>
                    <a:pt x="328" y="609"/>
                    <a:pt x="332" y="609"/>
                  </a:cubicBezTo>
                  <a:cubicBezTo>
                    <a:pt x="337" y="609"/>
                    <a:pt x="342" y="608"/>
                    <a:pt x="346" y="605"/>
                  </a:cubicBezTo>
                  <a:lnTo>
                    <a:pt x="432" y="519"/>
                  </a:lnTo>
                  <a:lnTo>
                    <a:pt x="552" y="500"/>
                  </a:lnTo>
                  <a:cubicBezTo>
                    <a:pt x="560" y="500"/>
                    <a:pt x="568" y="490"/>
                    <a:pt x="568" y="482"/>
                  </a:cubicBezTo>
                  <a:cubicBezTo>
                    <a:pt x="566" y="471"/>
                    <a:pt x="555" y="466"/>
                    <a:pt x="544" y="466"/>
                  </a:cubicBezTo>
                  <a:close/>
                  <a:moveTo>
                    <a:pt x="2811" y="499"/>
                  </a:moveTo>
                  <a:cubicBezTo>
                    <a:pt x="2806" y="499"/>
                    <a:pt x="2801" y="500"/>
                    <a:pt x="2795" y="503"/>
                  </a:cubicBezTo>
                  <a:cubicBezTo>
                    <a:pt x="2793" y="506"/>
                    <a:pt x="2793" y="519"/>
                    <a:pt x="2801" y="524"/>
                  </a:cubicBezTo>
                  <a:lnTo>
                    <a:pt x="2884" y="613"/>
                  </a:lnTo>
                  <a:cubicBezTo>
                    <a:pt x="2887" y="616"/>
                    <a:pt x="2887" y="618"/>
                    <a:pt x="2889" y="618"/>
                  </a:cubicBezTo>
                  <a:cubicBezTo>
                    <a:pt x="2895" y="621"/>
                    <a:pt x="2897" y="621"/>
                    <a:pt x="2900" y="621"/>
                  </a:cubicBezTo>
                  <a:lnTo>
                    <a:pt x="3021" y="642"/>
                  </a:lnTo>
                  <a:cubicBezTo>
                    <a:pt x="3031" y="642"/>
                    <a:pt x="3042" y="634"/>
                    <a:pt x="3042" y="629"/>
                  </a:cubicBezTo>
                  <a:cubicBezTo>
                    <a:pt x="3042" y="618"/>
                    <a:pt x="3034" y="608"/>
                    <a:pt x="3029" y="608"/>
                  </a:cubicBezTo>
                  <a:lnTo>
                    <a:pt x="2908" y="591"/>
                  </a:lnTo>
                  <a:lnTo>
                    <a:pt x="2822" y="503"/>
                  </a:lnTo>
                  <a:cubicBezTo>
                    <a:pt x="2820" y="500"/>
                    <a:pt x="2816" y="499"/>
                    <a:pt x="2811" y="499"/>
                  </a:cubicBezTo>
                  <a:close/>
                  <a:moveTo>
                    <a:pt x="590" y="544"/>
                  </a:moveTo>
                  <a:cubicBezTo>
                    <a:pt x="588" y="544"/>
                    <a:pt x="586" y="545"/>
                    <a:pt x="584" y="546"/>
                  </a:cubicBezTo>
                  <a:lnTo>
                    <a:pt x="464" y="554"/>
                  </a:lnTo>
                  <a:cubicBezTo>
                    <a:pt x="461" y="554"/>
                    <a:pt x="458" y="554"/>
                    <a:pt x="456" y="559"/>
                  </a:cubicBezTo>
                  <a:cubicBezTo>
                    <a:pt x="450" y="559"/>
                    <a:pt x="448" y="562"/>
                    <a:pt x="445" y="565"/>
                  </a:cubicBezTo>
                  <a:lnTo>
                    <a:pt x="354" y="648"/>
                  </a:lnTo>
                  <a:cubicBezTo>
                    <a:pt x="348" y="656"/>
                    <a:pt x="348" y="667"/>
                    <a:pt x="354" y="675"/>
                  </a:cubicBezTo>
                  <a:cubicBezTo>
                    <a:pt x="357" y="679"/>
                    <a:pt x="361" y="681"/>
                    <a:pt x="365" y="681"/>
                  </a:cubicBezTo>
                  <a:cubicBezTo>
                    <a:pt x="370" y="681"/>
                    <a:pt x="375" y="679"/>
                    <a:pt x="381" y="675"/>
                  </a:cubicBezTo>
                  <a:lnTo>
                    <a:pt x="472" y="591"/>
                  </a:lnTo>
                  <a:lnTo>
                    <a:pt x="592" y="581"/>
                  </a:lnTo>
                  <a:cubicBezTo>
                    <a:pt x="603" y="581"/>
                    <a:pt x="608" y="570"/>
                    <a:pt x="608" y="562"/>
                  </a:cubicBezTo>
                  <a:cubicBezTo>
                    <a:pt x="604" y="551"/>
                    <a:pt x="597" y="544"/>
                    <a:pt x="590" y="544"/>
                  </a:cubicBezTo>
                  <a:close/>
                  <a:moveTo>
                    <a:pt x="2770" y="577"/>
                  </a:moveTo>
                  <a:cubicBezTo>
                    <a:pt x="2765" y="577"/>
                    <a:pt x="2759" y="578"/>
                    <a:pt x="2755" y="581"/>
                  </a:cubicBezTo>
                  <a:cubicBezTo>
                    <a:pt x="2750" y="591"/>
                    <a:pt x="2750" y="602"/>
                    <a:pt x="2761" y="608"/>
                  </a:cubicBezTo>
                  <a:lnTo>
                    <a:pt x="2849" y="693"/>
                  </a:lnTo>
                  <a:cubicBezTo>
                    <a:pt x="2854" y="696"/>
                    <a:pt x="2854" y="699"/>
                    <a:pt x="2857" y="699"/>
                  </a:cubicBezTo>
                  <a:cubicBezTo>
                    <a:pt x="2860" y="701"/>
                    <a:pt x="2862" y="701"/>
                    <a:pt x="2868" y="701"/>
                  </a:cubicBezTo>
                  <a:lnTo>
                    <a:pt x="2988" y="715"/>
                  </a:lnTo>
                  <a:cubicBezTo>
                    <a:pt x="2996" y="715"/>
                    <a:pt x="3007" y="709"/>
                    <a:pt x="3007" y="699"/>
                  </a:cubicBezTo>
                  <a:cubicBezTo>
                    <a:pt x="3007" y="688"/>
                    <a:pt x="3002" y="680"/>
                    <a:pt x="2991" y="680"/>
                  </a:cubicBezTo>
                  <a:lnTo>
                    <a:pt x="2870" y="667"/>
                  </a:lnTo>
                  <a:lnTo>
                    <a:pt x="2782" y="581"/>
                  </a:lnTo>
                  <a:cubicBezTo>
                    <a:pt x="2779" y="578"/>
                    <a:pt x="2775" y="577"/>
                    <a:pt x="2770" y="577"/>
                  </a:cubicBezTo>
                  <a:close/>
                  <a:moveTo>
                    <a:pt x="619" y="629"/>
                  </a:moveTo>
                  <a:lnTo>
                    <a:pt x="496" y="634"/>
                  </a:lnTo>
                  <a:lnTo>
                    <a:pt x="485" y="634"/>
                  </a:lnTo>
                  <a:cubicBezTo>
                    <a:pt x="482" y="634"/>
                    <a:pt x="477" y="637"/>
                    <a:pt x="474" y="642"/>
                  </a:cubicBezTo>
                  <a:lnTo>
                    <a:pt x="381" y="723"/>
                  </a:lnTo>
                  <a:cubicBezTo>
                    <a:pt x="375" y="728"/>
                    <a:pt x="370" y="739"/>
                    <a:pt x="378" y="750"/>
                  </a:cubicBezTo>
                  <a:cubicBezTo>
                    <a:pt x="381" y="753"/>
                    <a:pt x="387" y="756"/>
                    <a:pt x="393" y="756"/>
                  </a:cubicBezTo>
                  <a:cubicBezTo>
                    <a:pt x="397" y="756"/>
                    <a:pt x="401" y="755"/>
                    <a:pt x="405" y="752"/>
                  </a:cubicBezTo>
                  <a:lnTo>
                    <a:pt x="499" y="675"/>
                  </a:lnTo>
                  <a:lnTo>
                    <a:pt x="619" y="669"/>
                  </a:lnTo>
                  <a:cubicBezTo>
                    <a:pt x="630" y="669"/>
                    <a:pt x="635" y="658"/>
                    <a:pt x="635" y="648"/>
                  </a:cubicBezTo>
                  <a:cubicBezTo>
                    <a:pt x="638" y="634"/>
                    <a:pt x="627" y="629"/>
                    <a:pt x="619" y="629"/>
                  </a:cubicBezTo>
                  <a:close/>
                  <a:moveTo>
                    <a:pt x="2737" y="663"/>
                  </a:moveTo>
                  <a:cubicBezTo>
                    <a:pt x="2731" y="663"/>
                    <a:pt x="2726" y="666"/>
                    <a:pt x="2723" y="672"/>
                  </a:cubicBezTo>
                  <a:cubicBezTo>
                    <a:pt x="2712" y="683"/>
                    <a:pt x="2712" y="693"/>
                    <a:pt x="2720" y="699"/>
                  </a:cubicBezTo>
                  <a:lnTo>
                    <a:pt x="2814" y="779"/>
                  </a:lnTo>
                  <a:cubicBezTo>
                    <a:pt x="2817" y="782"/>
                    <a:pt x="2820" y="787"/>
                    <a:pt x="2822" y="787"/>
                  </a:cubicBezTo>
                  <a:cubicBezTo>
                    <a:pt x="2826" y="787"/>
                    <a:pt x="2828" y="788"/>
                    <a:pt x="2830" y="788"/>
                  </a:cubicBezTo>
                  <a:cubicBezTo>
                    <a:pt x="2831" y="788"/>
                    <a:pt x="2832" y="788"/>
                    <a:pt x="2833" y="787"/>
                  </a:cubicBezTo>
                  <a:lnTo>
                    <a:pt x="2956" y="792"/>
                  </a:lnTo>
                  <a:cubicBezTo>
                    <a:pt x="2967" y="792"/>
                    <a:pt x="2975" y="787"/>
                    <a:pt x="2978" y="776"/>
                  </a:cubicBezTo>
                  <a:cubicBezTo>
                    <a:pt x="2978" y="766"/>
                    <a:pt x="2970" y="758"/>
                    <a:pt x="2962" y="755"/>
                  </a:cubicBezTo>
                  <a:lnTo>
                    <a:pt x="2841" y="750"/>
                  </a:lnTo>
                  <a:lnTo>
                    <a:pt x="2750" y="669"/>
                  </a:lnTo>
                  <a:cubicBezTo>
                    <a:pt x="2746" y="665"/>
                    <a:pt x="2741" y="663"/>
                    <a:pt x="2737" y="663"/>
                  </a:cubicBezTo>
                  <a:close/>
                  <a:moveTo>
                    <a:pt x="523" y="723"/>
                  </a:moveTo>
                  <a:cubicBezTo>
                    <a:pt x="517" y="723"/>
                    <a:pt x="515" y="725"/>
                    <a:pt x="512" y="728"/>
                  </a:cubicBezTo>
                  <a:lnTo>
                    <a:pt x="415" y="803"/>
                  </a:lnTo>
                  <a:cubicBezTo>
                    <a:pt x="407" y="809"/>
                    <a:pt x="405" y="819"/>
                    <a:pt x="410" y="825"/>
                  </a:cubicBezTo>
                  <a:cubicBezTo>
                    <a:pt x="415" y="830"/>
                    <a:pt x="420" y="833"/>
                    <a:pt x="426" y="833"/>
                  </a:cubicBezTo>
                  <a:cubicBezTo>
                    <a:pt x="429" y="833"/>
                    <a:pt x="431" y="832"/>
                    <a:pt x="434" y="830"/>
                  </a:cubicBezTo>
                  <a:lnTo>
                    <a:pt x="531" y="755"/>
                  </a:lnTo>
                  <a:lnTo>
                    <a:pt x="651" y="755"/>
                  </a:lnTo>
                  <a:cubicBezTo>
                    <a:pt x="662" y="755"/>
                    <a:pt x="667" y="750"/>
                    <a:pt x="667" y="739"/>
                  </a:cubicBezTo>
                  <a:cubicBezTo>
                    <a:pt x="673" y="734"/>
                    <a:pt x="665" y="723"/>
                    <a:pt x="657" y="723"/>
                  </a:cubicBezTo>
                  <a:close/>
                  <a:moveTo>
                    <a:pt x="2702" y="763"/>
                  </a:moveTo>
                  <a:cubicBezTo>
                    <a:pt x="2696" y="763"/>
                    <a:pt x="2690" y="765"/>
                    <a:pt x="2688" y="768"/>
                  </a:cubicBezTo>
                  <a:cubicBezTo>
                    <a:pt x="2686" y="776"/>
                    <a:pt x="2675" y="787"/>
                    <a:pt x="2686" y="792"/>
                  </a:cubicBezTo>
                  <a:lnTo>
                    <a:pt x="2782" y="870"/>
                  </a:lnTo>
                  <a:cubicBezTo>
                    <a:pt x="2787" y="873"/>
                    <a:pt x="2790" y="873"/>
                    <a:pt x="2793" y="876"/>
                  </a:cubicBezTo>
                  <a:cubicBezTo>
                    <a:pt x="2795" y="876"/>
                    <a:pt x="2797" y="878"/>
                    <a:pt x="2800" y="878"/>
                  </a:cubicBezTo>
                  <a:cubicBezTo>
                    <a:pt x="2801" y="878"/>
                    <a:pt x="2803" y="877"/>
                    <a:pt x="2803" y="876"/>
                  </a:cubicBezTo>
                  <a:lnTo>
                    <a:pt x="2927" y="881"/>
                  </a:lnTo>
                  <a:cubicBezTo>
                    <a:pt x="2937" y="881"/>
                    <a:pt x="2943" y="873"/>
                    <a:pt x="2943" y="862"/>
                  </a:cubicBezTo>
                  <a:cubicBezTo>
                    <a:pt x="2943" y="854"/>
                    <a:pt x="2937" y="846"/>
                    <a:pt x="2927" y="846"/>
                  </a:cubicBezTo>
                  <a:lnTo>
                    <a:pt x="2806" y="843"/>
                  </a:lnTo>
                  <a:lnTo>
                    <a:pt x="2712" y="766"/>
                  </a:lnTo>
                  <a:cubicBezTo>
                    <a:pt x="2709" y="764"/>
                    <a:pt x="2705" y="763"/>
                    <a:pt x="2702" y="763"/>
                  </a:cubicBezTo>
                  <a:close/>
                  <a:moveTo>
                    <a:pt x="552" y="819"/>
                  </a:moveTo>
                  <a:cubicBezTo>
                    <a:pt x="549" y="819"/>
                    <a:pt x="544" y="822"/>
                    <a:pt x="541" y="827"/>
                  </a:cubicBezTo>
                  <a:lnTo>
                    <a:pt x="442" y="897"/>
                  </a:lnTo>
                  <a:cubicBezTo>
                    <a:pt x="434" y="902"/>
                    <a:pt x="432" y="913"/>
                    <a:pt x="437" y="921"/>
                  </a:cubicBezTo>
                  <a:cubicBezTo>
                    <a:pt x="442" y="924"/>
                    <a:pt x="448" y="927"/>
                    <a:pt x="453" y="927"/>
                  </a:cubicBezTo>
                  <a:cubicBezTo>
                    <a:pt x="456" y="927"/>
                    <a:pt x="459" y="926"/>
                    <a:pt x="461" y="924"/>
                  </a:cubicBezTo>
                  <a:lnTo>
                    <a:pt x="560" y="857"/>
                  </a:lnTo>
                  <a:lnTo>
                    <a:pt x="683" y="862"/>
                  </a:lnTo>
                  <a:cubicBezTo>
                    <a:pt x="692" y="862"/>
                    <a:pt x="700" y="857"/>
                    <a:pt x="702" y="846"/>
                  </a:cubicBezTo>
                  <a:cubicBezTo>
                    <a:pt x="702" y="833"/>
                    <a:pt x="694" y="827"/>
                    <a:pt x="686" y="827"/>
                  </a:cubicBezTo>
                  <a:lnTo>
                    <a:pt x="563" y="819"/>
                  </a:lnTo>
                  <a:close/>
                  <a:moveTo>
                    <a:pt x="2670" y="853"/>
                  </a:moveTo>
                  <a:cubicBezTo>
                    <a:pt x="2664" y="853"/>
                    <a:pt x="2658" y="856"/>
                    <a:pt x="2656" y="859"/>
                  </a:cubicBezTo>
                  <a:cubicBezTo>
                    <a:pt x="2643" y="870"/>
                    <a:pt x="2645" y="881"/>
                    <a:pt x="2653" y="886"/>
                  </a:cubicBezTo>
                  <a:lnTo>
                    <a:pt x="2753" y="956"/>
                  </a:lnTo>
                  <a:cubicBezTo>
                    <a:pt x="2755" y="961"/>
                    <a:pt x="2761" y="961"/>
                    <a:pt x="2763" y="964"/>
                  </a:cubicBezTo>
                  <a:lnTo>
                    <a:pt x="2774" y="964"/>
                  </a:lnTo>
                  <a:lnTo>
                    <a:pt x="2897" y="961"/>
                  </a:lnTo>
                  <a:cubicBezTo>
                    <a:pt x="2908" y="961"/>
                    <a:pt x="2913" y="951"/>
                    <a:pt x="2913" y="940"/>
                  </a:cubicBezTo>
                  <a:cubicBezTo>
                    <a:pt x="2913" y="929"/>
                    <a:pt x="2903" y="924"/>
                    <a:pt x="2897" y="924"/>
                  </a:cubicBezTo>
                  <a:lnTo>
                    <a:pt x="2777" y="926"/>
                  </a:lnTo>
                  <a:lnTo>
                    <a:pt x="2680" y="857"/>
                  </a:lnTo>
                  <a:cubicBezTo>
                    <a:pt x="2677" y="854"/>
                    <a:pt x="2674" y="853"/>
                    <a:pt x="2670" y="853"/>
                  </a:cubicBezTo>
                  <a:close/>
                  <a:moveTo>
                    <a:pt x="584" y="924"/>
                  </a:moveTo>
                  <a:cubicBezTo>
                    <a:pt x="582" y="924"/>
                    <a:pt x="579" y="926"/>
                    <a:pt x="574" y="926"/>
                  </a:cubicBezTo>
                  <a:lnTo>
                    <a:pt x="472" y="991"/>
                  </a:lnTo>
                  <a:cubicBezTo>
                    <a:pt x="461" y="996"/>
                    <a:pt x="461" y="1007"/>
                    <a:pt x="464" y="1015"/>
                  </a:cubicBezTo>
                  <a:cubicBezTo>
                    <a:pt x="469" y="1020"/>
                    <a:pt x="474" y="1022"/>
                    <a:pt x="479" y="1022"/>
                  </a:cubicBezTo>
                  <a:cubicBezTo>
                    <a:pt x="482" y="1022"/>
                    <a:pt x="485" y="1021"/>
                    <a:pt x="488" y="1020"/>
                  </a:cubicBezTo>
                  <a:lnTo>
                    <a:pt x="592" y="956"/>
                  </a:lnTo>
                  <a:lnTo>
                    <a:pt x="713" y="969"/>
                  </a:lnTo>
                  <a:cubicBezTo>
                    <a:pt x="724" y="969"/>
                    <a:pt x="732" y="964"/>
                    <a:pt x="732" y="953"/>
                  </a:cubicBezTo>
                  <a:cubicBezTo>
                    <a:pt x="732" y="948"/>
                    <a:pt x="724" y="937"/>
                    <a:pt x="716" y="937"/>
                  </a:cubicBezTo>
                  <a:lnTo>
                    <a:pt x="595" y="924"/>
                  </a:lnTo>
                  <a:close/>
                  <a:moveTo>
                    <a:pt x="2636" y="947"/>
                  </a:moveTo>
                  <a:cubicBezTo>
                    <a:pt x="2629" y="947"/>
                    <a:pt x="2623" y="951"/>
                    <a:pt x="2621" y="956"/>
                  </a:cubicBezTo>
                  <a:cubicBezTo>
                    <a:pt x="2616" y="969"/>
                    <a:pt x="2619" y="980"/>
                    <a:pt x="2627" y="983"/>
                  </a:cubicBezTo>
                  <a:lnTo>
                    <a:pt x="2728" y="1050"/>
                  </a:lnTo>
                  <a:cubicBezTo>
                    <a:pt x="2734" y="1055"/>
                    <a:pt x="2736" y="1055"/>
                    <a:pt x="2739" y="1055"/>
                  </a:cubicBezTo>
                  <a:lnTo>
                    <a:pt x="2750" y="1055"/>
                  </a:lnTo>
                  <a:lnTo>
                    <a:pt x="2873" y="1044"/>
                  </a:lnTo>
                  <a:cubicBezTo>
                    <a:pt x="2884" y="1044"/>
                    <a:pt x="2889" y="1034"/>
                    <a:pt x="2889" y="1023"/>
                  </a:cubicBezTo>
                  <a:cubicBezTo>
                    <a:pt x="2889" y="1015"/>
                    <a:pt x="2881" y="1007"/>
                    <a:pt x="2870" y="1007"/>
                  </a:cubicBezTo>
                  <a:lnTo>
                    <a:pt x="2750" y="1018"/>
                  </a:lnTo>
                  <a:lnTo>
                    <a:pt x="2645" y="951"/>
                  </a:lnTo>
                  <a:cubicBezTo>
                    <a:pt x="2643" y="948"/>
                    <a:pt x="2639" y="947"/>
                    <a:pt x="2636" y="947"/>
                  </a:cubicBezTo>
                  <a:close/>
                  <a:moveTo>
                    <a:pt x="608" y="1036"/>
                  </a:moveTo>
                  <a:cubicBezTo>
                    <a:pt x="606" y="1036"/>
                    <a:pt x="600" y="1042"/>
                    <a:pt x="598" y="1042"/>
                  </a:cubicBezTo>
                  <a:lnTo>
                    <a:pt x="491" y="1101"/>
                  </a:lnTo>
                  <a:cubicBezTo>
                    <a:pt x="480" y="1103"/>
                    <a:pt x="480" y="1117"/>
                    <a:pt x="485" y="1125"/>
                  </a:cubicBezTo>
                  <a:cubicBezTo>
                    <a:pt x="487" y="1129"/>
                    <a:pt x="494" y="1132"/>
                    <a:pt x="500" y="1132"/>
                  </a:cubicBezTo>
                  <a:cubicBezTo>
                    <a:pt x="503" y="1132"/>
                    <a:pt x="505" y="1132"/>
                    <a:pt x="507" y="1130"/>
                  </a:cubicBezTo>
                  <a:lnTo>
                    <a:pt x="614" y="1071"/>
                  </a:lnTo>
                  <a:lnTo>
                    <a:pt x="734" y="1087"/>
                  </a:lnTo>
                  <a:cubicBezTo>
                    <a:pt x="745" y="1087"/>
                    <a:pt x="756" y="1082"/>
                    <a:pt x="756" y="1071"/>
                  </a:cubicBezTo>
                  <a:cubicBezTo>
                    <a:pt x="756" y="1063"/>
                    <a:pt x="750" y="1055"/>
                    <a:pt x="740" y="1055"/>
                  </a:cubicBezTo>
                  <a:lnTo>
                    <a:pt x="619" y="1036"/>
                  </a:lnTo>
                  <a:close/>
                  <a:moveTo>
                    <a:pt x="2609" y="1052"/>
                  </a:moveTo>
                  <a:cubicBezTo>
                    <a:pt x="2605" y="1052"/>
                    <a:pt x="2601" y="1054"/>
                    <a:pt x="2600" y="1060"/>
                  </a:cubicBezTo>
                  <a:cubicBezTo>
                    <a:pt x="2592" y="1071"/>
                    <a:pt x="2594" y="1082"/>
                    <a:pt x="2602" y="1087"/>
                  </a:cubicBezTo>
                  <a:lnTo>
                    <a:pt x="2710" y="1149"/>
                  </a:lnTo>
                  <a:cubicBezTo>
                    <a:pt x="2712" y="1152"/>
                    <a:pt x="2715" y="1152"/>
                    <a:pt x="2720" y="1152"/>
                  </a:cubicBezTo>
                  <a:lnTo>
                    <a:pt x="2728" y="1152"/>
                  </a:lnTo>
                  <a:lnTo>
                    <a:pt x="2849" y="1136"/>
                  </a:lnTo>
                  <a:cubicBezTo>
                    <a:pt x="2860" y="1136"/>
                    <a:pt x="2868" y="1125"/>
                    <a:pt x="2868" y="1114"/>
                  </a:cubicBezTo>
                  <a:cubicBezTo>
                    <a:pt x="2868" y="1103"/>
                    <a:pt x="2857" y="1098"/>
                    <a:pt x="2846" y="1098"/>
                  </a:cubicBezTo>
                  <a:lnTo>
                    <a:pt x="2726" y="1114"/>
                  </a:lnTo>
                  <a:lnTo>
                    <a:pt x="2621" y="1055"/>
                  </a:lnTo>
                  <a:cubicBezTo>
                    <a:pt x="2617" y="1053"/>
                    <a:pt x="2613" y="1052"/>
                    <a:pt x="2609" y="1052"/>
                  </a:cubicBezTo>
                  <a:close/>
                  <a:moveTo>
                    <a:pt x="2593" y="1160"/>
                  </a:moveTo>
                  <a:cubicBezTo>
                    <a:pt x="2586" y="1160"/>
                    <a:pt x="2580" y="1164"/>
                    <a:pt x="2578" y="1168"/>
                  </a:cubicBezTo>
                  <a:cubicBezTo>
                    <a:pt x="2576" y="1178"/>
                    <a:pt x="2578" y="1189"/>
                    <a:pt x="2586" y="1192"/>
                  </a:cubicBezTo>
                  <a:lnTo>
                    <a:pt x="2696" y="1245"/>
                  </a:lnTo>
                  <a:cubicBezTo>
                    <a:pt x="2699" y="1248"/>
                    <a:pt x="2702" y="1248"/>
                    <a:pt x="2707" y="1248"/>
                  </a:cubicBezTo>
                  <a:lnTo>
                    <a:pt x="2715" y="1248"/>
                  </a:lnTo>
                  <a:lnTo>
                    <a:pt x="2836" y="1224"/>
                  </a:lnTo>
                  <a:cubicBezTo>
                    <a:pt x="2846" y="1221"/>
                    <a:pt x="2854" y="1216"/>
                    <a:pt x="2849" y="1205"/>
                  </a:cubicBezTo>
                  <a:cubicBezTo>
                    <a:pt x="2847" y="1196"/>
                    <a:pt x="2843" y="1191"/>
                    <a:pt x="2835" y="1191"/>
                  </a:cubicBezTo>
                  <a:cubicBezTo>
                    <a:pt x="2834" y="1191"/>
                    <a:pt x="2832" y="1191"/>
                    <a:pt x="2830" y="1192"/>
                  </a:cubicBezTo>
                  <a:lnTo>
                    <a:pt x="2710" y="1216"/>
                  </a:lnTo>
                  <a:lnTo>
                    <a:pt x="2602" y="1162"/>
                  </a:lnTo>
                  <a:cubicBezTo>
                    <a:pt x="2599" y="1161"/>
                    <a:pt x="2596" y="1160"/>
                    <a:pt x="2593" y="1160"/>
                  </a:cubicBezTo>
                  <a:close/>
                  <a:moveTo>
                    <a:pt x="632" y="1156"/>
                  </a:moveTo>
                  <a:cubicBezTo>
                    <a:pt x="630" y="1156"/>
                    <a:pt x="629" y="1156"/>
                    <a:pt x="627" y="1157"/>
                  </a:cubicBezTo>
                  <a:cubicBezTo>
                    <a:pt x="625" y="1157"/>
                    <a:pt x="622" y="1157"/>
                    <a:pt x="619" y="1162"/>
                  </a:cubicBezTo>
                  <a:lnTo>
                    <a:pt x="507" y="1219"/>
                  </a:lnTo>
                  <a:cubicBezTo>
                    <a:pt x="499" y="1221"/>
                    <a:pt x="493" y="1235"/>
                    <a:pt x="501" y="1240"/>
                  </a:cubicBezTo>
                  <a:cubicBezTo>
                    <a:pt x="503" y="1247"/>
                    <a:pt x="510" y="1252"/>
                    <a:pt x="516" y="1252"/>
                  </a:cubicBezTo>
                  <a:cubicBezTo>
                    <a:pt x="519" y="1252"/>
                    <a:pt x="523" y="1251"/>
                    <a:pt x="525" y="1248"/>
                  </a:cubicBezTo>
                  <a:lnTo>
                    <a:pt x="633" y="1195"/>
                  </a:lnTo>
                  <a:lnTo>
                    <a:pt x="753" y="1219"/>
                  </a:lnTo>
                  <a:cubicBezTo>
                    <a:pt x="754" y="1219"/>
                    <a:pt x="755" y="1219"/>
                    <a:pt x="757" y="1219"/>
                  </a:cubicBezTo>
                  <a:cubicBezTo>
                    <a:pt x="764" y="1219"/>
                    <a:pt x="772" y="1212"/>
                    <a:pt x="772" y="1205"/>
                  </a:cubicBezTo>
                  <a:cubicBezTo>
                    <a:pt x="777" y="1192"/>
                    <a:pt x="769" y="1181"/>
                    <a:pt x="759" y="1181"/>
                  </a:cubicBezTo>
                  <a:lnTo>
                    <a:pt x="638" y="1157"/>
                  </a:lnTo>
                  <a:cubicBezTo>
                    <a:pt x="636" y="1157"/>
                    <a:pt x="634" y="1156"/>
                    <a:pt x="632" y="1156"/>
                  </a:cubicBezTo>
                  <a:close/>
                  <a:moveTo>
                    <a:pt x="2587" y="1271"/>
                  </a:moveTo>
                  <a:cubicBezTo>
                    <a:pt x="2580" y="1271"/>
                    <a:pt x="2574" y="1275"/>
                    <a:pt x="2570" y="1283"/>
                  </a:cubicBezTo>
                  <a:cubicBezTo>
                    <a:pt x="2562" y="1288"/>
                    <a:pt x="2565" y="1299"/>
                    <a:pt x="2576" y="1302"/>
                  </a:cubicBezTo>
                  <a:lnTo>
                    <a:pt x="2688" y="1353"/>
                  </a:lnTo>
                  <a:cubicBezTo>
                    <a:pt x="2694" y="1355"/>
                    <a:pt x="2696" y="1355"/>
                    <a:pt x="2699" y="1355"/>
                  </a:cubicBezTo>
                  <a:lnTo>
                    <a:pt x="2710" y="1355"/>
                  </a:lnTo>
                  <a:lnTo>
                    <a:pt x="2830" y="1326"/>
                  </a:lnTo>
                  <a:cubicBezTo>
                    <a:pt x="2841" y="1323"/>
                    <a:pt x="2846" y="1312"/>
                    <a:pt x="2844" y="1304"/>
                  </a:cubicBezTo>
                  <a:cubicBezTo>
                    <a:pt x="2839" y="1296"/>
                    <a:pt x="2833" y="1290"/>
                    <a:pt x="2826" y="1290"/>
                  </a:cubicBezTo>
                  <a:cubicBezTo>
                    <a:pt x="2825" y="1290"/>
                    <a:pt x="2824" y="1291"/>
                    <a:pt x="2822" y="1291"/>
                  </a:cubicBezTo>
                  <a:lnTo>
                    <a:pt x="2704" y="1323"/>
                  </a:lnTo>
                  <a:lnTo>
                    <a:pt x="2594" y="1272"/>
                  </a:lnTo>
                  <a:cubicBezTo>
                    <a:pt x="2592" y="1272"/>
                    <a:pt x="2589" y="1271"/>
                    <a:pt x="2587" y="1271"/>
                  </a:cubicBezTo>
                  <a:close/>
                  <a:moveTo>
                    <a:pt x="649" y="1287"/>
                  </a:moveTo>
                  <a:cubicBezTo>
                    <a:pt x="648" y="1287"/>
                    <a:pt x="647" y="1287"/>
                    <a:pt x="646" y="1288"/>
                  </a:cubicBezTo>
                  <a:cubicBezTo>
                    <a:pt x="641" y="1288"/>
                    <a:pt x="638" y="1288"/>
                    <a:pt x="635" y="1291"/>
                  </a:cubicBezTo>
                  <a:lnTo>
                    <a:pt x="525" y="1342"/>
                  </a:lnTo>
                  <a:cubicBezTo>
                    <a:pt x="515" y="1345"/>
                    <a:pt x="512" y="1355"/>
                    <a:pt x="515" y="1366"/>
                  </a:cubicBezTo>
                  <a:cubicBezTo>
                    <a:pt x="517" y="1372"/>
                    <a:pt x="523" y="1376"/>
                    <a:pt x="530" y="1376"/>
                  </a:cubicBezTo>
                  <a:cubicBezTo>
                    <a:pt x="533" y="1376"/>
                    <a:pt x="536" y="1376"/>
                    <a:pt x="539" y="1374"/>
                  </a:cubicBezTo>
                  <a:lnTo>
                    <a:pt x="649" y="1326"/>
                  </a:lnTo>
                  <a:lnTo>
                    <a:pt x="767" y="1353"/>
                  </a:lnTo>
                  <a:cubicBezTo>
                    <a:pt x="768" y="1353"/>
                    <a:pt x="769" y="1353"/>
                    <a:pt x="771" y="1353"/>
                  </a:cubicBezTo>
                  <a:cubicBezTo>
                    <a:pt x="778" y="1353"/>
                    <a:pt x="785" y="1348"/>
                    <a:pt x="785" y="1339"/>
                  </a:cubicBezTo>
                  <a:cubicBezTo>
                    <a:pt x="785" y="1329"/>
                    <a:pt x="785" y="1318"/>
                    <a:pt x="777" y="1315"/>
                  </a:cubicBezTo>
                  <a:lnTo>
                    <a:pt x="657" y="1288"/>
                  </a:lnTo>
                  <a:cubicBezTo>
                    <a:pt x="653" y="1288"/>
                    <a:pt x="651" y="1287"/>
                    <a:pt x="649" y="1287"/>
                  </a:cubicBezTo>
                  <a:close/>
                  <a:moveTo>
                    <a:pt x="2570" y="1375"/>
                  </a:moveTo>
                  <a:cubicBezTo>
                    <a:pt x="2563" y="1375"/>
                    <a:pt x="2558" y="1379"/>
                    <a:pt x="2554" y="1385"/>
                  </a:cubicBezTo>
                  <a:cubicBezTo>
                    <a:pt x="2554" y="1398"/>
                    <a:pt x="2560" y="1409"/>
                    <a:pt x="2568" y="1412"/>
                  </a:cubicBezTo>
                  <a:lnTo>
                    <a:pt x="2683" y="1457"/>
                  </a:lnTo>
                  <a:cubicBezTo>
                    <a:pt x="2686" y="1460"/>
                    <a:pt x="2688" y="1460"/>
                    <a:pt x="2694" y="1460"/>
                  </a:cubicBezTo>
                  <a:cubicBezTo>
                    <a:pt x="2696" y="1460"/>
                    <a:pt x="2699" y="1460"/>
                    <a:pt x="2702" y="1457"/>
                  </a:cubicBezTo>
                  <a:lnTo>
                    <a:pt x="2820" y="1420"/>
                  </a:lnTo>
                  <a:cubicBezTo>
                    <a:pt x="2830" y="1417"/>
                    <a:pt x="2833" y="1406"/>
                    <a:pt x="2833" y="1396"/>
                  </a:cubicBezTo>
                  <a:cubicBezTo>
                    <a:pt x="2833" y="1385"/>
                    <a:pt x="2820" y="1382"/>
                    <a:pt x="2809" y="1382"/>
                  </a:cubicBezTo>
                  <a:lnTo>
                    <a:pt x="2694" y="1420"/>
                  </a:lnTo>
                  <a:lnTo>
                    <a:pt x="2578" y="1377"/>
                  </a:lnTo>
                  <a:cubicBezTo>
                    <a:pt x="2575" y="1375"/>
                    <a:pt x="2573" y="1375"/>
                    <a:pt x="2570" y="1375"/>
                  </a:cubicBezTo>
                  <a:close/>
                  <a:moveTo>
                    <a:pt x="662" y="1425"/>
                  </a:moveTo>
                  <a:cubicBezTo>
                    <a:pt x="659" y="1425"/>
                    <a:pt x="657" y="1425"/>
                    <a:pt x="651" y="1430"/>
                  </a:cubicBezTo>
                  <a:lnTo>
                    <a:pt x="539" y="1476"/>
                  </a:lnTo>
                  <a:cubicBezTo>
                    <a:pt x="528" y="1479"/>
                    <a:pt x="525" y="1489"/>
                    <a:pt x="528" y="1500"/>
                  </a:cubicBezTo>
                  <a:cubicBezTo>
                    <a:pt x="530" y="1507"/>
                    <a:pt x="538" y="1511"/>
                    <a:pt x="547" y="1511"/>
                  </a:cubicBezTo>
                  <a:cubicBezTo>
                    <a:pt x="548" y="1511"/>
                    <a:pt x="550" y="1511"/>
                    <a:pt x="552" y="1511"/>
                  </a:cubicBezTo>
                  <a:lnTo>
                    <a:pt x="662" y="1463"/>
                  </a:lnTo>
                  <a:lnTo>
                    <a:pt x="780" y="1492"/>
                  </a:lnTo>
                  <a:cubicBezTo>
                    <a:pt x="782" y="1493"/>
                    <a:pt x="785" y="1494"/>
                    <a:pt x="787" y="1494"/>
                  </a:cubicBezTo>
                  <a:cubicBezTo>
                    <a:pt x="794" y="1494"/>
                    <a:pt x="799" y="1487"/>
                    <a:pt x="801" y="1479"/>
                  </a:cubicBezTo>
                  <a:cubicBezTo>
                    <a:pt x="807" y="1471"/>
                    <a:pt x="799" y="1463"/>
                    <a:pt x="791" y="1460"/>
                  </a:cubicBezTo>
                  <a:lnTo>
                    <a:pt x="673" y="1430"/>
                  </a:lnTo>
                  <a:cubicBezTo>
                    <a:pt x="667" y="1425"/>
                    <a:pt x="665" y="1425"/>
                    <a:pt x="662" y="1425"/>
                  </a:cubicBezTo>
                  <a:close/>
                  <a:moveTo>
                    <a:pt x="2812" y="1494"/>
                  </a:moveTo>
                  <a:cubicBezTo>
                    <a:pt x="2810" y="1494"/>
                    <a:pt x="2808" y="1494"/>
                    <a:pt x="2806" y="1495"/>
                  </a:cubicBezTo>
                  <a:lnTo>
                    <a:pt x="2694" y="1540"/>
                  </a:lnTo>
                  <a:lnTo>
                    <a:pt x="2576" y="1503"/>
                  </a:lnTo>
                  <a:cubicBezTo>
                    <a:pt x="2574" y="1502"/>
                    <a:pt x="2572" y="1502"/>
                    <a:pt x="2570" y="1502"/>
                  </a:cubicBezTo>
                  <a:cubicBezTo>
                    <a:pt x="2561" y="1502"/>
                    <a:pt x="2554" y="1507"/>
                    <a:pt x="2552" y="1516"/>
                  </a:cubicBezTo>
                  <a:cubicBezTo>
                    <a:pt x="2554" y="1524"/>
                    <a:pt x="2560" y="1532"/>
                    <a:pt x="2568" y="1538"/>
                  </a:cubicBezTo>
                  <a:lnTo>
                    <a:pt x="2686" y="1572"/>
                  </a:lnTo>
                  <a:cubicBezTo>
                    <a:pt x="2688" y="1575"/>
                    <a:pt x="2694" y="1575"/>
                    <a:pt x="2696" y="1575"/>
                  </a:cubicBezTo>
                  <a:cubicBezTo>
                    <a:pt x="2699" y="1575"/>
                    <a:pt x="2702" y="1575"/>
                    <a:pt x="2707" y="1572"/>
                  </a:cubicBezTo>
                  <a:lnTo>
                    <a:pt x="2820" y="1530"/>
                  </a:lnTo>
                  <a:cubicBezTo>
                    <a:pt x="2830" y="1527"/>
                    <a:pt x="2833" y="1516"/>
                    <a:pt x="2830" y="1505"/>
                  </a:cubicBezTo>
                  <a:cubicBezTo>
                    <a:pt x="2828" y="1499"/>
                    <a:pt x="2820" y="1494"/>
                    <a:pt x="2812" y="1494"/>
                  </a:cubicBezTo>
                  <a:close/>
                  <a:moveTo>
                    <a:pt x="667" y="1554"/>
                  </a:moveTo>
                  <a:cubicBezTo>
                    <a:pt x="665" y="1554"/>
                    <a:pt x="662" y="1554"/>
                    <a:pt x="659" y="1556"/>
                  </a:cubicBezTo>
                  <a:lnTo>
                    <a:pt x="541" y="1597"/>
                  </a:lnTo>
                  <a:cubicBezTo>
                    <a:pt x="531" y="1599"/>
                    <a:pt x="528" y="1610"/>
                    <a:pt x="531" y="1621"/>
                  </a:cubicBezTo>
                  <a:cubicBezTo>
                    <a:pt x="533" y="1627"/>
                    <a:pt x="541" y="1632"/>
                    <a:pt x="549" y="1632"/>
                  </a:cubicBezTo>
                  <a:cubicBezTo>
                    <a:pt x="551" y="1632"/>
                    <a:pt x="553" y="1632"/>
                    <a:pt x="555" y="1631"/>
                  </a:cubicBezTo>
                  <a:lnTo>
                    <a:pt x="667" y="1591"/>
                  </a:lnTo>
                  <a:lnTo>
                    <a:pt x="783" y="1626"/>
                  </a:lnTo>
                  <a:cubicBezTo>
                    <a:pt x="785" y="1627"/>
                    <a:pt x="787" y="1628"/>
                    <a:pt x="790" y="1628"/>
                  </a:cubicBezTo>
                  <a:cubicBezTo>
                    <a:pt x="797" y="1628"/>
                    <a:pt x="803" y="1622"/>
                    <a:pt x="807" y="1618"/>
                  </a:cubicBezTo>
                  <a:cubicBezTo>
                    <a:pt x="812" y="1607"/>
                    <a:pt x="807" y="1597"/>
                    <a:pt x="796" y="1594"/>
                  </a:cubicBezTo>
                  <a:lnTo>
                    <a:pt x="678" y="1556"/>
                  </a:lnTo>
                  <a:cubicBezTo>
                    <a:pt x="675" y="1554"/>
                    <a:pt x="673" y="1554"/>
                    <a:pt x="667" y="1554"/>
                  </a:cubicBezTo>
                  <a:close/>
                  <a:moveTo>
                    <a:pt x="2824" y="1625"/>
                  </a:moveTo>
                  <a:cubicBezTo>
                    <a:pt x="2822" y="1625"/>
                    <a:pt x="2819" y="1625"/>
                    <a:pt x="2817" y="1626"/>
                  </a:cubicBezTo>
                  <a:lnTo>
                    <a:pt x="2707" y="1674"/>
                  </a:lnTo>
                  <a:lnTo>
                    <a:pt x="2589" y="1645"/>
                  </a:lnTo>
                  <a:cubicBezTo>
                    <a:pt x="2587" y="1644"/>
                    <a:pt x="2584" y="1643"/>
                    <a:pt x="2582" y="1643"/>
                  </a:cubicBezTo>
                  <a:cubicBezTo>
                    <a:pt x="2574" y="1643"/>
                    <a:pt x="2568" y="1650"/>
                    <a:pt x="2568" y="1658"/>
                  </a:cubicBezTo>
                  <a:cubicBezTo>
                    <a:pt x="2562" y="1666"/>
                    <a:pt x="2568" y="1677"/>
                    <a:pt x="2578" y="1677"/>
                  </a:cubicBezTo>
                  <a:lnTo>
                    <a:pt x="2696" y="1706"/>
                  </a:lnTo>
                  <a:cubicBezTo>
                    <a:pt x="2699" y="1706"/>
                    <a:pt x="2702" y="1712"/>
                    <a:pt x="2707" y="1712"/>
                  </a:cubicBezTo>
                  <a:cubicBezTo>
                    <a:pt x="2710" y="1712"/>
                    <a:pt x="2712" y="1712"/>
                    <a:pt x="2715" y="1706"/>
                  </a:cubicBezTo>
                  <a:lnTo>
                    <a:pt x="2830" y="1661"/>
                  </a:lnTo>
                  <a:cubicBezTo>
                    <a:pt x="2841" y="1658"/>
                    <a:pt x="2844" y="1647"/>
                    <a:pt x="2841" y="1637"/>
                  </a:cubicBezTo>
                  <a:cubicBezTo>
                    <a:pt x="2837" y="1629"/>
                    <a:pt x="2831" y="1625"/>
                    <a:pt x="2824" y="1625"/>
                  </a:cubicBezTo>
                  <a:close/>
                  <a:moveTo>
                    <a:pt x="673" y="1664"/>
                  </a:moveTo>
                  <a:cubicBezTo>
                    <a:pt x="667" y="1664"/>
                    <a:pt x="665" y="1664"/>
                    <a:pt x="662" y="1666"/>
                  </a:cubicBezTo>
                  <a:lnTo>
                    <a:pt x="544" y="1701"/>
                  </a:lnTo>
                  <a:cubicBezTo>
                    <a:pt x="533" y="1704"/>
                    <a:pt x="531" y="1714"/>
                    <a:pt x="531" y="1725"/>
                  </a:cubicBezTo>
                  <a:cubicBezTo>
                    <a:pt x="536" y="1733"/>
                    <a:pt x="544" y="1739"/>
                    <a:pt x="555" y="1739"/>
                  </a:cubicBezTo>
                  <a:lnTo>
                    <a:pt x="673" y="1704"/>
                  </a:lnTo>
                  <a:lnTo>
                    <a:pt x="785" y="1747"/>
                  </a:lnTo>
                  <a:cubicBezTo>
                    <a:pt x="788" y="1748"/>
                    <a:pt x="791" y="1749"/>
                    <a:pt x="794" y="1749"/>
                  </a:cubicBezTo>
                  <a:cubicBezTo>
                    <a:pt x="801" y="1749"/>
                    <a:pt x="808" y="1744"/>
                    <a:pt x="809" y="1739"/>
                  </a:cubicBezTo>
                  <a:cubicBezTo>
                    <a:pt x="809" y="1728"/>
                    <a:pt x="807" y="1714"/>
                    <a:pt x="796" y="1712"/>
                  </a:cubicBezTo>
                  <a:lnTo>
                    <a:pt x="683" y="1666"/>
                  </a:lnTo>
                  <a:cubicBezTo>
                    <a:pt x="678" y="1664"/>
                    <a:pt x="675" y="1664"/>
                    <a:pt x="673" y="1664"/>
                  </a:cubicBezTo>
                  <a:close/>
                  <a:moveTo>
                    <a:pt x="2836" y="1744"/>
                  </a:moveTo>
                  <a:cubicBezTo>
                    <a:pt x="2833" y="1744"/>
                    <a:pt x="2830" y="1745"/>
                    <a:pt x="2828" y="1747"/>
                  </a:cubicBezTo>
                  <a:lnTo>
                    <a:pt x="2715" y="1800"/>
                  </a:lnTo>
                  <a:lnTo>
                    <a:pt x="2594" y="1779"/>
                  </a:lnTo>
                  <a:cubicBezTo>
                    <a:pt x="2593" y="1778"/>
                    <a:pt x="2591" y="1777"/>
                    <a:pt x="2589" y="1777"/>
                  </a:cubicBezTo>
                  <a:cubicBezTo>
                    <a:pt x="2582" y="1777"/>
                    <a:pt x="2576" y="1784"/>
                    <a:pt x="2576" y="1792"/>
                  </a:cubicBezTo>
                  <a:cubicBezTo>
                    <a:pt x="2576" y="1798"/>
                    <a:pt x="2581" y="1808"/>
                    <a:pt x="2592" y="1811"/>
                  </a:cubicBezTo>
                  <a:lnTo>
                    <a:pt x="2712" y="1835"/>
                  </a:lnTo>
                  <a:cubicBezTo>
                    <a:pt x="2714" y="1835"/>
                    <a:pt x="2717" y="1836"/>
                    <a:pt x="2720" y="1836"/>
                  </a:cubicBezTo>
                  <a:cubicBezTo>
                    <a:pt x="2721" y="1836"/>
                    <a:pt x="2722" y="1836"/>
                    <a:pt x="2723" y="1835"/>
                  </a:cubicBezTo>
                  <a:cubicBezTo>
                    <a:pt x="2726" y="1835"/>
                    <a:pt x="2728" y="1835"/>
                    <a:pt x="2734" y="1832"/>
                  </a:cubicBezTo>
                  <a:lnTo>
                    <a:pt x="2844" y="1779"/>
                  </a:lnTo>
                  <a:cubicBezTo>
                    <a:pt x="2854" y="1773"/>
                    <a:pt x="2857" y="1765"/>
                    <a:pt x="2849" y="1755"/>
                  </a:cubicBezTo>
                  <a:cubicBezTo>
                    <a:pt x="2845" y="1748"/>
                    <a:pt x="2841" y="1744"/>
                    <a:pt x="2836" y="1744"/>
                  </a:cubicBezTo>
                  <a:close/>
                  <a:moveTo>
                    <a:pt x="657" y="1768"/>
                  </a:moveTo>
                  <a:lnTo>
                    <a:pt x="533" y="1795"/>
                  </a:lnTo>
                  <a:cubicBezTo>
                    <a:pt x="525" y="1798"/>
                    <a:pt x="517" y="1806"/>
                    <a:pt x="523" y="1814"/>
                  </a:cubicBezTo>
                  <a:cubicBezTo>
                    <a:pt x="525" y="1822"/>
                    <a:pt x="528" y="1829"/>
                    <a:pt x="535" y="1829"/>
                  </a:cubicBezTo>
                  <a:cubicBezTo>
                    <a:pt x="537" y="1829"/>
                    <a:pt x="539" y="1828"/>
                    <a:pt x="541" y="1827"/>
                  </a:cubicBezTo>
                  <a:lnTo>
                    <a:pt x="659" y="1800"/>
                  </a:lnTo>
                  <a:lnTo>
                    <a:pt x="769" y="1851"/>
                  </a:lnTo>
                  <a:cubicBezTo>
                    <a:pt x="772" y="1852"/>
                    <a:pt x="774" y="1852"/>
                    <a:pt x="777" y="1852"/>
                  </a:cubicBezTo>
                  <a:cubicBezTo>
                    <a:pt x="785" y="1852"/>
                    <a:pt x="791" y="1849"/>
                    <a:pt x="793" y="1840"/>
                  </a:cubicBezTo>
                  <a:cubicBezTo>
                    <a:pt x="799" y="1840"/>
                    <a:pt x="796" y="1832"/>
                    <a:pt x="785" y="1824"/>
                  </a:cubicBezTo>
                  <a:lnTo>
                    <a:pt x="675" y="1771"/>
                  </a:lnTo>
                  <a:cubicBezTo>
                    <a:pt x="673" y="1768"/>
                    <a:pt x="670" y="1768"/>
                    <a:pt x="665" y="1768"/>
                  </a:cubicBezTo>
                  <a:close/>
                  <a:moveTo>
                    <a:pt x="2850" y="1854"/>
                  </a:moveTo>
                  <a:cubicBezTo>
                    <a:pt x="2846" y="1854"/>
                    <a:pt x="2843" y="1856"/>
                    <a:pt x="2841" y="1859"/>
                  </a:cubicBezTo>
                  <a:lnTo>
                    <a:pt x="2734" y="1918"/>
                  </a:lnTo>
                  <a:lnTo>
                    <a:pt x="2613" y="1902"/>
                  </a:lnTo>
                  <a:cubicBezTo>
                    <a:pt x="2602" y="1902"/>
                    <a:pt x="2592" y="1907"/>
                    <a:pt x="2592" y="1915"/>
                  </a:cubicBezTo>
                  <a:cubicBezTo>
                    <a:pt x="2594" y="1926"/>
                    <a:pt x="2602" y="1932"/>
                    <a:pt x="2608" y="1934"/>
                  </a:cubicBezTo>
                  <a:lnTo>
                    <a:pt x="2728" y="1953"/>
                  </a:lnTo>
                  <a:lnTo>
                    <a:pt x="2739" y="1953"/>
                  </a:lnTo>
                  <a:cubicBezTo>
                    <a:pt x="2742" y="1953"/>
                    <a:pt x="2747" y="1948"/>
                    <a:pt x="2750" y="1948"/>
                  </a:cubicBezTo>
                  <a:lnTo>
                    <a:pt x="2857" y="1889"/>
                  </a:lnTo>
                  <a:cubicBezTo>
                    <a:pt x="2868" y="1886"/>
                    <a:pt x="2870" y="1873"/>
                    <a:pt x="2862" y="1865"/>
                  </a:cubicBezTo>
                  <a:cubicBezTo>
                    <a:pt x="2861" y="1858"/>
                    <a:pt x="2855" y="1854"/>
                    <a:pt x="2850" y="1854"/>
                  </a:cubicBezTo>
                  <a:close/>
                  <a:moveTo>
                    <a:pt x="646" y="1873"/>
                  </a:moveTo>
                  <a:lnTo>
                    <a:pt x="525" y="1891"/>
                  </a:lnTo>
                  <a:cubicBezTo>
                    <a:pt x="515" y="1891"/>
                    <a:pt x="507" y="1902"/>
                    <a:pt x="512" y="1910"/>
                  </a:cubicBezTo>
                  <a:cubicBezTo>
                    <a:pt x="512" y="1919"/>
                    <a:pt x="520" y="1927"/>
                    <a:pt x="527" y="1927"/>
                  </a:cubicBezTo>
                  <a:cubicBezTo>
                    <a:pt x="529" y="1927"/>
                    <a:pt x="530" y="1927"/>
                    <a:pt x="531" y="1926"/>
                  </a:cubicBezTo>
                  <a:lnTo>
                    <a:pt x="651" y="1907"/>
                  </a:lnTo>
                  <a:lnTo>
                    <a:pt x="759" y="1964"/>
                  </a:lnTo>
                  <a:cubicBezTo>
                    <a:pt x="762" y="1965"/>
                    <a:pt x="765" y="1966"/>
                    <a:pt x="768" y="1966"/>
                  </a:cubicBezTo>
                  <a:cubicBezTo>
                    <a:pt x="775" y="1966"/>
                    <a:pt x="781" y="1962"/>
                    <a:pt x="783" y="1958"/>
                  </a:cubicBezTo>
                  <a:cubicBezTo>
                    <a:pt x="783" y="1948"/>
                    <a:pt x="780" y="1940"/>
                    <a:pt x="772" y="1934"/>
                  </a:cubicBezTo>
                  <a:lnTo>
                    <a:pt x="665" y="1875"/>
                  </a:lnTo>
                  <a:cubicBezTo>
                    <a:pt x="662" y="1873"/>
                    <a:pt x="659" y="1873"/>
                    <a:pt x="657" y="1873"/>
                  </a:cubicBezTo>
                  <a:close/>
                  <a:moveTo>
                    <a:pt x="2873" y="1963"/>
                  </a:moveTo>
                  <a:cubicBezTo>
                    <a:pt x="2870" y="1963"/>
                    <a:pt x="2866" y="1964"/>
                    <a:pt x="2862" y="1966"/>
                  </a:cubicBezTo>
                  <a:lnTo>
                    <a:pt x="2761" y="2028"/>
                  </a:lnTo>
                  <a:lnTo>
                    <a:pt x="2640" y="2020"/>
                  </a:lnTo>
                  <a:cubicBezTo>
                    <a:pt x="2629" y="2020"/>
                    <a:pt x="2619" y="2025"/>
                    <a:pt x="2619" y="2036"/>
                  </a:cubicBezTo>
                  <a:cubicBezTo>
                    <a:pt x="2619" y="2041"/>
                    <a:pt x="2627" y="2049"/>
                    <a:pt x="2635" y="2052"/>
                  </a:cubicBezTo>
                  <a:lnTo>
                    <a:pt x="2755" y="2063"/>
                  </a:lnTo>
                  <a:lnTo>
                    <a:pt x="2766" y="2063"/>
                  </a:lnTo>
                  <a:cubicBezTo>
                    <a:pt x="2769" y="2063"/>
                    <a:pt x="2774" y="2060"/>
                    <a:pt x="2777" y="2060"/>
                  </a:cubicBezTo>
                  <a:lnTo>
                    <a:pt x="2881" y="1996"/>
                  </a:lnTo>
                  <a:cubicBezTo>
                    <a:pt x="2889" y="1988"/>
                    <a:pt x="2889" y="1980"/>
                    <a:pt x="2887" y="1972"/>
                  </a:cubicBezTo>
                  <a:cubicBezTo>
                    <a:pt x="2883" y="1965"/>
                    <a:pt x="2878" y="1963"/>
                    <a:pt x="2873" y="1963"/>
                  </a:cubicBezTo>
                  <a:close/>
                  <a:moveTo>
                    <a:pt x="625" y="1969"/>
                  </a:moveTo>
                  <a:lnTo>
                    <a:pt x="504" y="1980"/>
                  </a:lnTo>
                  <a:cubicBezTo>
                    <a:pt x="493" y="1980"/>
                    <a:pt x="488" y="1988"/>
                    <a:pt x="488" y="1999"/>
                  </a:cubicBezTo>
                  <a:cubicBezTo>
                    <a:pt x="488" y="2009"/>
                    <a:pt x="499" y="2015"/>
                    <a:pt x="507" y="2015"/>
                  </a:cubicBezTo>
                  <a:lnTo>
                    <a:pt x="627" y="2007"/>
                  </a:lnTo>
                  <a:lnTo>
                    <a:pt x="732" y="2068"/>
                  </a:lnTo>
                  <a:cubicBezTo>
                    <a:pt x="735" y="2071"/>
                    <a:pt x="739" y="2073"/>
                    <a:pt x="743" y="2073"/>
                  </a:cubicBezTo>
                  <a:cubicBezTo>
                    <a:pt x="749" y="2073"/>
                    <a:pt x="754" y="2069"/>
                    <a:pt x="756" y="2063"/>
                  </a:cubicBezTo>
                  <a:cubicBezTo>
                    <a:pt x="761" y="2055"/>
                    <a:pt x="759" y="2041"/>
                    <a:pt x="750" y="2039"/>
                  </a:cubicBezTo>
                  <a:lnTo>
                    <a:pt x="646" y="1972"/>
                  </a:lnTo>
                  <a:cubicBezTo>
                    <a:pt x="641" y="1969"/>
                    <a:pt x="638" y="1969"/>
                    <a:pt x="635" y="1969"/>
                  </a:cubicBezTo>
                  <a:close/>
                  <a:moveTo>
                    <a:pt x="2897" y="2055"/>
                  </a:moveTo>
                  <a:cubicBezTo>
                    <a:pt x="2893" y="2055"/>
                    <a:pt x="2890" y="2057"/>
                    <a:pt x="2887" y="2060"/>
                  </a:cubicBezTo>
                  <a:lnTo>
                    <a:pt x="2787" y="2130"/>
                  </a:lnTo>
                  <a:lnTo>
                    <a:pt x="2667" y="2127"/>
                  </a:lnTo>
                  <a:cubicBezTo>
                    <a:pt x="2656" y="2127"/>
                    <a:pt x="2648" y="2133"/>
                    <a:pt x="2645" y="2143"/>
                  </a:cubicBezTo>
                  <a:cubicBezTo>
                    <a:pt x="2645" y="2154"/>
                    <a:pt x="2656" y="2159"/>
                    <a:pt x="2661" y="2159"/>
                  </a:cubicBezTo>
                  <a:lnTo>
                    <a:pt x="2787" y="2162"/>
                  </a:lnTo>
                  <a:lnTo>
                    <a:pt x="2795" y="2162"/>
                  </a:lnTo>
                  <a:cubicBezTo>
                    <a:pt x="2801" y="2162"/>
                    <a:pt x="2803" y="2159"/>
                    <a:pt x="2806" y="2157"/>
                  </a:cubicBezTo>
                  <a:lnTo>
                    <a:pt x="2908" y="2087"/>
                  </a:lnTo>
                  <a:cubicBezTo>
                    <a:pt x="2913" y="2079"/>
                    <a:pt x="2916" y="2068"/>
                    <a:pt x="2911" y="2063"/>
                  </a:cubicBezTo>
                  <a:cubicBezTo>
                    <a:pt x="2906" y="2058"/>
                    <a:pt x="2901" y="2055"/>
                    <a:pt x="2897" y="2055"/>
                  </a:cubicBezTo>
                  <a:close/>
                  <a:moveTo>
                    <a:pt x="600" y="2060"/>
                  </a:moveTo>
                  <a:lnTo>
                    <a:pt x="477" y="2063"/>
                  </a:lnTo>
                  <a:cubicBezTo>
                    <a:pt x="466" y="2063"/>
                    <a:pt x="461" y="2074"/>
                    <a:pt x="461" y="2082"/>
                  </a:cubicBezTo>
                  <a:cubicBezTo>
                    <a:pt x="461" y="2092"/>
                    <a:pt x="472" y="2100"/>
                    <a:pt x="482" y="2100"/>
                  </a:cubicBezTo>
                  <a:lnTo>
                    <a:pt x="603" y="2095"/>
                  </a:lnTo>
                  <a:lnTo>
                    <a:pt x="700" y="2167"/>
                  </a:lnTo>
                  <a:cubicBezTo>
                    <a:pt x="701" y="2169"/>
                    <a:pt x="704" y="2170"/>
                    <a:pt x="708" y="2170"/>
                  </a:cubicBezTo>
                  <a:cubicBezTo>
                    <a:pt x="713" y="2170"/>
                    <a:pt x="720" y="2167"/>
                    <a:pt x="724" y="2162"/>
                  </a:cubicBezTo>
                  <a:cubicBezTo>
                    <a:pt x="732" y="2154"/>
                    <a:pt x="732" y="2143"/>
                    <a:pt x="724" y="2135"/>
                  </a:cubicBezTo>
                  <a:lnTo>
                    <a:pt x="622" y="2066"/>
                  </a:lnTo>
                  <a:cubicBezTo>
                    <a:pt x="619" y="2063"/>
                    <a:pt x="616" y="2063"/>
                    <a:pt x="611" y="2060"/>
                  </a:cubicBezTo>
                  <a:close/>
                  <a:moveTo>
                    <a:pt x="2925" y="2146"/>
                  </a:moveTo>
                  <a:cubicBezTo>
                    <a:pt x="2922" y="2146"/>
                    <a:pt x="2919" y="2147"/>
                    <a:pt x="2916" y="2149"/>
                  </a:cubicBezTo>
                  <a:lnTo>
                    <a:pt x="2820" y="2224"/>
                  </a:lnTo>
                  <a:lnTo>
                    <a:pt x="2699" y="2226"/>
                  </a:lnTo>
                  <a:cubicBezTo>
                    <a:pt x="2688" y="2226"/>
                    <a:pt x="2683" y="2234"/>
                    <a:pt x="2683" y="2242"/>
                  </a:cubicBezTo>
                  <a:cubicBezTo>
                    <a:pt x="2680" y="2256"/>
                    <a:pt x="2686" y="2264"/>
                    <a:pt x="2696" y="2264"/>
                  </a:cubicBezTo>
                  <a:lnTo>
                    <a:pt x="2820" y="2261"/>
                  </a:lnTo>
                  <a:lnTo>
                    <a:pt x="2830" y="2261"/>
                  </a:lnTo>
                  <a:cubicBezTo>
                    <a:pt x="2833" y="2261"/>
                    <a:pt x="2836" y="2256"/>
                    <a:pt x="2841" y="2253"/>
                  </a:cubicBezTo>
                  <a:lnTo>
                    <a:pt x="2937" y="2175"/>
                  </a:lnTo>
                  <a:cubicBezTo>
                    <a:pt x="2943" y="2170"/>
                    <a:pt x="2948" y="2159"/>
                    <a:pt x="2940" y="2154"/>
                  </a:cubicBezTo>
                  <a:cubicBezTo>
                    <a:pt x="2937" y="2149"/>
                    <a:pt x="2931" y="2146"/>
                    <a:pt x="2925" y="2146"/>
                  </a:cubicBezTo>
                  <a:close/>
                  <a:moveTo>
                    <a:pt x="450" y="2146"/>
                  </a:moveTo>
                  <a:cubicBezTo>
                    <a:pt x="442" y="2146"/>
                    <a:pt x="434" y="2154"/>
                    <a:pt x="434" y="2162"/>
                  </a:cubicBezTo>
                  <a:cubicBezTo>
                    <a:pt x="434" y="2173"/>
                    <a:pt x="442" y="2181"/>
                    <a:pt x="450" y="2181"/>
                  </a:cubicBezTo>
                  <a:lnTo>
                    <a:pt x="571" y="2183"/>
                  </a:lnTo>
                  <a:lnTo>
                    <a:pt x="665" y="2261"/>
                  </a:lnTo>
                  <a:cubicBezTo>
                    <a:pt x="668" y="2263"/>
                    <a:pt x="671" y="2264"/>
                    <a:pt x="675" y="2264"/>
                  </a:cubicBezTo>
                  <a:cubicBezTo>
                    <a:pt x="681" y="2264"/>
                    <a:pt x="688" y="2261"/>
                    <a:pt x="692" y="2256"/>
                  </a:cubicBezTo>
                  <a:cubicBezTo>
                    <a:pt x="702" y="2250"/>
                    <a:pt x="700" y="2240"/>
                    <a:pt x="692" y="2234"/>
                  </a:cubicBezTo>
                  <a:lnTo>
                    <a:pt x="595" y="2157"/>
                  </a:lnTo>
                  <a:cubicBezTo>
                    <a:pt x="592" y="2154"/>
                    <a:pt x="590" y="2154"/>
                    <a:pt x="584" y="2149"/>
                  </a:cubicBezTo>
                  <a:cubicBezTo>
                    <a:pt x="583" y="2149"/>
                    <a:pt x="581" y="2147"/>
                    <a:pt x="579" y="2147"/>
                  </a:cubicBezTo>
                  <a:cubicBezTo>
                    <a:pt x="578" y="2147"/>
                    <a:pt x="577" y="2148"/>
                    <a:pt x="576" y="2149"/>
                  </a:cubicBezTo>
                  <a:lnTo>
                    <a:pt x="450" y="2146"/>
                  </a:lnTo>
                  <a:close/>
                  <a:moveTo>
                    <a:pt x="421" y="2221"/>
                  </a:moveTo>
                  <a:cubicBezTo>
                    <a:pt x="410" y="2221"/>
                    <a:pt x="399" y="2226"/>
                    <a:pt x="399" y="2237"/>
                  </a:cubicBezTo>
                  <a:cubicBezTo>
                    <a:pt x="399" y="2248"/>
                    <a:pt x="407" y="2256"/>
                    <a:pt x="418" y="2256"/>
                  </a:cubicBezTo>
                  <a:lnTo>
                    <a:pt x="539" y="2267"/>
                  </a:lnTo>
                  <a:lnTo>
                    <a:pt x="627" y="2347"/>
                  </a:lnTo>
                  <a:cubicBezTo>
                    <a:pt x="631" y="2351"/>
                    <a:pt x="637" y="2353"/>
                    <a:pt x="642" y="2353"/>
                  </a:cubicBezTo>
                  <a:cubicBezTo>
                    <a:pt x="647" y="2353"/>
                    <a:pt x="653" y="2351"/>
                    <a:pt x="657" y="2347"/>
                  </a:cubicBezTo>
                  <a:cubicBezTo>
                    <a:pt x="665" y="2344"/>
                    <a:pt x="662" y="2331"/>
                    <a:pt x="657" y="2323"/>
                  </a:cubicBezTo>
                  <a:lnTo>
                    <a:pt x="566" y="2240"/>
                  </a:lnTo>
                  <a:cubicBezTo>
                    <a:pt x="560" y="2237"/>
                    <a:pt x="560" y="2234"/>
                    <a:pt x="555" y="2234"/>
                  </a:cubicBezTo>
                  <a:cubicBezTo>
                    <a:pt x="552" y="2229"/>
                    <a:pt x="549" y="2229"/>
                    <a:pt x="544" y="2229"/>
                  </a:cubicBezTo>
                  <a:lnTo>
                    <a:pt x="421" y="2221"/>
                  </a:lnTo>
                  <a:close/>
                  <a:moveTo>
                    <a:pt x="2958" y="2225"/>
                  </a:moveTo>
                  <a:cubicBezTo>
                    <a:pt x="2954" y="2225"/>
                    <a:pt x="2948" y="2226"/>
                    <a:pt x="2943" y="2229"/>
                  </a:cubicBezTo>
                  <a:lnTo>
                    <a:pt x="2854" y="2309"/>
                  </a:lnTo>
                  <a:lnTo>
                    <a:pt x="2734" y="2317"/>
                  </a:lnTo>
                  <a:cubicBezTo>
                    <a:pt x="2723" y="2317"/>
                    <a:pt x="2715" y="2328"/>
                    <a:pt x="2715" y="2336"/>
                  </a:cubicBezTo>
                  <a:cubicBezTo>
                    <a:pt x="2715" y="2346"/>
                    <a:pt x="2721" y="2355"/>
                    <a:pt x="2730" y="2355"/>
                  </a:cubicBezTo>
                  <a:cubicBezTo>
                    <a:pt x="2732" y="2355"/>
                    <a:pt x="2733" y="2355"/>
                    <a:pt x="2734" y="2355"/>
                  </a:cubicBezTo>
                  <a:lnTo>
                    <a:pt x="2857" y="2344"/>
                  </a:lnTo>
                  <a:lnTo>
                    <a:pt x="2868" y="2344"/>
                  </a:lnTo>
                  <a:cubicBezTo>
                    <a:pt x="2870" y="2344"/>
                    <a:pt x="2873" y="2342"/>
                    <a:pt x="2876" y="2336"/>
                  </a:cubicBezTo>
                  <a:lnTo>
                    <a:pt x="2970" y="2256"/>
                  </a:lnTo>
                  <a:cubicBezTo>
                    <a:pt x="2978" y="2250"/>
                    <a:pt x="2978" y="2240"/>
                    <a:pt x="2970" y="2229"/>
                  </a:cubicBezTo>
                  <a:cubicBezTo>
                    <a:pt x="2967" y="2226"/>
                    <a:pt x="2963" y="2225"/>
                    <a:pt x="2958" y="2225"/>
                  </a:cubicBezTo>
                  <a:close/>
                  <a:moveTo>
                    <a:pt x="2985" y="2298"/>
                  </a:moveTo>
                  <a:cubicBezTo>
                    <a:pt x="2980" y="2298"/>
                    <a:pt x="2975" y="2300"/>
                    <a:pt x="2970" y="2304"/>
                  </a:cubicBezTo>
                  <a:lnTo>
                    <a:pt x="2884" y="2387"/>
                  </a:lnTo>
                  <a:lnTo>
                    <a:pt x="2763" y="2401"/>
                  </a:lnTo>
                  <a:cubicBezTo>
                    <a:pt x="2753" y="2401"/>
                    <a:pt x="2744" y="2411"/>
                    <a:pt x="2744" y="2422"/>
                  </a:cubicBezTo>
                  <a:cubicBezTo>
                    <a:pt x="2744" y="2430"/>
                    <a:pt x="2763" y="2441"/>
                    <a:pt x="2771" y="2441"/>
                  </a:cubicBezTo>
                  <a:lnTo>
                    <a:pt x="2895" y="2427"/>
                  </a:lnTo>
                  <a:cubicBezTo>
                    <a:pt x="2897" y="2427"/>
                    <a:pt x="2900" y="2427"/>
                    <a:pt x="2903" y="2425"/>
                  </a:cubicBezTo>
                  <a:cubicBezTo>
                    <a:pt x="2908" y="2425"/>
                    <a:pt x="2911" y="2422"/>
                    <a:pt x="2911" y="2417"/>
                  </a:cubicBezTo>
                  <a:lnTo>
                    <a:pt x="2996" y="2331"/>
                  </a:lnTo>
                  <a:cubicBezTo>
                    <a:pt x="3004" y="2323"/>
                    <a:pt x="3004" y="2315"/>
                    <a:pt x="2996" y="2304"/>
                  </a:cubicBezTo>
                  <a:cubicBezTo>
                    <a:pt x="2994" y="2300"/>
                    <a:pt x="2990" y="2298"/>
                    <a:pt x="2985" y="2298"/>
                  </a:cubicBezTo>
                  <a:close/>
                  <a:moveTo>
                    <a:pt x="391" y="2301"/>
                  </a:moveTo>
                  <a:cubicBezTo>
                    <a:pt x="381" y="2301"/>
                    <a:pt x="370" y="2307"/>
                    <a:pt x="370" y="2317"/>
                  </a:cubicBezTo>
                  <a:cubicBezTo>
                    <a:pt x="370" y="2328"/>
                    <a:pt x="378" y="2336"/>
                    <a:pt x="386" y="2336"/>
                  </a:cubicBezTo>
                  <a:lnTo>
                    <a:pt x="507" y="2355"/>
                  </a:lnTo>
                  <a:lnTo>
                    <a:pt x="595" y="2441"/>
                  </a:lnTo>
                  <a:cubicBezTo>
                    <a:pt x="598" y="2445"/>
                    <a:pt x="602" y="2447"/>
                    <a:pt x="606" y="2447"/>
                  </a:cubicBezTo>
                  <a:cubicBezTo>
                    <a:pt x="611" y="2447"/>
                    <a:pt x="616" y="2445"/>
                    <a:pt x="622" y="2441"/>
                  </a:cubicBezTo>
                  <a:cubicBezTo>
                    <a:pt x="622" y="2430"/>
                    <a:pt x="622" y="2422"/>
                    <a:pt x="616" y="2414"/>
                  </a:cubicBezTo>
                  <a:lnTo>
                    <a:pt x="528" y="2328"/>
                  </a:lnTo>
                  <a:cubicBezTo>
                    <a:pt x="525" y="2323"/>
                    <a:pt x="525" y="2320"/>
                    <a:pt x="523" y="2320"/>
                  </a:cubicBezTo>
                  <a:cubicBezTo>
                    <a:pt x="517" y="2317"/>
                    <a:pt x="515" y="2317"/>
                    <a:pt x="512" y="2317"/>
                  </a:cubicBezTo>
                  <a:lnTo>
                    <a:pt x="391" y="2301"/>
                  </a:lnTo>
                  <a:close/>
                  <a:moveTo>
                    <a:pt x="3022" y="2370"/>
                  </a:moveTo>
                  <a:cubicBezTo>
                    <a:pt x="3017" y="2370"/>
                    <a:pt x="3011" y="2371"/>
                    <a:pt x="3007" y="2374"/>
                  </a:cubicBezTo>
                  <a:lnTo>
                    <a:pt x="2924" y="2465"/>
                  </a:lnTo>
                  <a:lnTo>
                    <a:pt x="2803" y="2484"/>
                  </a:lnTo>
                  <a:cubicBezTo>
                    <a:pt x="2793" y="2489"/>
                    <a:pt x="2787" y="2494"/>
                    <a:pt x="2790" y="2505"/>
                  </a:cubicBezTo>
                  <a:cubicBezTo>
                    <a:pt x="2795" y="2516"/>
                    <a:pt x="2806" y="2521"/>
                    <a:pt x="2814" y="2521"/>
                  </a:cubicBezTo>
                  <a:lnTo>
                    <a:pt x="2935" y="2502"/>
                  </a:lnTo>
                  <a:cubicBezTo>
                    <a:pt x="2937" y="2502"/>
                    <a:pt x="2940" y="2502"/>
                    <a:pt x="2943" y="2497"/>
                  </a:cubicBezTo>
                  <a:cubicBezTo>
                    <a:pt x="2948" y="2497"/>
                    <a:pt x="2951" y="2494"/>
                    <a:pt x="2951" y="2492"/>
                  </a:cubicBezTo>
                  <a:lnTo>
                    <a:pt x="3034" y="2401"/>
                  </a:lnTo>
                  <a:cubicBezTo>
                    <a:pt x="3042" y="2395"/>
                    <a:pt x="3042" y="2382"/>
                    <a:pt x="3034" y="2374"/>
                  </a:cubicBezTo>
                  <a:cubicBezTo>
                    <a:pt x="3031" y="2371"/>
                    <a:pt x="3027" y="2370"/>
                    <a:pt x="3022" y="2370"/>
                  </a:cubicBezTo>
                  <a:close/>
                  <a:moveTo>
                    <a:pt x="348" y="2370"/>
                  </a:moveTo>
                  <a:cubicBezTo>
                    <a:pt x="340" y="2370"/>
                    <a:pt x="332" y="2376"/>
                    <a:pt x="332" y="2384"/>
                  </a:cubicBezTo>
                  <a:cubicBezTo>
                    <a:pt x="330" y="2395"/>
                    <a:pt x="338" y="2403"/>
                    <a:pt x="346" y="2403"/>
                  </a:cubicBezTo>
                  <a:lnTo>
                    <a:pt x="466" y="2427"/>
                  </a:lnTo>
                  <a:lnTo>
                    <a:pt x="547" y="2518"/>
                  </a:lnTo>
                  <a:cubicBezTo>
                    <a:pt x="551" y="2521"/>
                    <a:pt x="556" y="2522"/>
                    <a:pt x="560" y="2522"/>
                  </a:cubicBezTo>
                  <a:cubicBezTo>
                    <a:pt x="565" y="2522"/>
                    <a:pt x="570" y="2521"/>
                    <a:pt x="574" y="2518"/>
                  </a:cubicBezTo>
                  <a:cubicBezTo>
                    <a:pt x="579" y="2516"/>
                    <a:pt x="582" y="2502"/>
                    <a:pt x="576" y="2494"/>
                  </a:cubicBezTo>
                  <a:lnTo>
                    <a:pt x="491" y="2403"/>
                  </a:lnTo>
                  <a:cubicBezTo>
                    <a:pt x="488" y="2401"/>
                    <a:pt x="488" y="2398"/>
                    <a:pt x="485" y="2398"/>
                  </a:cubicBezTo>
                  <a:cubicBezTo>
                    <a:pt x="482" y="2395"/>
                    <a:pt x="477" y="2395"/>
                    <a:pt x="474" y="2395"/>
                  </a:cubicBezTo>
                  <a:lnTo>
                    <a:pt x="354" y="2371"/>
                  </a:lnTo>
                  <a:cubicBezTo>
                    <a:pt x="352" y="2371"/>
                    <a:pt x="350" y="2370"/>
                    <a:pt x="348" y="2370"/>
                  </a:cubicBezTo>
                  <a:close/>
                  <a:moveTo>
                    <a:pt x="3057" y="2432"/>
                  </a:moveTo>
                  <a:cubicBezTo>
                    <a:pt x="3052" y="2432"/>
                    <a:pt x="3048" y="2435"/>
                    <a:pt x="3045" y="2441"/>
                  </a:cubicBezTo>
                  <a:lnTo>
                    <a:pt x="2967" y="2535"/>
                  </a:lnTo>
                  <a:lnTo>
                    <a:pt x="2849" y="2561"/>
                  </a:lnTo>
                  <a:cubicBezTo>
                    <a:pt x="2838" y="2564"/>
                    <a:pt x="2833" y="2572"/>
                    <a:pt x="2836" y="2583"/>
                  </a:cubicBezTo>
                  <a:cubicBezTo>
                    <a:pt x="2838" y="2591"/>
                    <a:pt x="2849" y="2596"/>
                    <a:pt x="2857" y="2596"/>
                  </a:cubicBezTo>
                  <a:lnTo>
                    <a:pt x="2978" y="2569"/>
                  </a:lnTo>
                  <a:cubicBezTo>
                    <a:pt x="2980" y="2569"/>
                    <a:pt x="2983" y="2569"/>
                    <a:pt x="2988" y="2564"/>
                  </a:cubicBezTo>
                  <a:cubicBezTo>
                    <a:pt x="2991" y="2561"/>
                    <a:pt x="2994" y="2561"/>
                    <a:pt x="2994" y="2559"/>
                  </a:cubicBezTo>
                  <a:lnTo>
                    <a:pt x="3074" y="2465"/>
                  </a:lnTo>
                  <a:cubicBezTo>
                    <a:pt x="3080" y="2457"/>
                    <a:pt x="3080" y="2443"/>
                    <a:pt x="3071" y="2438"/>
                  </a:cubicBezTo>
                  <a:cubicBezTo>
                    <a:pt x="3066" y="2434"/>
                    <a:pt x="3062" y="2432"/>
                    <a:pt x="3057" y="2432"/>
                  </a:cubicBezTo>
                  <a:close/>
                  <a:moveTo>
                    <a:pt x="308" y="2440"/>
                  </a:moveTo>
                  <a:cubicBezTo>
                    <a:pt x="300" y="2440"/>
                    <a:pt x="292" y="2445"/>
                    <a:pt x="292" y="2454"/>
                  </a:cubicBezTo>
                  <a:cubicBezTo>
                    <a:pt x="290" y="2465"/>
                    <a:pt x="298" y="2476"/>
                    <a:pt x="306" y="2476"/>
                  </a:cubicBezTo>
                  <a:lnTo>
                    <a:pt x="424" y="2502"/>
                  </a:lnTo>
                  <a:lnTo>
                    <a:pt x="501" y="2596"/>
                  </a:lnTo>
                  <a:cubicBezTo>
                    <a:pt x="505" y="2600"/>
                    <a:pt x="510" y="2602"/>
                    <a:pt x="516" y="2602"/>
                  </a:cubicBezTo>
                  <a:cubicBezTo>
                    <a:pt x="520" y="2602"/>
                    <a:pt x="524" y="2601"/>
                    <a:pt x="528" y="2599"/>
                  </a:cubicBezTo>
                  <a:cubicBezTo>
                    <a:pt x="536" y="2591"/>
                    <a:pt x="536" y="2583"/>
                    <a:pt x="528" y="2572"/>
                  </a:cubicBezTo>
                  <a:lnTo>
                    <a:pt x="450" y="2478"/>
                  </a:lnTo>
                  <a:cubicBezTo>
                    <a:pt x="450" y="2476"/>
                    <a:pt x="448" y="2470"/>
                    <a:pt x="445" y="2470"/>
                  </a:cubicBezTo>
                  <a:cubicBezTo>
                    <a:pt x="440" y="2468"/>
                    <a:pt x="437" y="2468"/>
                    <a:pt x="434" y="2468"/>
                  </a:cubicBezTo>
                  <a:lnTo>
                    <a:pt x="314" y="2441"/>
                  </a:lnTo>
                  <a:cubicBezTo>
                    <a:pt x="312" y="2440"/>
                    <a:pt x="310" y="2440"/>
                    <a:pt x="308" y="2440"/>
                  </a:cubicBezTo>
                  <a:close/>
                  <a:moveTo>
                    <a:pt x="3098" y="2494"/>
                  </a:moveTo>
                  <a:cubicBezTo>
                    <a:pt x="3093" y="2494"/>
                    <a:pt x="3087" y="2497"/>
                    <a:pt x="3085" y="2502"/>
                  </a:cubicBezTo>
                  <a:lnTo>
                    <a:pt x="3010" y="2599"/>
                  </a:lnTo>
                  <a:lnTo>
                    <a:pt x="2895" y="2631"/>
                  </a:lnTo>
                  <a:cubicBezTo>
                    <a:pt x="2884" y="2636"/>
                    <a:pt x="2876" y="2644"/>
                    <a:pt x="2881" y="2655"/>
                  </a:cubicBezTo>
                  <a:cubicBezTo>
                    <a:pt x="2883" y="2657"/>
                    <a:pt x="2892" y="2664"/>
                    <a:pt x="2899" y="2664"/>
                  </a:cubicBezTo>
                  <a:cubicBezTo>
                    <a:pt x="2900" y="2664"/>
                    <a:pt x="2901" y="2664"/>
                    <a:pt x="2903" y="2663"/>
                  </a:cubicBezTo>
                  <a:lnTo>
                    <a:pt x="3021" y="2628"/>
                  </a:lnTo>
                  <a:cubicBezTo>
                    <a:pt x="3023" y="2628"/>
                    <a:pt x="3029" y="2628"/>
                    <a:pt x="3031" y="2626"/>
                  </a:cubicBezTo>
                  <a:cubicBezTo>
                    <a:pt x="3034" y="2623"/>
                    <a:pt x="3037" y="2623"/>
                    <a:pt x="3037" y="2618"/>
                  </a:cubicBezTo>
                  <a:lnTo>
                    <a:pt x="3112" y="2521"/>
                  </a:lnTo>
                  <a:cubicBezTo>
                    <a:pt x="3117" y="2516"/>
                    <a:pt x="3114" y="2502"/>
                    <a:pt x="3106" y="2497"/>
                  </a:cubicBezTo>
                  <a:cubicBezTo>
                    <a:pt x="3104" y="2495"/>
                    <a:pt x="3102" y="2494"/>
                    <a:pt x="3098" y="2494"/>
                  </a:cubicBezTo>
                  <a:close/>
                  <a:moveTo>
                    <a:pt x="268" y="2504"/>
                  </a:moveTo>
                  <a:cubicBezTo>
                    <a:pt x="260" y="2504"/>
                    <a:pt x="254" y="2510"/>
                    <a:pt x="249" y="2518"/>
                  </a:cubicBezTo>
                  <a:cubicBezTo>
                    <a:pt x="247" y="2529"/>
                    <a:pt x="255" y="2537"/>
                    <a:pt x="263" y="2543"/>
                  </a:cubicBezTo>
                  <a:lnTo>
                    <a:pt x="381" y="2575"/>
                  </a:lnTo>
                  <a:lnTo>
                    <a:pt x="456" y="2671"/>
                  </a:lnTo>
                  <a:cubicBezTo>
                    <a:pt x="459" y="2676"/>
                    <a:pt x="465" y="2679"/>
                    <a:pt x="470" y="2679"/>
                  </a:cubicBezTo>
                  <a:cubicBezTo>
                    <a:pt x="473" y="2679"/>
                    <a:pt x="475" y="2679"/>
                    <a:pt x="477" y="2677"/>
                  </a:cubicBezTo>
                  <a:cubicBezTo>
                    <a:pt x="488" y="2666"/>
                    <a:pt x="488" y="2652"/>
                    <a:pt x="482" y="2644"/>
                  </a:cubicBezTo>
                  <a:lnTo>
                    <a:pt x="407" y="2548"/>
                  </a:lnTo>
                  <a:cubicBezTo>
                    <a:pt x="407" y="2545"/>
                    <a:pt x="405" y="2543"/>
                    <a:pt x="402" y="2543"/>
                  </a:cubicBezTo>
                  <a:cubicBezTo>
                    <a:pt x="397" y="2537"/>
                    <a:pt x="394" y="2537"/>
                    <a:pt x="391" y="2537"/>
                  </a:cubicBezTo>
                  <a:lnTo>
                    <a:pt x="273" y="2505"/>
                  </a:lnTo>
                  <a:cubicBezTo>
                    <a:pt x="272" y="2505"/>
                    <a:pt x="270" y="2504"/>
                    <a:pt x="268" y="2504"/>
                  </a:cubicBezTo>
                  <a:close/>
                  <a:moveTo>
                    <a:pt x="3137" y="2552"/>
                  </a:moveTo>
                  <a:cubicBezTo>
                    <a:pt x="3131" y="2552"/>
                    <a:pt x="3127" y="2554"/>
                    <a:pt x="3125" y="2559"/>
                  </a:cubicBezTo>
                  <a:lnTo>
                    <a:pt x="3055" y="2658"/>
                  </a:lnTo>
                  <a:lnTo>
                    <a:pt x="2937" y="2695"/>
                  </a:lnTo>
                  <a:cubicBezTo>
                    <a:pt x="2927" y="2698"/>
                    <a:pt x="2924" y="2709"/>
                    <a:pt x="2927" y="2719"/>
                  </a:cubicBezTo>
                  <a:cubicBezTo>
                    <a:pt x="2927" y="2722"/>
                    <a:pt x="2933" y="2727"/>
                    <a:pt x="2941" y="2727"/>
                  </a:cubicBezTo>
                  <a:cubicBezTo>
                    <a:pt x="2943" y="2727"/>
                    <a:pt x="2946" y="2726"/>
                    <a:pt x="2948" y="2725"/>
                  </a:cubicBezTo>
                  <a:lnTo>
                    <a:pt x="3063" y="2690"/>
                  </a:lnTo>
                  <a:cubicBezTo>
                    <a:pt x="3069" y="2690"/>
                    <a:pt x="3071" y="2685"/>
                    <a:pt x="3074" y="2685"/>
                  </a:cubicBezTo>
                  <a:cubicBezTo>
                    <a:pt x="3077" y="2682"/>
                    <a:pt x="3082" y="2682"/>
                    <a:pt x="3082" y="2679"/>
                  </a:cubicBezTo>
                  <a:lnTo>
                    <a:pt x="3152" y="2577"/>
                  </a:lnTo>
                  <a:cubicBezTo>
                    <a:pt x="3157" y="2572"/>
                    <a:pt x="3155" y="2559"/>
                    <a:pt x="3149" y="2556"/>
                  </a:cubicBezTo>
                  <a:cubicBezTo>
                    <a:pt x="3146" y="2554"/>
                    <a:pt x="3141" y="2552"/>
                    <a:pt x="3137" y="2552"/>
                  </a:cubicBezTo>
                  <a:close/>
                  <a:moveTo>
                    <a:pt x="225" y="2561"/>
                  </a:moveTo>
                  <a:cubicBezTo>
                    <a:pt x="216" y="2561"/>
                    <a:pt x="209" y="2565"/>
                    <a:pt x="206" y="2572"/>
                  </a:cubicBezTo>
                  <a:cubicBezTo>
                    <a:pt x="204" y="2583"/>
                    <a:pt x="209" y="2591"/>
                    <a:pt x="217" y="2596"/>
                  </a:cubicBezTo>
                  <a:lnTo>
                    <a:pt x="330" y="2631"/>
                  </a:lnTo>
                  <a:lnTo>
                    <a:pt x="397" y="2733"/>
                  </a:lnTo>
                  <a:cubicBezTo>
                    <a:pt x="402" y="2736"/>
                    <a:pt x="408" y="2740"/>
                    <a:pt x="413" y="2740"/>
                  </a:cubicBezTo>
                  <a:cubicBezTo>
                    <a:pt x="416" y="2740"/>
                    <a:pt x="419" y="2739"/>
                    <a:pt x="421" y="2736"/>
                  </a:cubicBezTo>
                  <a:cubicBezTo>
                    <a:pt x="437" y="2733"/>
                    <a:pt x="442" y="2719"/>
                    <a:pt x="434" y="2711"/>
                  </a:cubicBezTo>
                  <a:lnTo>
                    <a:pt x="365" y="2612"/>
                  </a:lnTo>
                  <a:cubicBezTo>
                    <a:pt x="365" y="2610"/>
                    <a:pt x="359" y="2604"/>
                    <a:pt x="357" y="2604"/>
                  </a:cubicBezTo>
                  <a:cubicBezTo>
                    <a:pt x="354" y="2602"/>
                    <a:pt x="351" y="2602"/>
                    <a:pt x="348" y="2602"/>
                  </a:cubicBezTo>
                  <a:lnTo>
                    <a:pt x="231" y="2561"/>
                  </a:lnTo>
                  <a:cubicBezTo>
                    <a:pt x="229" y="2561"/>
                    <a:pt x="227" y="2561"/>
                    <a:pt x="225" y="2561"/>
                  </a:cubicBezTo>
                  <a:close/>
                  <a:moveTo>
                    <a:pt x="3177" y="2602"/>
                  </a:moveTo>
                  <a:cubicBezTo>
                    <a:pt x="3171" y="2602"/>
                    <a:pt x="3164" y="2605"/>
                    <a:pt x="3163" y="2612"/>
                  </a:cubicBezTo>
                  <a:lnTo>
                    <a:pt x="3096" y="2711"/>
                  </a:lnTo>
                  <a:lnTo>
                    <a:pt x="2980" y="2752"/>
                  </a:lnTo>
                  <a:cubicBezTo>
                    <a:pt x="2970" y="2757"/>
                    <a:pt x="2967" y="2765"/>
                    <a:pt x="2970" y="2776"/>
                  </a:cubicBezTo>
                  <a:cubicBezTo>
                    <a:pt x="2971" y="2783"/>
                    <a:pt x="2976" y="2785"/>
                    <a:pt x="2981" y="2785"/>
                  </a:cubicBezTo>
                  <a:cubicBezTo>
                    <a:pt x="2984" y="2785"/>
                    <a:pt x="2987" y="2785"/>
                    <a:pt x="2991" y="2784"/>
                  </a:cubicBezTo>
                  <a:lnTo>
                    <a:pt x="3106" y="2744"/>
                  </a:lnTo>
                  <a:cubicBezTo>
                    <a:pt x="3112" y="2744"/>
                    <a:pt x="3114" y="2738"/>
                    <a:pt x="3117" y="2738"/>
                  </a:cubicBezTo>
                  <a:cubicBezTo>
                    <a:pt x="3122" y="2736"/>
                    <a:pt x="3125" y="2736"/>
                    <a:pt x="3125" y="2733"/>
                  </a:cubicBezTo>
                  <a:lnTo>
                    <a:pt x="3192" y="2628"/>
                  </a:lnTo>
                  <a:cubicBezTo>
                    <a:pt x="3197" y="2623"/>
                    <a:pt x="3195" y="2610"/>
                    <a:pt x="3184" y="2604"/>
                  </a:cubicBezTo>
                  <a:cubicBezTo>
                    <a:pt x="3182" y="2602"/>
                    <a:pt x="3180" y="2602"/>
                    <a:pt x="3177" y="2602"/>
                  </a:cubicBezTo>
                  <a:close/>
                  <a:moveTo>
                    <a:pt x="186" y="2614"/>
                  </a:moveTo>
                  <a:cubicBezTo>
                    <a:pt x="179" y="2614"/>
                    <a:pt x="173" y="2617"/>
                    <a:pt x="169" y="2626"/>
                  </a:cubicBezTo>
                  <a:cubicBezTo>
                    <a:pt x="166" y="2636"/>
                    <a:pt x="169" y="2644"/>
                    <a:pt x="180" y="2647"/>
                  </a:cubicBezTo>
                  <a:lnTo>
                    <a:pt x="295" y="2693"/>
                  </a:lnTo>
                  <a:lnTo>
                    <a:pt x="357" y="2797"/>
                  </a:lnTo>
                  <a:cubicBezTo>
                    <a:pt x="362" y="2802"/>
                    <a:pt x="368" y="2804"/>
                    <a:pt x="373" y="2804"/>
                  </a:cubicBezTo>
                  <a:cubicBezTo>
                    <a:pt x="376" y="2804"/>
                    <a:pt x="379" y="2804"/>
                    <a:pt x="381" y="2803"/>
                  </a:cubicBezTo>
                  <a:cubicBezTo>
                    <a:pt x="391" y="2792"/>
                    <a:pt x="391" y="2784"/>
                    <a:pt x="389" y="2776"/>
                  </a:cubicBezTo>
                  <a:lnTo>
                    <a:pt x="324" y="2671"/>
                  </a:lnTo>
                  <a:cubicBezTo>
                    <a:pt x="324" y="2669"/>
                    <a:pt x="322" y="2666"/>
                    <a:pt x="316" y="2663"/>
                  </a:cubicBezTo>
                  <a:cubicBezTo>
                    <a:pt x="314" y="2658"/>
                    <a:pt x="311" y="2658"/>
                    <a:pt x="308" y="2658"/>
                  </a:cubicBezTo>
                  <a:lnTo>
                    <a:pt x="193" y="2615"/>
                  </a:lnTo>
                  <a:cubicBezTo>
                    <a:pt x="190" y="2614"/>
                    <a:pt x="188" y="2614"/>
                    <a:pt x="186" y="2614"/>
                  </a:cubicBezTo>
                  <a:close/>
                  <a:moveTo>
                    <a:pt x="3210" y="2651"/>
                  </a:moveTo>
                  <a:cubicBezTo>
                    <a:pt x="3204" y="2651"/>
                    <a:pt x="3199" y="2653"/>
                    <a:pt x="3197" y="2658"/>
                  </a:cubicBezTo>
                  <a:lnTo>
                    <a:pt x="3136" y="2762"/>
                  </a:lnTo>
                  <a:lnTo>
                    <a:pt x="3021" y="2805"/>
                  </a:lnTo>
                  <a:cubicBezTo>
                    <a:pt x="3010" y="2811"/>
                    <a:pt x="3007" y="2819"/>
                    <a:pt x="3010" y="2829"/>
                  </a:cubicBezTo>
                  <a:cubicBezTo>
                    <a:pt x="3014" y="2832"/>
                    <a:pt x="3025" y="2838"/>
                    <a:pt x="3031" y="2838"/>
                  </a:cubicBezTo>
                  <a:cubicBezTo>
                    <a:pt x="3032" y="2838"/>
                    <a:pt x="3033" y="2838"/>
                    <a:pt x="3034" y="2837"/>
                  </a:cubicBezTo>
                  <a:lnTo>
                    <a:pt x="3147" y="2792"/>
                  </a:lnTo>
                  <a:cubicBezTo>
                    <a:pt x="3152" y="2792"/>
                    <a:pt x="3155" y="2789"/>
                    <a:pt x="3157" y="2789"/>
                  </a:cubicBezTo>
                  <a:cubicBezTo>
                    <a:pt x="3163" y="2786"/>
                    <a:pt x="3165" y="2784"/>
                    <a:pt x="3165" y="2778"/>
                  </a:cubicBezTo>
                  <a:lnTo>
                    <a:pt x="3227" y="2677"/>
                  </a:lnTo>
                  <a:cubicBezTo>
                    <a:pt x="3235" y="2666"/>
                    <a:pt x="3232" y="2655"/>
                    <a:pt x="3222" y="2652"/>
                  </a:cubicBezTo>
                  <a:cubicBezTo>
                    <a:pt x="3218" y="2652"/>
                    <a:pt x="3214" y="2651"/>
                    <a:pt x="3210" y="2651"/>
                  </a:cubicBezTo>
                  <a:close/>
                  <a:moveTo>
                    <a:pt x="140" y="2665"/>
                  </a:moveTo>
                  <a:cubicBezTo>
                    <a:pt x="132" y="2665"/>
                    <a:pt x="125" y="2668"/>
                    <a:pt x="123" y="2677"/>
                  </a:cubicBezTo>
                  <a:cubicBezTo>
                    <a:pt x="121" y="2685"/>
                    <a:pt x="123" y="2695"/>
                    <a:pt x="134" y="2698"/>
                  </a:cubicBezTo>
                  <a:lnTo>
                    <a:pt x="244" y="2746"/>
                  </a:lnTo>
                  <a:lnTo>
                    <a:pt x="303" y="2851"/>
                  </a:lnTo>
                  <a:cubicBezTo>
                    <a:pt x="306" y="2856"/>
                    <a:pt x="313" y="2858"/>
                    <a:pt x="319" y="2858"/>
                  </a:cubicBezTo>
                  <a:cubicBezTo>
                    <a:pt x="322" y="2858"/>
                    <a:pt x="325" y="2857"/>
                    <a:pt x="327" y="2856"/>
                  </a:cubicBezTo>
                  <a:cubicBezTo>
                    <a:pt x="340" y="2851"/>
                    <a:pt x="343" y="2840"/>
                    <a:pt x="338" y="2832"/>
                  </a:cubicBezTo>
                  <a:lnTo>
                    <a:pt x="276" y="2725"/>
                  </a:lnTo>
                  <a:cubicBezTo>
                    <a:pt x="276" y="2722"/>
                    <a:pt x="273" y="2719"/>
                    <a:pt x="271" y="2717"/>
                  </a:cubicBezTo>
                  <a:cubicBezTo>
                    <a:pt x="268" y="2711"/>
                    <a:pt x="263" y="2711"/>
                    <a:pt x="260" y="2711"/>
                  </a:cubicBezTo>
                  <a:lnTo>
                    <a:pt x="147" y="2666"/>
                  </a:lnTo>
                  <a:cubicBezTo>
                    <a:pt x="145" y="2665"/>
                    <a:pt x="142" y="2665"/>
                    <a:pt x="140" y="2665"/>
                  </a:cubicBezTo>
                  <a:close/>
                  <a:moveTo>
                    <a:pt x="3250" y="2691"/>
                  </a:moveTo>
                  <a:cubicBezTo>
                    <a:pt x="3244" y="2691"/>
                    <a:pt x="3239" y="2693"/>
                    <a:pt x="3238" y="2698"/>
                  </a:cubicBezTo>
                  <a:lnTo>
                    <a:pt x="3179" y="2803"/>
                  </a:lnTo>
                  <a:lnTo>
                    <a:pt x="3069" y="2851"/>
                  </a:lnTo>
                  <a:cubicBezTo>
                    <a:pt x="3058" y="2853"/>
                    <a:pt x="3055" y="2864"/>
                    <a:pt x="3058" y="2872"/>
                  </a:cubicBezTo>
                  <a:cubicBezTo>
                    <a:pt x="3058" y="2880"/>
                    <a:pt x="3064" y="2884"/>
                    <a:pt x="3071" y="2884"/>
                  </a:cubicBezTo>
                  <a:cubicBezTo>
                    <a:pt x="3073" y="2884"/>
                    <a:pt x="3075" y="2884"/>
                    <a:pt x="3077" y="2883"/>
                  </a:cubicBezTo>
                  <a:lnTo>
                    <a:pt x="3192" y="2837"/>
                  </a:lnTo>
                  <a:cubicBezTo>
                    <a:pt x="3195" y="2837"/>
                    <a:pt x="3197" y="2832"/>
                    <a:pt x="3203" y="2832"/>
                  </a:cubicBezTo>
                  <a:cubicBezTo>
                    <a:pt x="3205" y="2829"/>
                    <a:pt x="3208" y="2827"/>
                    <a:pt x="3208" y="2824"/>
                  </a:cubicBezTo>
                  <a:lnTo>
                    <a:pt x="3270" y="2717"/>
                  </a:lnTo>
                  <a:cubicBezTo>
                    <a:pt x="3272" y="2706"/>
                    <a:pt x="3272" y="2695"/>
                    <a:pt x="3262" y="2693"/>
                  </a:cubicBezTo>
                  <a:cubicBezTo>
                    <a:pt x="3258" y="2692"/>
                    <a:pt x="3254" y="2691"/>
                    <a:pt x="3250" y="2691"/>
                  </a:cubicBezTo>
                  <a:close/>
                  <a:moveTo>
                    <a:pt x="100" y="2708"/>
                  </a:moveTo>
                  <a:cubicBezTo>
                    <a:pt x="92" y="2708"/>
                    <a:pt x="85" y="2711"/>
                    <a:pt x="83" y="2719"/>
                  </a:cubicBezTo>
                  <a:cubicBezTo>
                    <a:pt x="80" y="2730"/>
                    <a:pt x="83" y="2738"/>
                    <a:pt x="94" y="2744"/>
                  </a:cubicBezTo>
                  <a:lnTo>
                    <a:pt x="204" y="2792"/>
                  </a:lnTo>
                  <a:lnTo>
                    <a:pt x="260" y="2899"/>
                  </a:lnTo>
                  <a:cubicBezTo>
                    <a:pt x="262" y="2906"/>
                    <a:pt x="268" y="2910"/>
                    <a:pt x="275" y="2910"/>
                  </a:cubicBezTo>
                  <a:cubicBezTo>
                    <a:pt x="278" y="2910"/>
                    <a:pt x="281" y="2909"/>
                    <a:pt x="284" y="2907"/>
                  </a:cubicBezTo>
                  <a:cubicBezTo>
                    <a:pt x="292" y="2904"/>
                    <a:pt x="298" y="2894"/>
                    <a:pt x="290" y="2883"/>
                  </a:cubicBezTo>
                  <a:lnTo>
                    <a:pt x="233" y="2776"/>
                  </a:lnTo>
                  <a:cubicBezTo>
                    <a:pt x="233" y="2773"/>
                    <a:pt x="231" y="2770"/>
                    <a:pt x="228" y="2765"/>
                  </a:cubicBezTo>
                  <a:cubicBezTo>
                    <a:pt x="223" y="2762"/>
                    <a:pt x="220" y="2762"/>
                    <a:pt x="217" y="2760"/>
                  </a:cubicBezTo>
                  <a:lnTo>
                    <a:pt x="107" y="2709"/>
                  </a:lnTo>
                  <a:cubicBezTo>
                    <a:pt x="105" y="2708"/>
                    <a:pt x="102" y="2708"/>
                    <a:pt x="100" y="2708"/>
                  </a:cubicBezTo>
                  <a:close/>
                  <a:moveTo>
                    <a:pt x="3289" y="2727"/>
                  </a:moveTo>
                  <a:cubicBezTo>
                    <a:pt x="3284" y="2727"/>
                    <a:pt x="3279" y="2729"/>
                    <a:pt x="3278" y="2736"/>
                  </a:cubicBezTo>
                  <a:lnTo>
                    <a:pt x="3219" y="2843"/>
                  </a:lnTo>
                  <a:lnTo>
                    <a:pt x="3106" y="2891"/>
                  </a:lnTo>
                  <a:cubicBezTo>
                    <a:pt x="3098" y="2894"/>
                    <a:pt x="3096" y="2904"/>
                    <a:pt x="3098" y="2912"/>
                  </a:cubicBezTo>
                  <a:cubicBezTo>
                    <a:pt x="3098" y="2922"/>
                    <a:pt x="3103" y="2928"/>
                    <a:pt x="3109" y="2928"/>
                  </a:cubicBezTo>
                  <a:cubicBezTo>
                    <a:pt x="3112" y="2928"/>
                    <a:pt x="3114" y="2927"/>
                    <a:pt x="3117" y="2926"/>
                  </a:cubicBezTo>
                  <a:lnTo>
                    <a:pt x="3232" y="2878"/>
                  </a:lnTo>
                  <a:cubicBezTo>
                    <a:pt x="3235" y="2878"/>
                    <a:pt x="3238" y="2872"/>
                    <a:pt x="3240" y="2870"/>
                  </a:cubicBezTo>
                  <a:cubicBezTo>
                    <a:pt x="3246" y="2867"/>
                    <a:pt x="3246" y="2864"/>
                    <a:pt x="3248" y="2859"/>
                  </a:cubicBezTo>
                  <a:lnTo>
                    <a:pt x="3307" y="2752"/>
                  </a:lnTo>
                  <a:cubicBezTo>
                    <a:pt x="3313" y="2744"/>
                    <a:pt x="3313" y="2733"/>
                    <a:pt x="3302" y="2730"/>
                  </a:cubicBezTo>
                  <a:cubicBezTo>
                    <a:pt x="3298" y="2728"/>
                    <a:pt x="3293" y="2727"/>
                    <a:pt x="3289" y="2727"/>
                  </a:cubicBezTo>
                  <a:close/>
                  <a:moveTo>
                    <a:pt x="58" y="2745"/>
                  </a:moveTo>
                  <a:cubicBezTo>
                    <a:pt x="51" y="2745"/>
                    <a:pt x="45" y="2748"/>
                    <a:pt x="43" y="2752"/>
                  </a:cubicBezTo>
                  <a:cubicBezTo>
                    <a:pt x="38" y="2762"/>
                    <a:pt x="43" y="2773"/>
                    <a:pt x="48" y="2776"/>
                  </a:cubicBezTo>
                  <a:lnTo>
                    <a:pt x="156" y="2829"/>
                  </a:lnTo>
                  <a:lnTo>
                    <a:pt x="209" y="2939"/>
                  </a:lnTo>
                  <a:cubicBezTo>
                    <a:pt x="213" y="2946"/>
                    <a:pt x="217" y="2950"/>
                    <a:pt x="223" y="2950"/>
                  </a:cubicBezTo>
                  <a:cubicBezTo>
                    <a:pt x="226" y="2950"/>
                    <a:pt x="230" y="2949"/>
                    <a:pt x="233" y="2947"/>
                  </a:cubicBezTo>
                  <a:cubicBezTo>
                    <a:pt x="235" y="2948"/>
                    <a:pt x="236" y="2948"/>
                    <a:pt x="237" y="2948"/>
                  </a:cubicBezTo>
                  <a:cubicBezTo>
                    <a:pt x="247" y="2948"/>
                    <a:pt x="249" y="2938"/>
                    <a:pt x="247" y="2931"/>
                  </a:cubicBezTo>
                  <a:lnTo>
                    <a:pt x="193" y="2819"/>
                  </a:lnTo>
                  <a:cubicBezTo>
                    <a:pt x="193" y="2816"/>
                    <a:pt x="190" y="2813"/>
                    <a:pt x="188" y="2811"/>
                  </a:cubicBezTo>
                  <a:cubicBezTo>
                    <a:pt x="182" y="2805"/>
                    <a:pt x="180" y="2805"/>
                    <a:pt x="177" y="2803"/>
                  </a:cubicBezTo>
                  <a:lnTo>
                    <a:pt x="64" y="2746"/>
                  </a:lnTo>
                  <a:cubicBezTo>
                    <a:pt x="62" y="2746"/>
                    <a:pt x="60" y="2745"/>
                    <a:pt x="58" y="2745"/>
                  </a:cubicBezTo>
                  <a:close/>
                  <a:moveTo>
                    <a:pt x="3330" y="2768"/>
                  </a:moveTo>
                  <a:cubicBezTo>
                    <a:pt x="3323" y="2768"/>
                    <a:pt x="3317" y="2772"/>
                    <a:pt x="3315" y="2776"/>
                  </a:cubicBezTo>
                  <a:lnTo>
                    <a:pt x="3259" y="2883"/>
                  </a:lnTo>
                  <a:lnTo>
                    <a:pt x="3149" y="2934"/>
                  </a:lnTo>
                  <a:cubicBezTo>
                    <a:pt x="3138" y="2937"/>
                    <a:pt x="3136" y="2947"/>
                    <a:pt x="3138" y="2958"/>
                  </a:cubicBezTo>
                  <a:cubicBezTo>
                    <a:pt x="3137" y="2964"/>
                    <a:pt x="3140" y="2968"/>
                    <a:pt x="3146" y="2968"/>
                  </a:cubicBezTo>
                  <a:cubicBezTo>
                    <a:pt x="3149" y="2968"/>
                    <a:pt x="3152" y="2968"/>
                    <a:pt x="3155" y="2966"/>
                  </a:cubicBezTo>
                  <a:lnTo>
                    <a:pt x="3270" y="2918"/>
                  </a:lnTo>
                  <a:cubicBezTo>
                    <a:pt x="3272" y="2918"/>
                    <a:pt x="3275" y="2912"/>
                    <a:pt x="3278" y="2910"/>
                  </a:cubicBezTo>
                  <a:cubicBezTo>
                    <a:pt x="3283" y="2907"/>
                    <a:pt x="3283" y="2904"/>
                    <a:pt x="3286" y="2899"/>
                  </a:cubicBezTo>
                  <a:lnTo>
                    <a:pt x="3345" y="2792"/>
                  </a:lnTo>
                  <a:cubicBezTo>
                    <a:pt x="3350" y="2784"/>
                    <a:pt x="3345" y="2773"/>
                    <a:pt x="3339" y="2770"/>
                  </a:cubicBezTo>
                  <a:cubicBezTo>
                    <a:pt x="3336" y="2769"/>
                    <a:pt x="3333" y="2768"/>
                    <a:pt x="3330" y="2768"/>
                  </a:cubicBezTo>
                  <a:close/>
                  <a:moveTo>
                    <a:pt x="20" y="2786"/>
                  </a:moveTo>
                  <a:cubicBezTo>
                    <a:pt x="14" y="2786"/>
                    <a:pt x="7" y="2790"/>
                    <a:pt x="5" y="2797"/>
                  </a:cubicBezTo>
                  <a:cubicBezTo>
                    <a:pt x="0" y="2803"/>
                    <a:pt x="3" y="2816"/>
                    <a:pt x="13" y="2819"/>
                  </a:cubicBezTo>
                  <a:lnTo>
                    <a:pt x="121" y="2878"/>
                  </a:lnTo>
                  <a:lnTo>
                    <a:pt x="169" y="2987"/>
                  </a:lnTo>
                  <a:cubicBezTo>
                    <a:pt x="171" y="2996"/>
                    <a:pt x="178" y="2999"/>
                    <a:pt x="186" y="2999"/>
                  </a:cubicBezTo>
                  <a:cubicBezTo>
                    <a:pt x="188" y="2999"/>
                    <a:pt x="190" y="2999"/>
                    <a:pt x="193" y="2998"/>
                  </a:cubicBezTo>
                  <a:cubicBezTo>
                    <a:pt x="201" y="2993"/>
                    <a:pt x="206" y="2985"/>
                    <a:pt x="204" y="2977"/>
                  </a:cubicBezTo>
                  <a:lnTo>
                    <a:pt x="153" y="2867"/>
                  </a:lnTo>
                  <a:cubicBezTo>
                    <a:pt x="150" y="2864"/>
                    <a:pt x="150" y="2859"/>
                    <a:pt x="147" y="2856"/>
                  </a:cubicBezTo>
                  <a:cubicBezTo>
                    <a:pt x="142" y="2853"/>
                    <a:pt x="139" y="2851"/>
                    <a:pt x="137" y="2851"/>
                  </a:cubicBezTo>
                  <a:lnTo>
                    <a:pt x="30" y="2789"/>
                  </a:lnTo>
                  <a:cubicBezTo>
                    <a:pt x="27" y="2787"/>
                    <a:pt x="24" y="2786"/>
                    <a:pt x="20" y="27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9"/>
            <p:cNvSpPr/>
            <p:nvPr/>
          </p:nvSpPr>
          <p:spPr>
            <a:xfrm>
              <a:off x="3385807" y="4021028"/>
              <a:ext cx="159733" cy="109864"/>
            </a:xfrm>
            <a:custGeom>
              <a:rect b="b" l="l" r="r" t="t"/>
              <a:pathLst>
                <a:path extrusionOk="0" h="1291" w="1877">
                  <a:moveTo>
                    <a:pt x="1133" y="1"/>
                  </a:moveTo>
                  <a:cubicBezTo>
                    <a:pt x="1006" y="1"/>
                    <a:pt x="870" y="23"/>
                    <a:pt x="735" y="71"/>
                  </a:cubicBezTo>
                  <a:cubicBezTo>
                    <a:pt x="279" y="232"/>
                    <a:pt x="1" y="620"/>
                    <a:pt x="116" y="939"/>
                  </a:cubicBezTo>
                  <a:cubicBezTo>
                    <a:pt x="195" y="1162"/>
                    <a:pt x="446" y="1291"/>
                    <a:pt x="747" y="1291"/>
                  </a:cubicBezTo>
                  <a:cubicBezTo>
                    <a:pt x="873" y="1291"/>
                    <a:pt x="1008" y="1268"/>
                    <a:pt x="1142" y="1221"/>
                  </a:cubicBezTo>
                  <a:cubicBezTo>
                    <a:pt x="1598" y="1060"/>
                    <a:pt x="1877" y="671"/>
                    <a:pt x="1764" y="352"/>
                  </a:cubicBezTo>
                  <a:cubicBezTo>
                    <a:pt x="1685" y="128"/>
                    <a:pt x="1433" y="1"/>
                    <a:pt x="1133" y="1"/>
                  </a:cubicBezTo>
                  <a:close/>
                </a:path>
              </a:pathLst>
            </a:custGeom>
            <a:solidFill>
              <a:srgbClr val="FFFFFF">
                <a:alpha val="31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9"/>
            <p:cNvSpPr/>
            <p:nvPr/>
          </p:nvSpPr>
          <p:spPr>
            <a:xfrm>
              <a:off x="3337725" y="4077620"/>
              <a:ext cx="362696" cy="290021"/>
            </a:xfrm>
            <a:custGeom>
              <a:rect b="b" l="l" r="r" t="t"/>
              <a:pathLst>
                <a:path extrusionOk="0" h="3408" w="4262">
                  <a:moveTo>
                    <a:pt x="4119" y="1764"/>
                  </a:moveTo>
                  <a:cubicBezTo>
                    <a:pt x="3892" y="2662"/>
                    <a:pt x="3082" y="3324"/>
                    <a:pt x="2115" y="3324"/>
                  </a:cubicBezTo>
                  <a:cubicBezTo>
                    <a:pt x="1579" y="3324"/>
                    <a:pt x="1088" y="3121"/>
                    <a:pt x="718" y="2786"/>
                  </a:cubicBezTo>
                  <a:lnTo>
                    <a:pt x="718" y="2786"/>
                  </a:lnTo>
                  <a:cubicBezTo>
                    <a:pt x="1088" y="3051"/>
                    <a:pt x="1536" y="3209"/>
                    <a:pt x="2026" y="3209"/>
                  </a:cubicBezTo>
                  <a:cubicBezTo>
                    <a:pt x="2980" y="3209"/>
                    <a:pt x="3798" y="2609"/>
                    <a:pt x="4119" y="1764"/>
                  </a:cubicBezTo>
                  <a:close/>
                  <a:moveTo>
                    <a:pt x="3835" y="1"/>
                  </a:moveTo>
                  <a:lnTo>
                    <a:pt x="3835" y="1"/>
                  </a:lnTo>
                  <a:cubicBezTo>
                    <a:pt x="3886" y="181"/>
                    <a:pt x="3913" y="363"/>
                    <a:pt x="3913" y="558"/>
                  </a:cubicBezTo>
                  <a:cubicBezTo>
                    <a:pt x="3913" y="1663"/>
                    <a:pt x="3018" y="2558"/>
                    <a:pt x="1914" y="2558"/>
                  </a:cubicBezTo>
                  <a:cubicBezTo>
                    <a:pt x="1016" y="2558"/>
                    <a:pt x="257" y="1968"/>
                    <a:pt x="3" y="1153"/>
                  </a:cubicBezTo>
                  <a:cubicBezTo>
                    <a:pt x="0" y="1194"/>
                    <a:pt x="0" y="1239"/>
                    <a:pt x="0" y="1277"/>
                  </a:cubicBezTo>
                  <a:cubicBezTo>
                    <a:pt x="0" y="2453"/>
                    <a:pt x="954" y="3407"/>
                    <a:pt x="2131" y="3407"/>
                  </a:cubicBezTo>
                  <a:cubicBezTo>
                    <a:pt x="3307" y="3407"/>
                    <a:pt x="4261" y="2453"/>
                    <a:pt x="4261" y="1277"/>
                  </a:cubicBezTo>
                  <a:cubicBezTo>
                    <a:pt x="4261" y="802"/>
                    <a:pt x="4103" y="360"/>
                    <a:pt x="3835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38"/>
          <p:cNvGrpSpPr/>
          <p:nvPr/>
        </p:nvGrpSpPr>
        <p:grpSpPr>
          <a:xfrm>
            <a:off x="8051110" y="3466442"/>
            <a:ext cx="180306" cy="180306"/>
            <a:chOff x="4372113" y="535000"/>
            <a:chExt cx="222600" cy="222600"/>
          </a:xfrm>
        </p:grpSpPr>
        <p:sp>
          <p:nvSpPr>
            <p:cNvPr id="1534" name="Google Shape;1534;p38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8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6" name="Google Shape;1536;p38"/>
          <p:cNvSpPr txBox="1"/>
          <p:nvPr>
            <p:ph type="title"/>
          </p:nvPr>
        </p:nvSpPr>
        <p:spPr>
          <a:xfrm>
            <a:off x="156175" y="310950"/>
            <a:ext cx="61485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and Methods</a:t>
            </a:r>
            <a:endParaRPr/>
          </a:p>
        </p:txBody>
      </p:sp>
      <p:sp>
        <p:nvSpPr>
          <p:cNvPr id="1537" name="Google Shape;1537;p38"/>
          <p:cNvSpPr txBox="1"/>
          <p:nvPr/>
        </p:nvSpPr>
        <p:spPr>
          <a:xfrm>
            <a:off x="480200" y="2072950"/>
            <a:ext cx="40137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●  </a:t>
            </a:r>
            <a:r>
              <a:rPr lang="en" sz="1800">
                <a:solidFill>
                  <a:schemeClr val="dk1"/>
                </a:solidFill>
              </a:rPr>
              <a:t>Microcontroller Unit (MCU),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 Program, to count when magnet reaches target cell, signifying successful movement.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8" name="Google Shape;153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175" y="1686300"/>
            <a:ext cx="3287700" cy="205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539" name="Google Shape;1539;p38"/>
          <p:cNvSpPr txBox="1"/>
          <p:nvPr/>
        </p:nvSpPr>
        <p:spPr>
          <a:xfrm>
            <a:off x="862975" y="1349774"/>
            <a:ext cx="33432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Microcontroller Unit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540" name="Google Shape;1540;p38"/>
          <p:cNvSpPr/>
          <p:nvPr/>
        </p:nvSpPr>
        <p:spPr>
          <a:xfrm>
            <a:off x="965300" y="1117425"/>
            <a:ext cx="502200" cy="7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39"/>
          <p:cNvGrpSpPr/>
          <p:nvPr/>
        </p:nvGrpSpPr>
        <p:grpSpPr>
          <a:xfrm>
            <a:off x="8051110" y="3466442"/>
            <a:ext cx="180306" cy="180306"/>
            <a:chOff x="4372113" y="535000"/>
            <a:chExt cx="222600" cy="222600"/>
          </a:xfrm>
        </p:grpSpPr>
        <p:sp>
          <p:nvSpPr>
            <p:cNvPr id="1546" name="Google Shape;1546;p39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9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8" name="Google Shape;1548;p39"/>
          <p:cNvSpPr txBox="1"/>
          <p:nvPr>
            <p:ph type="title"/>
          </p:nvPr>
        </p:nvSpPr>
        <p:spPr>
          <a:xfrm>
            <a:off x="156175" y="362775"/>
            <a:ext cx="61485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and Methods</a:t>
            </a:r>
            <a:endParaRPr/>
          </a:p>
        </p:txBody>
      </p:sp>
      <p:pic>
        <p:nvPicPr>
          <p:cNvPr id="1549" name="Google Shape;154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050" y="1453025"/>
            <a:ext cx="3183300" cy="257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550" name="Google Shape;1550;p39"/>
          <p:cNvSpPr txBox="1"/>
          <p:nvPr/>
        </p:nvSpPr>
        <p:spPr>
          <a:xfrm>
            <a:off x="207150" y="1969300"/>
            <a:ext cx="4226400" cy="20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Hall effect sensors within the matrix to detect movement of the magnetized piece.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39"/>
          <p:cNvSpPr txBox="1"/>
          <p:nvPr/>
        </p:nvSpPr>
        <p:spPr>
          <a:xfrm>
            <a:off x="708300" y="1294975"/>
            <a:ext cx="3343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Hall effect sensor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552" name="Google Shape;1552;p39"/>
          <p:cNvSpPr/>
          <p:nvPr/>
        </p:nvSpPr>
        <p:spPr>
          <a:xfrm>
            <a:off x="810625" y="1189600"/>
            <a:ext cx="502200" cy="7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oogle Shape;1557;p40"/>
          <p:cNvGrpSpPr/>
          <p:nvPr/>
        </p:nvGrpSpPr>
        <p:grpSpPr>
          <a:xfrm>
            <a:off x="8051110" y="3466442"/>
            <a:ext cx="180306" cy="180306"/>
            <a:chOff x="4372113" y="535000"/>
            <a:chExt cx="222600" cy="222600"/>
          </a:xfrm>
        </p:grpSpPr>
        <p:sp>
          <p:nvSpPr>
            <p:cNvPr id="1558" name="Google Shape;1558;p40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0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0" name="Google Shape;1560;p40"/>
          <p:cNvSpPr txBox="1"/>
          <p:nvPr>
            <p:ph type="title"/>
          </p:nvPr>
        </p:nvSpPr>
        <p:spPr>
          <a:xfrm>
            <a:off x="156175" y="362775"/>
            <a:ext cx="61485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and Methods</a:t>
            </a:r>
            <a:endParaRPr/>
          </a:p>
        </p:txBody>
      </p:sp>
      <p:sp>
        <p:nvSpPr>
          <p:cNvPr id="1561" name="Google Shape;1561;p40"/>
          <p:cNvSpPr txBox="1"/>
          <p:nvPr/>
        </p:nvSpPr>
        <p:spPr>
          <a:xfrm>
            <a:off x="659025" y="1721950"/>
            <a:ext cx="5285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Printed circuit board (PCB)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For sound amplification 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562" name="Google Shape;1562;p40"/>
          <p:cNvSpPr/>
          <p:nvPr/>
        </p:nvSpPr>
        <p:spPr>
          <a:xfrm>
            <a:off x="810625" y="1189600"/>
            <a:ext cx="502200" cy="7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3" name="Google Shape;1563;p40"/>
          <p:cNvPicPr preferRelativeResize="0"/>
          <p:nvPr/>
        </p:nvPicPr>
        <p:blipFill rotWithShape="1">
          <a:blip r:embed="rId3">
            <a:alphaModFix/>
          </a:blip>
          <a:srcRect b="2339" l="17323" r="33697" t="5170"/>
          <a:stretch/>
        </p:blipFill>
        <p:spPr>
          <a:xfrm>
            <a:off x="5551450" y="1379025"/>
            <a:ext cx="3251700" cy="276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64" name="Google Shape;156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175" y="3263125"/>
            <a:ext cx="1034200" cy="18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p40"/>
          <p:cNvSpPr txBox="1"/>
          <p:nvPr/>
        </p:nvSpPr>
        <p:spPr>
          <a:xfrm>
            <a:off x="218875" y="2125975"/>
            <a:ext cx="50835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 made by </a:t>
            </a:r>
            <a:r>
              <a:rPr lang="en" sz="1800">
                <a:solidFill>
                  <a:schemeClr val="dk1"/>
                </a:solidFill>
              </a:rPr>
              <a:t>ourselves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Exclusively</a:t>
            </a:r>
            <a:r>
              <a:rPr lang="en" sz="1800">
                <a:solidFill>
                  <a:schemeClr val="dk1"/>
                </a:solidFill>
              </a:rPr>
              <a:t> sold by Mohamed Salah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41"/>
          <p:cNvSpPr/>
          <p:nvPr/>
        </p:nvSpPr>
        <p:spPr>
          <a:xfrm rot="5400000">
            <a:off x="8035499" y="3314767"/>
            <a:ext cx="180300" cy="37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41"/>
          <p:cNvSpPr/>
          <p:nvPr/>
        </p:nvSpPr>
        <p:spPr>
          <a:xfrm>
            <a:off x="8035585" y="3314860"/>
            <a:ext cx="180300" cy="37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41"/>
          <p:cNvSpPr txBox="1"/>
          <p:nvPr>
            <p:ph type="title"/>
          </p:nvPr>
        </p:nvSpPr>
        <p:spPr>
          <a:xfrm>
            <a:off x="156175" y="427000"/>
            <a:ext cx="61485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and Methods</a:t>
            </a:r>
            <a:endParaRPr/>
          </a:p>
        </p:txBody>
      </p:sp>
      <p:pic>
        <p:nvPicPr>
          <p:cNvPr id="1573" name="Google Shape;15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925" y="1717500"/>
            <a:ext cx="2213700" cy="2213700"/>
          </a:xfrm>
          <a:prstGeom prst="flowChartConnecto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4" name="Google Shape;1574;p41"/>
          <p:cNvSpPr txBox="1"/>
          <p:nvPr/>
        </p:nvSpPr>
        <p:spPr>
          <a:xfrm>
            <a:off x="928100" y="4233900"/>
            <a:ext cx="33432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Transistors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575" name="Google Shape;1575;p41"/>
          <p:cNvSpPr/>
          <p:nvPr/>
        </p:nvSpPr>
        <p:spPr>
          <a:xfrm>
            <a:off x="1030425" y="4128525"/>
            <a:ext cx="502200" cy="7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41"/>
          <p:cNvSpPr txBox="1"/>
          <p:nvPr/>
        </p:nvSpPr>
        <p:spPr>
          <a:xfrm>
            <a:off x="5215300" y="4246400"/>
            <a:ext cx="3000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Boost Converter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577" name="Google Shape;1577;p41"/>
          <p:cNvSpPr txBox="1"/>
          <p:nvPr/>
        </p:nvSpPr>
        <p:spPr>
          <a:xfrm>
            <a:off x="974725" y="1223100"/>
            <a:ext cx="76152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To raise the voltage from 5v to 9v for better led illumination</a:t>
            </a:r>
            <a:endParaRPr sz="18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578" name="Google Shape;1578;p41"/>
          <p:cNvSpPr/>
          <p:nvPr/>
        </p:nvSpPr>
        <p:spPr>
          <a:xfrm>
            <a:off x="5317625" y="4128525"/>
            <a:ext cx="502200" cy="7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9" name="Google Shape;157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675" y="1717500"/>
            <a:ext cx="2213700" cy="22137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0" name="Google Shape;1580;p41"/>
          <p:cNvSpPr/>
          <p:nvPr/>
        </p:nvSpPr>
        <p:spPr>
          <a:xfrm>
            <a:off x="810625" y="1084000"/>
            <a:ext cx="502200" cy="7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42"/>
          <p:cNvGrpSpPr/>
          <p:nvPr/>
        </p:nvGrpSpPr>
        <p:grpSpPr>
          <a:xfrm>
            <a:off x="7835985" y="3727767"/>
            <a:ext cx="180306" cy="180306"/>
            <a:chOff x="4372113" y="535000"/>
            <a:chExt cx="222600" cy="222600"/>
          </a:xfrm>
        </p:grpSpPr>
        <p:sp>
          <p:nvSpPr>
            <p:cNvPr id="1586" name="Google Shape;1586;p42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8" name="Google Shape;1588;p42"/>
          <p:cNvSpPr txBox="1"/>
          <p:nvPr>
            <p:ph type="title"/>
          </p:nvPr>
        </p:nvSpPr>
        <p:spPr>
          <a:xfrm>
            <a:off x="156175" y="426925"/>
            <a:ext cx="61485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and Methods</a:t>
            </a:r>
            <a:endParaRPr/>
          </a:p>
        </p:txBody>
      </p:sp>
      <p:grpSp>
        <p:nvGrpSpPr>
          <p:cNvPr id="1589" name="Google Shape;1589;p42"/>
          <p:cNvGrpSpPr/>
          <p:nvPr/>
        </p:nvGrpSpPr>
        <p:grpSpPr>
          <a:xfrm>
            <a:off x="928100" y="3957200"/>
            <a:ext cx="3343200" cy="568875"/>
            <a:chOff x="1315300" y="3645475"/>
            <a:chExt cx="3343200" cy="568875"/>
          </a:xfrm>
        </p:grpSpPr>
        <p:sp>
          <p:nvSpPr>
            <p:cNvPr id="1590" name="Google Shape;1590;p42"/>
            <p:cNvSpPr txBox="1"/>
            <p:nvPr/>
          </p:nvSpPr>
          <p:spPr>
            <a:xfrm>
              <a:off x="1315300" y="3750850"/>
              <a:ext cx="33432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rPr>
                <a:t>Bluetooth module</a:t>
              </a:r>
              <a:endPara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endParaRPr>
            </a:p>
          </p:txBody>
        </p:sp>
        <p:sp>
          <p:nvSpPr>
            <p:cNvPr id="1591" name="Google Shape;1591;p42"/>
            <p:cNvSpPr/>
            <p:nvPr/>
          </p:nvSpPr>
          <p:spPr>
            <a:xfrm>
              <a:off x="1417625" y="3645475"/>
              <a:ext cx="502200" cy="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2" name="Google Shape;1592;p42"/>
          <p:cNvSpPr txBox="1"/>
          <p:nvPr/>
        </p:nvSpPr>
        <p:spPr>
          <a:xfrm>
            <a:off x="5215300" y="4075075"/>
            <a:ext cx="3000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Speakers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593" name="Google Shape;1593;p42"/>
          <p:cNvSpPr/>
          <p:nvPr/>
        </p:nvSpPr>
        <p:spPr>
          <a:xfrm>
            <a:off x="5317625" y="3957200"/>
            <a:ext cx="502200" cy="7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4" name="Google Shape;15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100" y="1546175"/>
            <a:ext cx="2213700" cy="22137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5" name="Google Shape;159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775" y="1546175"/>
            <a:ext cx="2213700" cy="2213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6" name="Google Shape;1596;p42"/>
          <p:cNvSpPr/>
          <p:nvPr/>
        </p:nvSpPr>
        <p:spPr>
          <a:xfrm>
            <a:off x="810625" y="1189600"/>
            <a:ext cx="502200" cy="7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1" name="Google Shape;1601;p43"/>
          <p:cNvGrpSpPr/>
          <p:nvPr/>
        </p:nvGrpSpPr>
        <p:grpSpPr>
          <a:xfrm>
            <a:off x="8267435" y="3638217"/>
            <a:ext cx="180306" cy="180306"/>
            <a:chOff x="4372113" y="535000"/>
            <a:chExt cx="222600" cy="222600"/>
          </a:xfrm>
        </p:grpSpPr>
        <p:sp>
          <p:nvSpPr>
            <p:cNvPr id="1602" name="Google Shape;1602;p43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3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4" name="Google Shape;1604;p43"/>
          <p:cNvSpPr txBox="1"/>
          <p:nvPr>
            <p:ph type="title"/>
          </p:nvPr>
        </p:nvSpPr>
        <p:spPr>
          <a:xfrm>
            <a:off x="156175" y="427000"/>
            <a:ext cx="61485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and Methods</a:t>
            </a:r>
            <a:endParaRPr/>
          </a:p>
        </p:txBody>
      </p:sp>
      <p:grpSp>
        <p:nvGrpSpPr>
          <p:cNvPr id="1605" name="Google Shape;1605;p43"/>
          <p:cNvGrpSpPr/>
          <p:nvPr/>
        </p:nvGrpSpPr>
        <p:grpSpPr>
          <a:xfrm>
            <a:off x="1497950" y="3867650"/>
            <a:ext cx="3343200" cy="568875"/>
            <a:chOff x="1315300" y="3645475"/>
            <a:chExt cx="3343200" cy="568875"/>
          </a:xfrm>
        </p:grpSpPr>
        <p:sp>
          <p:nvSpPr>
            <p:cNvPr id="1606" name="Google Shape;1606;p43"/>
            <p:cNvSpPr txBox="1"/>
            <p:nvPr/>
          </p:nvSpPr>
          <p:spPr>
            <a:xfrm>
              <a:off x="1315300" y="3750850"/>
              <a:ext cx="33432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rPr>
                <a:t>LCD</a:t>
              </a:r>
              <a:endPara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endParaRPr>
            </a:p>
          </p:txBody>
        </p:sp>
        <p:sp>
          <p:nvSpPr>
            <p:cNvPr id="1607" name="Google Shape;1607;p43"/>
            <p:cNvSpPr/>
            <p:nvPr/>
          </p:nvSpPr>
          <p:spPr>
            <a:xfrm>
              <a:off x="1417625" y="3645475"/>
              <a:ext cx="502200" cy="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8" name="Google Shape;1608;p43"/>
          <p:cNvSpPr txBox="1"/>
          <p:nvPr/>
        </p:nvSpPr>
        <p:spPr>
          <a:xfrm>
            <a:off x="5646750" y="3985525"/>
            <a:ext cx="3000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Push Button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609" name="Google Shape;1609;p43"/>
          <p:cNvSpPr/>
          <p:nvPr/>
        </p:nvSpPr>
        <p:spPr>
          <a:xfrm>
            <a:off x="5749075" y="3867650"/>
            <a:ext cx="502200" cy="7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0" name="Google Shape;16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263" y="1407888"/>
            <a:ext cx="2143200" cy="21432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1" name="Google Shape;16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550" y="1407888"/>
            <a:ext cx="2143200" cy="21432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2" name="Google Shape;1612;p43"/>
          <p:cNvSpPr/>
          <p:nvPr/>
        </p:nvSpPr>
        <p:spPr>
          <a:xfrm>
            <a:off x="810625" y="1189600"/>
            <a:ext cx="502200" cy="7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7" name="Google Shape;1617;p44"/>
          <p:cNvGrpSpPr/>
          <p:nvPr/>
        </p:nvGrpSpPr>
        <p:grpSpPr>
          <a:xfrm>
            <a:off x="7835985" y="3727767"/>
            <a:ext cx="180306" cy="180306"/>
            <a:chOff x="4372113" y="535000"/>
            <a:chExt cx="222600" cy="222600"/>
          </a:xfrm>
        </p:grpSpPr>
        <p:sp>
          <p:nvSpPr>
            <p:cNvPr id="1618" name="Google Shape;1618;p44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4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0" name="Google Shape;1620;p44"/>
          <p:cNvSpPr txBox="1"/>
          <p:nvPr>
            <p:ph type="title"/>
          </p:nvPr>
        </p:nvSpPr>
        <p:spPr>
          <a:xfrm>
            <a:off x="156175" y="427000"/>
            <a:ext cx="61485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and Methods</a:t>
            </a:r>
            <a:endParaRPr/>
          </a:p>
        </p:txBody>
      </p:sp>
      <p:grpSp>
        <p:nvGrpSpPr>
          <p:cNvPr id="1621" name="Google Shape;1621;p44"/>
          <p:cNvGrpSpPr/>
          <p:nvPr/>
        </p:nvGrpSpPr>
        <p:grpSpPr>
          <a:xfrm>
            <a:off x="1294450" y="3957200"/>
            <a:ext cx="3343200" cy="568875"/>
            <a:chOff x="1315300" y="3645475"/>
            <a:chExt cx="3343200" cy="568875"/>
          </a:xfrm>
        </p:grpSpPr>
        <p:sp>
          <p:nvSpPr>
            <p:cNvPr id="1622" name="Google Shape;1622;p44"/>
            <p:cNvSpPr txBox="1"/>
            <p:nvPr/>
          </p:nvSpPr>
          <p:spPr>
            <a:xfrm>
              <a:off x="1315300" y="3750850"/>
              <a:ext cx="33432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rPr>
                <a:t>Resistors</a:t>
              </a:r>
              <a:endPara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endParaRPr>
            </a:p>
          </p:txBody>
        </p:sp>
        <p:sp>
          <p:nvSpPr>
            <p:cNvPr id="1623" name="Google Shape;1623;p44"/>
            <p:cNvSpPr/>
            <p:nvPr/>
          </p:nvSpPr>
          <p:spPr>
            <a:xfrm>
              <a:off x="1417625" y="3645475"/>
              <a:ext cx="502200" cy="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4" name="Google Shape;1624;p44"/>
          <p:cNvSpPr txBox="1"/>
          <p:nvPr/>
        </p:nvSpPr>
        <p:spPr>
          <a:xfrm>
            <a:off x="5215300" y="4075075"/>
            <a:ext cx="3000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Magnet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625" name="Google Shape;1625;p44"/>
          <p:cNvSpPr/>
          <p:nvPr/>
        </p:nvSpPr>
        <p:spPr>
          <a:xfrm>
            <a:off x="5317625" y="3957200"/>
            <a:ext cx="502200" cy="7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6" name="Google Shape;1626;p44"/>
          <p:cNvPicPr preferRelativeResize="0"/>
          <p:nvPr/>
        </p:nvPicPr>
        <p:blipFill rotWithShape="1">
          <a:blip r:embed="rId3">
            <a:alphaModFix/>
          </a:blip>
          <a:srcRect b="0" l="9478" r="1600" t="-1750"/>
          <a:stretch/>
        </p:blipFill>
        <p:spPr>
          <a:xfrm>
            <a:off x="1170275" y="1407900"/>
            <a:ext cx="2213700" cy="22137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7" name="Google Shape;162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775" y="1464900"/>
            <a:ext cx="2213700" cy="22137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8" name="Google Shape;1628;p44"/>
          <p:cNvSpPr/>
          <p:nvPr/>
        </p:nvSpPr>
        <p:spPr>
          <a:xfrm>
            <a:off x="810625" y="1189600"/>
            <a:ext cx="502200" cy="7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45"/>
          <p:cNvSpPr/>
          <p:nvPr/>
        </p:nvSpPr>
        <p:spPr>
          <a:xfrm>
            <a:off x="4492400" y="4034000"/>
            <a:ext cx="3737100" cy="651600"/>
          </a:xfrm>
          <a:prstGeom prst="ellipse">
            <a:avLst/>
          </a:pr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45"/>
          <p:cNvSpPr/>
          <p:nvPr/>
        </p:nvSpPr>
        <p:spPr>
          <a:xfrm rot="10800000">
            <a:off x="2220650" y="1743050"/>
            <a:ext cx="939900" cy="884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45"/>
          <p:cNvSpPr txBox="1"/>
          <p:nvPr>
            <p:ph type="title"/>
          </p:nvPr>
        </p:nvSpPr>
        <p:spPr>
          <a:xfrm>
            <a:off x="715100" y="3170325"/>
            <a:ext cx="3951000" cy="6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Implementation</a:t>
            </a:r>
            <a:endParaRPr/>
          </a:p>
        </p:txBody>
      </p:sp>
      <p:sp>
        <p:nvSpPr>
          <p:cNvPr id="1636" name="Google Shape;1636;p45"/>
          <p:cNvSpPr txBox="1"/>
          <p:nvPr>
            <p:ph idx="2" type="title"/>
          </p:nvPr>
        </p:nvSpPr>
        <p:spPr>
          <a:xfrm>
            <a:off x="2059850" y="1675250"/>
            <a:ext cx="1100700" cy="9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637" name="Google Shape;1637;p45"/>
          <p:cNvGrpSpPr/>
          <p:nvPr/>
        </p:nvGrpSpPr>
        <p:grpSpPr>
          <a:xfrm flipH="1">
            <a:off x="4869100" y="1187825"/>
            <a:ext cx="3073830" cy="3287476"/>
            <a:chOff x="936600" y="1187825"/>
            <a:chExt cx="3073830" cy="3287476"/>
          </a:xfrm>
        </p:grpSpPr>
        <p:sp>
          <p:nvSpPr>
            <p:cNvPr id="1638" name="Google Shape;1638;p45"/>
            <p:cNvSpPr/>
            <p:nvPr/>
          </p:nvSpPr>
          <p:spPr>
            <a:xfrm>
              <a:off x="3100372" y="4159297"/>
              <a:ext cx="489740" cy="226750"/>
            </a:xfrm>
            <a:custGeom>
              <a:rect b="b" l="l" r="r" t="t"/>
              <a:pathLst>
                <a:path extrusionOk="0" h="1852" w="4000">
                  <a:moveTo>
                    <a:pt x="3374" y="0"/>
                  </a:moveTo>
                  <a:cubicBezTo>
                    <a:pt x="3365" y="0"/>
                    <a:pt x="3357" y="2"/>
                    <a:pt x="3351" y="6"/>
                  </a:cubicBezTo>
                  <a:cubicBezTo>
                    <a:pt x="3297" y="41"/>
                    <a:pt x="3195" y="202"/>
                    <a:pt x="3139" y="296"/>
                  </a:cubicBezTo>
                  <a:cubicBezTo>
                    <a:pt x="3120" y="327"/>
                    <a:pt x="3088" y="343"/>
                    <a:pt x="3053" y="343"/>
                  </a:cubicBezTo>
                  <a:cubicBezTo>
                    <a:pt x="3042" y="343"/>
                    <a:pt x="3031" y="342"/>
                    <a:pt x="3021" y="339"/>
                  </a:cubicBezTo>
                  <a:cubicBezTo>
                    <a:pt x="2879" y="288"/>
                    <a:pt x="2573" y="184"/>
                    <a:pt x="2407" y="184"/>
                  </a:cubicBezTo>
                  <a:cubicBezTo>
                    <a:pt x="2382" y="184"/>
                    <a:pt x="2360" y="186"/>
                    <a:pt x="2343" y="191"/>
                  </a:cubicBezTo>
                  <a:cubicBezTo>
                    <a:pt x="2177" y="240"/>
                    <a:pt x="1252" y="886"/>
                    <a:pt x="1142" y="963"/>
                  </a:cubicBezTo>
                  <a:cubicBezTo>
                    <a:pt x="1137" y="969"/>
                    <a:pt x="1129" y="971"/>
                    <a:pt x="1118" y="971"/>
                  </a:cubicBezTo>
                  <a:cubicBezTo>
                    <a:pt x="1030" y="1003"/>
                    <a:pt x="461" y="1194"/>
                    <a:pt x="225" y="1282"/>
                  </a:cubicBezTo>
                  <a:cubicBezTo>
                    <a:pt x="180" y="1301"/>
                    <a:pt x="148" y="1314"/>
                    <a:pt x="132" y="1322"/>
                  </a:cubicBezTo>
                  <a:cubicBezTo>
                    <a:pt x="51" y="1365"/>
                    <a:pt x="0" y="1569"/>
                    <a:pt x="0" y="1706"/>
                  </a:cubicBezTo>
                  <a:cubicBezTo>
                    <a:pt x="0" y="1773"/>
                    <a:pt x="14" y="1824"/>
                    <a:pt x="41" y="1834"/>
                  </a:cubicBezTo>
                  <a:cubicBezTo>
                    <a:pt x="434" y="1847"/>
                    <a:pt x="854" y="1851"/>
                    <a:pt x="1231" y="1851"/>
                  </a:cubicBezTo>
                  <a:cubicBezTo>
                    <a:pt x="1335" y="1851"/>
                    <a:pt x="1435" y="1851"/>
                    <a:pt x="1531" y="1850"/>
                  </a:cubicBezTo>
                  <a:cubicBezTo>
                    <a:pt x="1938" y="1848"/>
                    <a:pt x="2262" y="1840"/>
                    <a:pt x="2402" y="1840"/>
                  </a:cubicBezTo>
                  <a:cubicBezTo>
                    <a:pt x="2450" y="1840"/>
                    <a:pt x="2493" y="1816"/>
                    <a:pt x="2522" y="1783"/>
                  </a:cubicBezTo>
                  <a:lnTo>
                    <a:pt x="2608" y="1679"/>
                  </a:lnTo>
                  <a:cubicBezTo>
                    <a:pt x="2626" y="1655"/>
                    <a:pt x="2652" y="1644"/>
                    <a:pt x="2679" y="1644"/>
                  </a:cubicBezTo>
                  <a:cubicBezTo>
                    <a:pt x="2710" y="1644"/>
                    <a:pt x="2741" y="1658"/>
                    <a:pt x="2761" y="1687"/>
                  </a:cubicBezTo>
                  <a:cubicBezTo>
                    <a:pt x="2811" y="1757"/>
                    <a:pt x="2893" y="1797"/>
                    <a:pt x="2976" y="1797"/>
                  </a:cubicBezTo>
                  <a:cubicBezTo>
                    <a:pt x="2981" y="1797"/>
                    <a:pt x="2986" y="1797"/>
                    <a:pt x="2991" y="1797"/>
                  </a:cubicBezTo>
                  <a:cubicBezTo>
                    <a:pt x="3190" y="1783"/>
                    <a:pt x="3541" y="1757"/>
                    <a:pt x="3777" y="1743"/>
                  </a:cubicBezTo>
                  <a:cubicBezTo>
                    <a:pt x="3905" y="1735"/>
                    <a:pt x="3999" y="1615"/>
                    <a:pt x="3978" y="1486"/>
                  </a:cubicBezTo>
                  <a:lnTo>
                    <a:pt x="3978" y="1478"/>
                  </a:lnTo>
                  <a:cubicBezTo>
                    <a:pt x="3972" y="1459"/>
                    <a:pt x="3970" y="1435"/>
                    <a:pt x="3964" y="1414"/>
                  </a:cubicBezTo>
                  <a:cubicBezTo>
                    <a:pt x="3937" y="1266"/>
                    <a:pt x="3897" y="1092"/>
                    <a:pt x="3852" y="918"/>
                  </a:cubicBezTo>
                  <a:cubicBezTo>
                    <a:pt x="3822" y="802"/>
                    <a:pt x="3795" y="687"/>
                    <a:pt x="3766" y="583"/>
                  </a:cubicBezTo>
                  <a:cubicBezTo>
                    <a:pt x="3718" y="417"/>
                    <a:pt x="3672" y="274"/>
                    <a:pt x="3643" y="213"/>
                  </a:cubicBezTo>
                  <a:cubicBezTo>
                    <a:pt x="3637" y="205"/>
                    <a:pt x="3635" y="199"/>
                    <a:pt x="3629" y="191"/>
                  </a:cubicBezTo>
                  <a:cubicBezTo>
                    <a:pt x="3593" y="153"/>
                    <a:pt x="3451" y="0"/>
                    <a:pt x="3374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5"/>
            <p:cNvSpPr/>
            <p:nvPr/>
          </p:nvSpPr>
          <p:spPr>
            <a:xfrm>
              <a:off x="3276799" y="4192232"/>
              <a:ext cx="176429" cy="105661"/>
            </a:xfrm>
            <a:custGeom>
              <a:rect b="b" l="l" r="r" t="t"/>
              <a:pathLst>
                <a:path extrusionOk="0" h="863" w="1441">
                  <a:moveTo>
                    <a:pt x="1416" y="0"/>
                  </a:moveTo>
                  <a:cubicBezTo>
                    <a:pt x="1170" y="8"/>
                    <a:pt x="931" y="180"/>
                    <a:pt x="736" y="324"/>
                  </a:cubicBezTo>
                  <a:cubicBezTo>
                    <a:pt x="508" y="496"/>
                    <a:pt x="296" y="684"/>
                    <a:pt x="33" y="804"/>
                  </a:cubicBezTo>
                  <a:cubicBezTo>
                    <a:pt x="0" y="818"/>
                    <a:pt x="15" y="863"/>
                    <a:pt x="46" y="863"/>
                  </a:cubicBezTo>
                  <a:cubicBezTo>
                    <a:pt x="50" y="863"/>
                    <a:pt x="53" y="862"/>
                    <a:pt x="58" y="860"/>
                  </a:cubicBezTo>
                  <a:cubicBezTo>
                    <a:pt x="301" y="751"/>
                    <a:pt x="505" y="579"/>
                    <a:pt x="714" y="418"/>
                  </a:cubicBezTo>
                  <a:cubicBezTo>
                    <a:pt x="827" y="327"/>
                    <a:pt x="945" y="244"/>
                    <a:pt x="1071" y="174"/>
                  </a:cubicBezTo>
                  <a:cubicBezTo>
                    <a:pt x="1186" y="113"/>
                    <a:pt x="1304" y="75"/>
                    <a:pt x="1424" y="32"/>
                  </a:cubicBezTo>
                  <a:cubicBezTo>
                    <a:pt x="1440" y="27"/>
                    <a:pt x="1435" y="0"/>
                    <a:pt x="1416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5"/>
            <p:cNvSpPr/>
            <p:nvPr/>
          </p:nvSpPr>
          <p:spPr>
            <a:xfrm>
              <a:off x="3307041" y="4216107"/>
              <a:ext cx="234830" cy="138352"/>
            </a:xfrm>
            <a:custGeom>
              <a:rect b="b" l="l" r="r" t="t"/>
              <a:pathLst>
                <a:path extrusionOk="0" h="1130" w="1918">
                  <a:moveTo>
                    <a:pt x="1494" y="0"/>
                  </a:moveTo>
                  <a:cubicBezTo>
                    <a:pt x="1482" y="0"/>
                    <a:pt x="1470" y="3"/>
                    <a:pt x="1459" y="9"/>
                  </a:cubicBezTo>
                  <a:cubicBezTo>
                    <a:pt x="1296" y="79"/>
                    <a:pt x="790" y="343"/>
                    <a:pt x="680" y="399"/>
                  </a:cubicBezTo>
                  <a:lnTo>
                    <a:pt x="680" y="399"/>
                  </a:lnTo>
                  <a:cubicBezTo>
                    <a:pt x="695" y="388"/>
                    <a:pt x="703" y="382"/>
                    <a:pt x="702" y="382"/>
                  </a:cubicBezTo>
                  <a:lnTo>
                    <a:pt x="702" y="382"/>
                  </a:lnTo>
                  <a:cubicBezTo>
                    <a:pt x="702" y="382"/>
                    <a:pt x="688" y="390"/>
                    <a:pt x="660" y="408"/>
                  </a:cubicBezTo>
                  <a:cubicBezTo>
                    <a:pt x="659" y="409"/>
                    <a:pt x="659" y="409"/>
                    <a:pt x="659" y="409"/>
                  </a:cubicBezTo>
                  <a:cubicBezTo>
                    <a:pt x="660" y="409"/>
                    <a:pt x="667" y="405"/>
                    <a:pt x="680" y="399"/>
                  </a:cubicBezTo>
                  <a:lnTo>
                    <a:pt x="680" y="399"/>
                  </a:lnTo>
                  <a:cubicBezTo>
                    <a:pt x="584" y="470"/>
                    <a:pt x="196" y="751"/>
                    <a:pt x="44" y="968"/>
                  </a:cubicBezTo>
                  <a:cubicBezTo>
                    <a:pt x="1" y="1030"/>
                    <a:pt x="49" y="1118"/>
                    <a:pt x="124" y="1118"/>
                  </a:cubicBezTo>
                  <a:cubicBezTo>
                    <a:pt x="406" y="1118"/>
                    <a:pt x="561" y="1124"/>
                    <a:pt x="647" y="1129"/>
                  </a:cubicBezTo>
                  <a:cubicBezTo>
                    <a:pt x="648" y="1129"/>
                    <a:pt x="650" y="1129"/>
                    <a:pt x="652" y="1129"/>
                  </a:cubicBezTo>
                  <a:cubicBezTo>
                    <a:pt x="703" y="1129"/>
                    <a:pt x="743" y="1090"/>
                    <a:pt x="749" y="1038"/>
                  </a:cubicBezTo>
                  <a:cubicBezTo>
                    <a:pt x="754" y="928"/>
                    <a:pt x="797" y="749"/>
                    <a:pt x="966" y="623"/>
                  </a:cubicBezTo>
                  <a:cubicBezTo>
                    <a:pt x="1132" y="499"/>
                    <a:pt x="1531" y="419"/>
                    <a:pt x="1802" y="379"/>
                  </a:cubicBezTo>
                  <a:cubicBezTo>
                    <a:pt x="1893" y="365"/>
                    <a:pt x="1917" y="247"/>
                    <a:pt x="1839" y="199"/>
                  </a:cubicBezTo>
                  <a:lnTo>
                    <a:pt x="1545" y="17"/>
                  </a:lnTo>
                  <a:cubicBezTo>
                    <a:pt x="1529" y="6"/>
                    <a:pt x="1511" y="0"/>
                    <a:pt x="1494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5"/>
            <p:cNvSpPr/>
            <p:nvPr/>
          </p:nvSpPr>
          <p:spPr>
            <a:xfrm>
              <a:off x="3100372" y="4312462"/>
              <a:ext cx="237646" cy="73583"/>
            </a:xfrm>
            <a:custGeom>
              <a:rect b="b" l="l" r="r" t="t"/>
              <a:pathLst>
                <a:path extrusionOk="0" h="601" w="1941">
                  <a:moveTo>
                    <a:pt x="1123" y="1"/>
                  </a:moveTo>
                  <a:cubicBezTo>
                    <a:pt x="826" y="1"/>
                    <a:pt x="455" y="17"/>
                    <a:pt x="223" y="29"/>
                  </a:cubicBezTo>
                  <a:cubicBezTo>
                    <a:pt x="177" y="47"/>
                    <a:pt x="145" y="61"/>
                    <a:pt x="129" y="69"/>
                  </a:cubicBezTo>
                  <a:cubicBezTo>
                    <a:pt x="51" y="114"/>
                    <a:pt x="0" y="318"/>
                    <a:pt x="0" y="455"/>
                  </a:cubicBezTo>
                  <a:cubicBezTo>
                    <a:pt x="0" y="522"/>
                    <a:pt x="14" y="573"/>
                    <a:pt x="41" y="583"/>
                  </a:cubicBezTo>
                  <a:cubicBezTo>
                    <a:pt x="430" y="596"/>
                    <a:pt x="842" y="600"/>
                    <a:pt x="1215" y="600"/>
                  </a:cubicBezTo>
                  <a:cubicBezTo>
                    <a:pt x="1317" y="600"/>
                    <a:pt x="1417" y="600"/>
                    <a:pt x="1512" y="599"/>
                  </a:cubicBezTo>
                  <a:cubicBezTo>
                    <a:pt x="1525" y="599"/>
                    <a:pt x="1539" y="597"/>
                    <a:pt x="1552" y="589"/>
                  </a:cubicBezTo>
                  <a:lnTo>
                    <a:pt x="1941" y="414"/>
                  </a:lnTo>
                  <a:lnTo>
                    <a:pt x="1941" y="382"/>
                  </a:lnTo>
                  <a:cubicBezTo>
                    <a:pt x="1941" y="382"/>
                    <a:pt x="1772" y="109"/>
                    <a:pt x="1558" y="31"/>
                  </a:cubicBezTo>
                  <a:cubicBezTo>
                    <a:pt x="1492" y="8"/>
                    <a:pt x="1325" y="1"/>
                    <a:pt x="1123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5"/>
            <p:cNvSpPr/>
            <p:nvPr/>
          </p:nvSpPr>
          <p:spPr>
            <a:xfrm>
              <a:off x="3502322" y="4230309"/>
              <a:ext cx="84113" cy="114966"/>
            </a:xfrm>
            <a:custGeom>
              <a:rect b="b" l="l" r="r" t="t"/>
              <a:pathLst>
                <a:path extrusionOk="0" h="939" w="687">
                  <a:moveTo>
                    <a:pt x="486" y="0"/>
                  </a:moveTo>
                  <a:lnTo>
                    <a:pt x="376" y="38"/>
                  </a:lnTo>
                  <a:lnTo>
                    <a:pt x="352" y="182"/>
                  </a:lnTo>
                  <a:cubicBezTo>
                    <a:pt x="349" y="198"/>
                    <a:pt x="341" y="214"/>
                    <a:pt x="330" y="230"/>
                  </a:cubicBezTo>
                  <a:cubicBezTo>
                    <a:pt x="266" y="300"/>
                    <a:pt x="65" y="536"/>
                    <a:pt x="33" y="675"/>
                  </a:cubicBezTo>
                  <a:cubicBezTo>
                    <a:pt x="22" y="737"/>
                    <a:pt x="14" y="788"/>
                    <a:pt x="6" y="828"/>
                  </a:cubicBezTo>
                  <a:cubicBezTo>
                    <a:pt x="1" y="889"/>
                    <a:pt x="47" y="938"/>
                    <a:pt x="102" y="938"/>
                  </a:cubicBezTo>
                  <a:cubicBezTo>
                    <a:pt x="105" y="938"/>
                    <a:pt x="108" y="938"/>
                    <a:pt x="110" y="938"/>
                  </a:cubicBezTo>
                  <a:lnTo>
                    <a:pt x="587" y="906"/>
                  </a:lnTo>
                  <a:cubicBezTo>
                    <a:pt x="644" y="901"/>
                    <a:pt x="687" y="847"/>
                    <a:pt x="673" y="788"/>
                  </a:cubicBezTo>
                  <a:cubicBezTo>
                    <a:pt x="646" y="651"/>
                    <a:pt x="612" y="493"/>
                    <a:pt x="574" y="335"/>
                  </a:cubicBezTo>
                  <a:cubicBezTo>
                    <a:pt x="545" y="217"/>
                    <a:pt x="518" y="105"/>
                    <a:pt x="486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5"/>
            <p:cNvSpPr/>
            <p:nvPr/>
          </p:nvSpPr>
          <p:spPr>
            <a:xfrm>
              <a:off x="3481019" y="4159297"/>
              <a:ext cx="88398" cy="108355"/>
            </a:xfrm>
            <a:custGeom>
              <a:rect b="b" l="l" r="r" t="t"/>
              <a:pathLst>
                <a:path extrusionOk="0" h="885" w="722">
                  <a:moveTo>
                    <a:pt x="261" y="1"/>
                  </a:moveTo>
                  <a:cubicBezTo>
                    <a:pt x="253" y="1"/>
                    <a:pt x="245" y="3"/>
                    <a:pt x="239" y="6"/>
                  </a:cubicBezTo>
                  <a:cubicBezTo>
                    <a:pt x="185" y="44"/>
                    <a:pt x="73" y="226"/>
                    <a:pt x="22" y="315"/>
                  </a:cubicBezTo>
                  <a:cubicBezTo>
                    <a:pt x="0" y="347"/>
                    <a:pt x="3" y="384"/>
                    <a:pt x="22" y="417"/>
                  </a:cubicBezTo>
                  <a:cubicBezTo>
                    <a:pt x="83" y="513"/>
                    <a:pt x="236" y="725"/>
                    <a:pt x="426" y="821"/>
                  </a:cubicBezTo>
                  <a:cubicBezTo>
                    <a:pt x="472" y="845"/>
                    <a:pt x="526" y="864"/>
                    <a:pt x="585" y="880"/>
                  </a:cubicBezTo>
                  <a:cubicBezTo>
                    <a:pt x="594" y="883"/>
                    <a:pt x="603" y="884"/>
                    <a:pt x="612" y="884"/>
                  </a:cubicBezTo>
                  <a:cubicBezTo>
                    <a:pt x="673" y="884"/>
                    <a:pt x="722" y="826"/>
                    <a:pt x="705" y="765"/>
                  </a:cubicBezTo>
                  <a:cubicBezTo>
                    <a:pt x="641" y="516"/>
                    <a:pt x="574" y="296"/>
                    <a:pt x="531" y="210"/>
                  </a:cubicBezTo>
                  <a:cubicBezTo>
                    <a:pt x="526" y="205"/>
                    <a:pt x="523" y="197"/>
                    <a:pt x="518" y="191"/>
                  </a:cubicBezTo>
                  <a:cubicBezTo>
                    <a:pt x="481" y="153"/>
                    <a:pt x="338" y="1"/>
                    <a:pt x="261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5"/>
            <p:cNvSpPr/>
            <p:nvPr/>
          </p:nvSpPr>
          <p:spPr>
            <a:xfrm>
              <a:off x="3100372" y="4331929"/>
              <a:ext cx="489373" cy="53994"/>
            </a:xfrm>
            <a:custGeom>
              <a:rect b="b" l="l" r="r" t="t"/>
              <a:pathLst>
                <a:path extrusionOk="0" h="441" w="3997">
                  <a:moveTo>
                    <a:pt x="3959" y="1"/>
                  </a:moveTo>
                  <a:lnTo>
                    <a:pt x="0" y="296"/>
                  </a:lnTo>
                  <a:cubicBezTo>
                    <a:pt x="0" y="363"/>
                    <a:pt x="14" y="414"/>
                    <a:pt x="41" y="424"/>
                  </a:cubicBezTo>
                  <a:cubicBezTo>
                    <a:pt x="410" y="437"/>
                    <a:pt x="801" y="441"/>
                    <a:pt x="1159" y="441"/>
                  </a:cubicBezTo>
                  <a:cubicBezTo>
                    <a:pt x="1733" y="441"/>
                    <a:pt x="2222" y="430"/>
                    <a:pt x="2402" y="427"/>
                  </a:cubicBezTo>
                  <a:cubicBezTo>
                    <a:pt x="2450" y="427"/>
                    <a:pt x="2493" y="403"/>
                    <a:pt x="2520" y="368"/>
                  </a:cubicBezTo>
                  <a:lnTo>
                    <a:pt x="2603" y="266"/>
                  </a:lnTo>
                  <a:cubicBezTo>
                    <a:pt x="2622" y="242"/>
                    <a:pt x="2650" y="230"/>
                    <a:pt x="2678" y="230"/>
                  </a:cubicBezTo>
                  <a:cubicBezTo>
                    <a:pt x="2708" y="230"/>
                    <a:pt x="2739" y="244"/>
                    <a:pt x="2758" y="272"/>
                  </a:cubicBezTo>
                  <a:cubicBezTo>
                    <a:pt x="2807" y="343"/>
                    <a:pt x="2883" y="382"/>
                    <a:pt x="2966" y="382"/>
                  </a:cubicBezTo>
                  <a:cubicBezTo>
                    <a:pt x="2973" y="382"/>
                    <a:pt x="2981" y="382"/>
                    <a:pt x="2989" y="381"/>
                  </a:cubicBezTo>
                  <a:cubicBezTo>
                    <a:pt x="3187" y="368"/>
                    <a:pt x="3538" y="341"/>
                    <a:pt x="3771" y="330"/>
                  </a:cubicBezTo>
                  <a:cubicBezTo>
                    <a:pt x="3903" y="322"/>
                    <a:pt x="3996" y="202"/>
                    <a:pt x="3972" y="71"/>
                  </a:cubicBezTo>
                  <a:lnTo>
                    <a:pt x="3972" y="65"/>
                  </a:lnTo>
                  <a:cubicBezTo>
                    <a:pt x="3970" y="44"/>
                    <a:pt x="3967" y="22"/>
                    <a:pt x="3959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5"/>
            <p:cNvSpPr/>
            <p:nvPr/>
          </p:nvSpPr>
          <p:spPr>
            <a:xfrm>
              <a:off x="3326385" y="4211087"/>
              <a:ext cx="80195" cy="30486"/>
            </a:xfrm>
            <a:custGeom>
              <a:rect b="b" l="l" r="r" t="t"/>
              <a:pathLst>
                <a:path extrusionOk="0" h="249" w="655">
                  <a:moveTo>
                    <a:pt x="109" y="0"/>
                  </a:moveTo>
                  <a:cubicBezTo>
                    <a:pt x="77" y="0"/>
                    <a:pt x="46" y="6"/>
                    <a:pt x="17" y="20"/>
                  </a:cubicBezTo>
                  <a:cubicBezTo>
                    <a:pt x="4" y="23"/>
                    <a:pt x="1" y="44"/>
                    <a:pt x="12" y="58"/>
                  </a:cubicBezTo>
                  <a:cubicBezTo>
                    <a:pt x="71" y="146"/>
                    <a:pt x="191" y="168"/>
                    <a:pt x="293" y="195"/>
                  </a:cubicBezTo>
                  <a:cubicBezTo>
                    <a:pt x="378" y="217"/>
                    <a:pt x="477" y="248"/>
                    <a:pt x="569" y="248"/>
                  </a:cubicBezTo>
                  <a:cubicBezTo>
                    <a:pt x="584" y="248"/>
                    <a:pt x="600" y="247"/>
                    <a:pt x="615" y="245"/>
                  </a:cubicBezTo>
                  <a:cubicBezTo>
                    <a:pt x="655" y="237"/>
                    <a:pt x="655" y="181"/>
                    <a:pt x="628" y="160"/>
                  </a:cubicBezTo>
                  <a:cubicBezTo>
                    <a:pt x="537" y="90"/>
                    <a:pt x="406" y="66"/>
                    <a:pt x="298" y="36"/>
                  </a:cubicBezTo>
                  <a:cubicBezTo>
                    <a:pt x="239" y="21"/>
                    <a:pt x="172" y="0"/>
                    <a:pt x="109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5"/>
            <p:cNvSpPr/>
            <p:nvPr/>
          </p:nvSpPr>
          <p:spPr>
            <a:xfrm>
              <a:off x="3303857" y="4226391"/>
              <a:ext cx="80072" cy="32200"/>
            </a:xfrm>
            <a:custGeom>
              <a:rect b="b" l="l" r="r" t="t"/>
              <a:pathLst>
                <a:path extrusionOk="0" h="263" w="654">
                  <a:moveTo>
                    <a:pt x="109" y="0"/>
                  </a:moveTo>
                  <a:cubicBezTo>
                    <a:pt x="74" y="0"/>
                    <a:pt x="41" y="9"/>
                    <a:pt x="13" y="32"/>
                  </a:cubicBezTo>
                  <a:cubicBezTo>
                    <a:pt x="8" y="37"/>
                    <a:pt x="0" y="53"/>
                    <a:pt x="5" y="67"/>
                  </a:cubicBezTo>
                  <a:cubicBezTo>
                    <a:pt x="46" y="169"/>
                    <a:pt x="198" y="182"/>
                    <a:pt x="295" y="209"/>
                  </a:cubicBezTo>
                  <a:cubicBezTo>
                    <a:pt x="371" y="229"/>
                    <a:pt x="458" y="262"/>
                    <a:pt x="540" y="262"/>
                  </a:cubicBezTo>
                  <a:cubicBezTo>
                    <a:pt x="570" y="262"/>
                    <a:pt x="599" y="258"/>
                    <a:pt x="627" y="246"/>
                  </a:cubicBezTo>
                  <a:cubicBezTo>
                    <a:pt x="654" y="236"/>
                    <a:pt x="649" y="204"/>
                    <a:pt x="635" y="182"/>
                  </a:cubicBezTo>
                  <a:cubicBezTo>
                    <a:pt x="566" y="88"/>
                    <a:pt x="413" y="72"/>
                    <a:pt x="306" y="45"/>
                  </a:cubicBezTo>
                  <a:cubicBezTo>
                    <a:pt x="246" y="30"/>
                    <a:pt x="174" y="0"/>
                    <a:pt x="109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5"/>
            <p:cNvSpPr/>
            <p:nvPr/>
          </p:nvSpPr>
          <p:spPr>
            <a:xfrm>
              <a:off x="3276187" y="4240349"/>
              <a:ext cx="81909" cy="33670"/>
            </a:xfrm>
            <a:custGeom>
              <a:rect b="b" l="l" r="r" t="t"/>
              <a:pathLst>
                <a:path extrusionOk="0" h="275" w="669">
                  <a:moveTo>
                    <a:pt x="101" y="1"/>
                  </a:moveTo>
                  <a:cubicBezTo>
                    <a:pt x="83" y="1"/>
                    <a:pt x="66" y="2"/>
                    <a:pt x="49" y="6"/>
                  </a:cubicBezTo>
                  <a:cubicBezTo>
                    <a:pt x="14" y="14"/>
                    <a:pt x="1" y="52"/>
                    <a:pt x="25" y="79"/>
                  </a:cubicBezTo>
                  <a:cubicBezTo>
                    <a:pt x="92" y="157"/>
                    <a:pt x="215" y="175"/>
                    <a:pt x="309" y="207"/>
                  </a:cubicBezTo>
                  <a:cubicBezTo>
                    <a:pt x="392" y="232"/>
                    <a:pt x="485" y="274"/>
                    <a:pt x="573" y="274"/>
                  </a:cubicBezTo>
                  <a:cubicBezTo>
                    <a:pt x="590" y="274"/>
                    <a:pt x="606" y="273"/>
                    <a:pt x="623" y="269"/>
                  </a:cubicBezTo>
                  <a:cubicBezTo>
                    <a:pt x="655" y="264"/>
                    <a:pt x="668" y="221"/>
                    <a:pt x="644" y="197"/>
                  </a:cubicBezTo>
                  <a:cubicBezTo>
                    <a:pt x="574" y="122"/>
                    <a:pt x="454" y="100"/>
                    <a:pt x="360" y="68"/>
                  </a:cubicBezTo>
                  <a:cubicBezTo>
                    <a:pt x="280" y="44"/>
                    <a:pt x="187" y="1"/>
                    <a:pt x="101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5"/>
            <p:cNvSpPr/>
            <p:nvPr/>
          </p:nvSpPr>
          <p:spPr>
            <a:xfrm>
              <a:off x="3257210" y="4255163"/>
              <a:ext cx="72971" cy="30609"/>
            </a:xfrm>
            <a:custGeom>
              <a:rect b="b" l="l" r="r" t="t"/>
              <a:pathLst>
                <a:path extrusionOk="0" h="250" w="596">
                  <a:moveTo>
                    <a:pt x="76" y="1"/>
                  </a:moveTo>
                  <a:cubicBezTo>
                    <a:pt x="22" y="1"/>
                    <a:pt x="0" y="68"/>
                    <a:pt x="43" y="97"/>
                  </a:cubicBezTo>
                  <a:cubicBezTo>
                    <a:pt x="110" y="148"/>
                    <a:pt x="204" y="170"/>
                    <a:pt x="285" y="191"/>
                  </a:cubicBezTo>
                  <a:cubicBezTo>
                    <a:pt x="368" y="218"/>
                    <a:pt x="451" y="250"/>
                    <a:pt x="539" y="250"/>
                  </a:cubicBezTo>
                  <a:cubicBezTo>
                    <a:pt x="579" y="250"/>
                    <a:pt x="595" y="196"/>
                    <a:pt x="561" y="172"/>
                  </a:cubicBezTo>
                  <a:cubicBezTo>
                    <a:pt x="494" y="119"/>
                    <a:pt x="408" y="94"/>
                    <a:pt x="327" y="68"/>
                  </a:cubicBezTo>
                  <a:cubicBezTo>
                    <a:pt x="247" y="41"/>
                    <a:pt x="164" y="1"/>
                    <a:pt x="76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5"/>
            <p:cNvSpPr/>
            <p:nvPr/>
          </p:nvSpPr>
          <p:spPr>
            <a:xfrm>
              <a:off x="3251945" y="2454649"/>
              <a:ext cx="362408" cy="1771512"/>
            </a:xfrm>
            <a:custGeom>
              <a:rect b="b" l="l" r="r" t="t"/>
              <a:pathLst>
                <a:path extrusionOk="0" h="14469" w="2960">
                  <a:moveTo>
                    <a:pt x="2699" y="1"/>
                  </a:moveTo>
                  <a:cubicBezTo>
                    <a:pt x="2689" y="1"/>
                    <a:pt x="2654" y="14"/>
                    <a:pt x="2598" y="30"/>
                  </a:cubicBezTo>
                  <a:lnTo>
                    <a:pt x="2592" y="33"/>
                  </a:lnTo>
                  <a:cubicBezTo>
                    <a:pt x="2196" y="164"/>
                    <a:pt x="877" y="620"/>
                    <a:pt x="877" y="620"/>
                  </a:cubicBezTo>
                  <a:lnTo>
                    <a:pt x="799" y="582"/>
                  </a:lnTo>
                  <a:lnTo>
                    <a:pt x="65" y="242"/>
                  </a:lnTo>
                  <a:lnTo>
                    <a:pt x="65" y="242"/>
                  </a:lnTo>
                  <a:cubicBezTo>
                    <a:pt x="19" y="336"/>
                    <a:pt x="1" y="6626"/>
                    <a:pt x="231" y="6961"/>
                  </a:cubicBezTo>
                  <a:cubicBezTo>
                    <a:pt x="488" y="7594"/>
                    <a:pt x="582" y="7661"/>
                    <a:pt x="582" y="7661"/>
                  </a:cubicBezTo>
                  <a:lnTo>
                    <a:pt x="467" y="14246"/>
                  </a:lnTo>
                  <a:cubicBezTo>
                    <a:pt x="467" y="14246"/>
                    <a:pt x="963" y="14401"/>
                    <a:pt x="1558" y="14452"/>
                  </a:cubicBezTo>
                  <a:cubicBezTo>
                    <a:pt x="1675" y="14463"/>
                    <a:pt x="1796" y="14469"/>
                    <a:pt x="1918" y="14469"/>
                  </a:cubicBezTo>
                  <a:cubicBezTo>
                    <a:pt x="2168" y="14469"/>
                    <a:pt x="2423" y="14443"/>
                    <a:pt x="2651" y="14374"/>
                  </a:cubicBezTo>
                  <a:cubicBezTo>
                    <a:pt x="2807" y="13267"/>
                    <a:pt x="2959" y="9531"/>
                    <a:pt x="2689" y="8443"/>
                  </a:cubicBezTo>
                  <a:cubicBezTo>
                    <a:pt x="2421" y="7352"/>
                    <a:pt x="2279" y="6736"/>
                    <a:pt x="2279" y="6736"/>
                  </a:cubicBezTo>
                  <a:lnTo>
                    <a:pt x="2740" y="2137"/>
                  </a:lnTo>
                  <a:cubicBezTo>
                    <a:pt x="2740" y="2137"/>
                    <a:pt x="2772" y="301"/>
                    <a:pt x="2716" y="33"/>
                  </a:cubicBezTo>
                  <a:cubicBezTo>
                    <a:pt x="2710" y="9"/>
                    <a:pt x="2705" y="1"/>
                    <a:pt x="2699" y="1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5"/>
            <p:cNvSpPr/>
            <p:nvPr/>
          </p:nvSpPr>
          <p:spPr>
            <a:xfrm>
              <a:off x="3257332" y="2454649"/>
              <a:ext cx="357020" cy="1771512"/>
            </a:xfrm>
            <a:custGeom>
              <a:rect b="b" l="l" r="r" t="t"/>
              <a:pathLst>
                <a:path extrusionOk="0" h="14469" w="2916">
                  <a:moveTo>
                    <a:pt x="2655" y="1"/>
                  </a:moveTo>
                  <a:lnTo>
                    <a:pt x="2554" y="30"/>
                  </a:lnTo>
                  <a:lnTo>
                    <a:pt x="2548" y="33"/>
                  </a:lnTo>
                  <a:lnTo>
                    <a:pt x="755" y="582"/>
                  </a:lnTo>
                  <a:lnTo>
                    <a:pt x="415" y="687"/>
                  </a:lnTo>
                  <a:lnTo>
                    <a:pt x="56" y="1033"/>
                  </a:lnTo>
                  <a:cubicBezTo>
                    <a:pt x="56" y="1033"/>
                    <a:pt x="2133" y="1837"/>
                    <a:pt x="2034" y="1917"/>
                  </a:cubicBezTo>
                  <a:cubicBezTo>
                    <a:pt x="1939" y="1999"/>
                    <a:pt x="1" y="3129"/>
                    <a:pt x="415" y="3129"/>
                  </a:cubicBezTo>
                  <a:cubicBezTo>
                    <a:pt x="421" y="3129"/>
                    <a:pt x="428" y="3129"/>
                    <a:pt x="436" y="3129"/>
                  </a:cubicBezTo>
                  <a:cubicBezTo>
                    <a:pt x="935" y="3094"/>
                    <a:pt x="1999" y="2834"/>
                    <a:pt x="1999" y="2834"/>
                  </a:cubicBezTo>
                  <a:lnTo>
                    <a:pt x="1999" y="2834"/>
                  </a:lnTo>
                  <a:cubicBezTo>
                    <a:pt x="1999" y="2834"/>
                    <a:pt x="872" y="3980"/>
                    <a:pt x="1088" y="3980"/>
                  </a:cubicBezTo>
                  <a:cubicBezTo>
                    <a:pt x="1100" y="3980"/>
                    <a:pt x="1114" y="3977"/>
                    <a:pt x="1133" y="3970"/>
                  </a:cubicBezTo>
                  <a:cubicBezTo>
                    <a:pt x="1511" y="3839"/>
                    <a:pt x="2208" y="3490"/>
                    <a:pt x="2208" y="3490"/>
                  </a:cubicBezTo>
                  <a:lnTo>
                    <a:pt x="2208" y="3490"/>
                  </a:lnTo>
                  <a:cubicBezTo>
                    <a:pt x="2208" y="3491"/>
                    <a:pt x="1465" y="6559"/>
                    <a:pt x="1763" y="7039"/>
                  </a:cubicBezTo>
                  <a:cubicBezTo>
                    <a:pt x="1763" y="7039"/>
                    <a:pt x="986" y="7650"/>
                    <a:pt x="1149" y="7706"/>
                  </a:cubicBezTo>
                  <a:cubicBezTo>
                    <a:pt x="1159" y="7710"/>
                    <a:pt x="1171" y="7711"/>
                    <a:pt x="1185" y="7711"/>
                  </a:cubicBezTo>
                  <a:cubicBezTo>
                    <a:pt x="1390" y="7711"/>
                    <a:pt x="1946" y="7330"/>
                    <a:pt x="1964" y="7318"/>
                  </a:cubicBezTo>
                  <a:lnTo>
                    <a:pt x="1964" y="7318"/>
                  </a:lnTo>
                  <a:cubicBezTo>
                    <a:pt x="1951" y="7339"/>
                    <a:pt x="1353" y="8209"/>
                    <a:pt x="1568" y="8209"/>
                  </a:cubicBezTo>
                  <a:cubicBezTo>
                    <a:pt x="1573" y="8209"/>
                    <a:pt x="1578" y="8208"/>
                    <a:pt x="1583" y="8207"/>
                  </a:cubicBezTo>
                  <a:cubicBezTo>
                    <a:pt x="1843" y="8167"/>
                    <a:pt x="2138" y="7685"/>
                    <a:pt x="2138" y="7685"/>
                  </a:cubicBezTo>
                  <a:cubicBezTo>
                    <a:pt x="2138" y="7685"/>
                    <a:pt x="2425" y="8526"/>
                    <a:pt x="2481" y="8955"/>
                  </a:cubicBezTo>
                  <a:cubicBezTo>
                    <a:pt x="2532" y="9341"/>
                    <a:pt x="1693" y="13552"/>
                    <a:pt x="1514" y="14452"/>
                  </a:cubicBezTo>
                  <a:cubicBezTo>
                    <a:pt x="1631" y="14463"/>
                    <a:pt x="1752" y="14469"/>
                    <a:pt x="1874" y="14469"/>
                  </a:cubicBezTo>
                  <a:cubicBezTo>
                    <a:pt x="2124" y="14469"/>
                    <a:pt x="2379" y="14443"/>
                    <a:pt x="2607" y="14374"/>
                  </a:cubicBezTo>
                  <a:cubicBezTo>
                    <a:pt x="2763" y="13267"/>
                    <a:pt x="2915" y="9531"/>
                    <a:pt x="2645" y="8443"/>
                  </a:cubicBezTo>
                  <a:cubicBezTo>
                    <a:pt x="2377" y="7352"/>
                    <a:pt x="2235" y="6736"/>
                    <a:pt x="2235" y="6736"/>
                  </a:cubicBezTo>
                  <a:lnTo>
                    <a:pt x="2696" y="2137"/>
                  </a:lnTo>
                  <a:cubicBezTo>
                    <a:pt x="2696" y="2137"/>
                    <a:pt x="2728" y="301"/>
                    <a:pt x="2672" y="33"/>
                  </a:cubicBezTo>
                  <a:lnTo>
                    <a:pt x="2655" y="1"/>
                  </a:ln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5"/>
            <p:cNvSpPr/>
            <p:nvPr/>
          </p:nvSpPr>
          <p:spPr>
            <a:xfrm>
              <a:off x="3472816" y="4248796"/>
              <a:ext cx="489740" cy="226505"/>
            </a:xfrm>
            <a:custGeom>
              <a:rect b="b" l="l" r="r" t="t"/>
              <a:pathLst>
                <a:path extrusionOk="0" h="1850" w="4000">
                  <a:moveTo>
                    <a:pt x="3374" y="1"/>
                  </a:moveTo>
                  <a:cubicBezTo>
                    <a:pt x="3365" y="1"/>
                    <a:pt x="3357" y="3"/>
                    <a:pt x="3350" y="7"/>
                  </a:cubicBezTo>
                  <a:cubicBezTo>
                    <a:pt x="3297" y="39"/>
                    <a:pt x="3195" y="200"/>
                    <a:pt x="3139" y="294"/>
                  </a:cubicBezTo>
                  <a:cubicBezTo>
                    <a:pt x="3122" y="325"/>
                    <a:pt x="3087" y="344"/>
                    <a:pt x="3051" y="344"/>
                  </a:cubicBezTo>
                  <a:cubicBezTo>
                    <a:pt x="3041" y="344"/>
                    <a:pt x="3031" y="342"/>
                    <a:pt x="3021" y="339"/>
                  </a:cubicBezTo>
                  <a:cubicBezTo>
                    <a:pt x="2878" y="286"/>
                    <a:pt x="2569" y="183"/>
                    <a:pt x="2404" y="183"/>
                  </a:cubicBezTo>
                  <a:cubicBezTo>
                    <a:pt x="2380" y="183"/>
                    <a:pt x="2360" y="185"/>
                    <a:pt x="2343" y="189"/>
                  </a:cubicBezTo>
                  <a:cubicBezTo>
                    <a:pt x="2179" y="238"/>
                    <a:pt x="1252" y="884"/>
                    <a:pt x="1142" y="961"/>
                  </a:cubicBezTo>
                  <a:cubicBezTo>
                    <a:pt x="1137" y="969"/>
                    <a:pt x="1129" y="972"/>
                    <a:pt x="1118" y="972"/>
                  </a:cubicBezTo>
                  <a:cubicBezTo>
                    <a:pt x="1029" y="1001"/>
                    <a:pt x="461" y="1192"/>
                    <a:pt x="225" y="1283"/>
                  </a:cubicBezTo>
                  <a:cubicBezTo>
                    <a:pt x="180" y="1299"/>
                    <a:pt x="148" y="1312"/>
                    <a:pt x="132" y="1323"/>
                  </a:cubicBezTo>
                  <a:cubicBezTo>
                    <a:pt x="51" y="1363"/>
                    <a:pt x="0" y="1567"/>
                    <a:pt x="0" y="1706"/>
                  </a:cubicBezTo>
                  <a:cubicBezTo>
                    <a:pt x="0" y="1773"/>
                    <a:pt x="14" y="1822"/>
                    <a:pt x="40" y="1832"/>
                  </a:cubicBezTo>
                  <a:cubicBezTo>
                    <a:pt x="434" y="1845"/>
                    <a:pt x="854" y="1849"/>
                    <a:pt x="1231" y="1849"/>
                  </a:cubicBezTo>
                  <a:cubicBezTo>
                    <a:pt x="1335" y="1849"/>
                    <a:pt x="1435" y="1849"/>
                    <a:pt x="1531" y="1848"/>
                  </a:cubicBezTo>
                  <a:cubicBezTo>
                    <a:pt x="1938" y="1846"/>
                    <a:pt x="2262" y="1840"/>
                    <a:pt x="2402" y="1840"/>
                  </a:cubicBezTo>
                  <a:cubicBezTo>
                    <a:pt x="2450" y="1840"/>
                    <a:pt x="2493" y="1816"/>
                    <a:pt x="2522" y="1781"/>
                  </a:cubicBezTo>
                  <a:lnTo>
                    <a:pt x="2608" y="1680"/>
                  </a:lnTo>
                  <a:cubicBezTo>
                    <a:pt x="2627" y="1655"/>
                    <a:pt x="2655" y="1643"/>
                    <a:pt x="2682" y="1643"/>
                  </a:cubicBezTo>
                  <a:cubicBezTo>
                    <a:pt x="2712" y="1643"/>
                    <a:pt x="2741" y="1657"/>
                    <a:pt x="2761" y="1685"/>
                  </a:cubicBezTo>
                  <a:cubicBezTo>
                    <a:pt x="2810" y="1756"/>
                    <a:pt x="2888" y="1796"/>
                    <a:pt x="2969" y="1796"/>
                  </a:cubicBezTo>
                  <a:cubicBezTo>
                    <a:pt x="2976" y="1796"/>
                    <a:pt x="2984" y="1795"/>
                    <a:pt x="2991" y="1795"/>
                  </a:cubicBezTo>
                  <a:cubicBezTo>
                    <a:pt x="3190" y="1781"/>
                    <a:pt x="3541" y="1755"/>
                    <a:pt x="3777" y="1741"/>
                  </a:cubicBezTo>
                  <a:cubicBezTo>
                    <a:pt x="3905" y="1736"/>
                    <a:pt x="3999" y="1615"/>
                    <a:pt x="3978" y="1484"/>
                  </a:cubicBezTo>
                  <a:lnTo>
                    <a:pt x="3978" y="1479"/>
                  </a:lnTo>
                  <a:cubicBezTo>
                    <a:pt x="3972" y="1457"/>
                    <a:pt x="3970" y="1433"/>
                    <a:pt x="3964" y="1414"/>
                  </a:cubicBezTo>
                  <a:cubicBezTo>
                    <a:pt x="3937" y="1267"/>
                    <a:pt x="3897" y="1093"/>
                    <a:pt x="3854" y="918"/>
                  </a:cubicBezTo>
                  <a:cubicBezTo>
                    <a:pt x="3822" y="800"/>
                    <a:pt x="3795" y="685"/>
                    <a:pt x="3766" y="583"/>
                  </a:cubicBezTo>
                  <a:cubicBezTo>
                    <a:pt x="3720" y="415"/>
                    <a:pt x="3672" y="275"/>
                    <a:pt x="3643" y="211"/>
                  </a:cubicBezTo>
                  <a:cubicBezTo>
                    <a:pt x="3637" y="205"/>
                    <a:pt x="3635" y="197"/>
                    <a:pt x="3629" y="192"/>
                  </a:cubicBezTo>
                  <a:cubicBezTo>
                    <a:pt x="3593" y="151"/>
                    <a:pt x="3452" y="1"/>
                    <a:pt x="3374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3649121" y="4281486"/>
              <a:ext cx="176184" cy="106029"/>
            </a:xfrm>
            <a:custGeom>
              <a:rect b="b" l="l" r="r" t="t"/>
              <a:pathLst>
                <a:path extrusionOk="0" h="866" w="1439">
                  <a:moveTo>
                    <a:pt x="1415" y="0"/>
                  </a:moveTo>
                  <a:cubicBezTo>
                    <a:pt x="1168" y="11"/>
                    <a:pt x="930" y="182"/>
                    <a:pt x="734" y="327"/>
                  </a:cubicBezTo>
                  <a:cubicBezTo>
                    <a:pt x="506" y="496"/>
                    <a:pt x="292" y="684"/>
                    <a:pt x="32" y="804"/>
                  </a:cubicBezTo>
                  <a:cubicBezTo>
                    <a:pt x="1" y="821"/>
                    <a:pt x="16" y="865"/>
                    <a:pt x="45" y="865"/>
                  </a:cubicBezTo>
                  <a:cubicBezTo>
                    <a:pt x="48" y="865"/>
                    <a:pt x="52" y="865"/>
                    <a:pt x="56" y="863"/>
                  </a:cubicBezTo>
                  <a:cubicBezTo>
                    <a:pt x="300" y="751"/>
                    <a:pt x="503" y="582"/>
                    <a:pt x="712" y="421"/>
                  </a:cubicBezTo>
                  <a:cubicBezTo>
                    <a:pt x="825" y="330"/>
                    <a:pt x="943" y="247"/>
                    <a:pt x="1069" y="174"/>
                  </a:cubicBezTo>
                  <a:cubicBezTo>
                    <a:pt x="1184" y="115"/>
                    <a:pt x="1302" y="78"/>
                    <a:pt x="1423" y="35"/>
                  </a:cubicBezTo>
                  <a:cubicBezTo>
                    <a:pt x="1439" y="27"/>
                    <a:pt x="1431" y="0"/>
                    <a:pt x="1415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5"/>
            <p:cNvSpPr/>
            <p:nvPr/>
          </p:nvSpPr>
          <p:spPr>
            <a:xfrm>
              <a:off x="3679484" y="4305606"/>
              <a:ext cx="234830" cy="138107"/>
            </a:xfrm>
            <a:custGeom>
              <a:rect b="b" l="l" r="r" t="t"/>
              <a:pathLst>
                <a:path extrusionOk="0" h="1128" w="1918">
                  <a:moveTo>
                    <a:pt x="1496" y="1"/>
                  </a:moveTo>
                  <a:cubicBezTo>
                    <a:pt x="1483" y="1"/>
                    <a:pt x="1470" y="4"/>
                    <a:pt x="1459" y="9"/>
                  </a:cubicBezTo>
                  <a:cubicBezTo>
                    <a:pt x="1295" y="80"/>
                    <a:pt x="784" y="347"/>
                    <a:pt x="678" y="399"/>
                  </a:cubicBezTo>
                  <a:lnTo>
                    <a:pt x="678" y="399"/>
                  </a:lnTo>
                  <a:cubicBezTo>
                    <a:pt x="695" y="386"/>
                    <a:pt x="703" y="380"/>
                    <a:pt x="702" y="380"/>
                  </a:cubicBezTo>
                  <a:lnTo>
                    <a:pt x="702" y="380"/>
                  </a:lnTo>
                  <a:cubicBezTo>
                    <a:pt x="701" y="380"/>
                    <a:pt x="688" y="388"/>
                    <a:pt x="660" y="406"/>
                  </a:cubicBezTo>
                  <a:cubicBezTo>
                    <a:pt x="659" y="407"/>
                    <a:pt x="659" y="407"/>
                    <a:pt x="659" y="407"/>
                  </a:cubicBezTo>
                  <a:cubicBezTo>
                    <a:pt x="660" y="407"/>
                    <a:pt x="667" y="404"/>
                    <a:pt x="678" y="399"/>
                  </a:cubicBezTo>
                  <a:lnTo>
                    <a:pt x="678" y="399"/>
                  </a:lnTo>
                  <a:cubicBezTo>
                    <a:pt x="578" y="473"/>
                    <a:pt x="195" y="753"/>
                    <a:pt x="44" y="966"/>
                  </a:cubicBezTo>
                  <a:cubicBezTo>
                    <a:pt x="1" y="1031"/>
                    <a:pt x="49" y="1116"/>
                    <a:pt x="124" y="1116"/>
                  </a:cubicBezTo>
                  <a:cubicBezTo>
                    <a:pt x="405" y="1116"/>
                    <a:pt x="561" y="1124"/>
                    <a:pt x="647" y="1127"/>
                  </a:cubicBezTo>
                  <a:cubicBezTo>
                    <a:pt x="648" y="1127"/>
                    <a:pt x="650" y="1127"/>
                    <a:pt x="652" y="1127"/>
                  </a:cubicBezTo>
                  <a:cubicBezTo>
                    <a:pt x="703" y="1127"/>
                    <a:pt x="743" y="1088"/>
                    <a:pt x="749" y="1036"/>
                  </a:cubicBezTo>
                  <a:cubicBezTo>
                    <a:pt x="754" y="926"/>
                    <a:pt x="797" y="749"/>
                    <a:pt x="966" y="621"/>
                  </a:cubicBezTo>
                  <a:cubicBezTo>
                    <a:pt x="1132" y="497"/>
                    <a:pt x="1531" y="417"/>
                    <a:pt x="1802" y="377"/>
                  </a:cubicBezTo>
                  <a:cubicBezTo>
                    <a:pt x="1893" y="363"/>
                    <a:pt x="1917" y="245"/>
                    <a:pt x="1839" y="200"/>
                  </a:cubicBezTo>
                  <a:lnTo>
                    <a:pt x="1545" y="15"/>
                  </a:lnTo>
                  <a:cubicBezTo>
                    <a:pt x="1529" y="6"/>
                    <a:pt x="1512" y="1"/>
                    <a:pt x="1496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5"/>
            <p:cNvSpPr/>
            <p:nvPr/>
          </p:nvSpPr>
          <p:spPr>
            <a:xfrm>
              <a:off x="3472816" y="4401961"/>
              <a:ext cx="237646" cy="73339"/>
            </a:xfrm>
            <a:custGeom>
              <a:rect b="b" l="l" r="r" t="t"/>
              <a:pathLst>
                <a:path extrusionOk="0" h="599" w="1941">
                  <a:moveTo>
                    <a:pt x="1109" y="0"/>
                  </a:moveTo>
                  <a:cubicBezTo>
                    <a:pt x="815" y="0"/>
                    <a:pt x="452" y="17"/>
                    <a:pt x="223" y="29"/>
                  </a:cubicBezTo>
                  <a:cubicBezTo>
                    <a:pt x="177" y="45"/>
                    <a:pt x="145" y="59"/>
                    <a:pt x="129" y="69"/>
                  </a:cubicBezTo>
                  <a:cubicBezTo>
                    <a:pt x="51" y="112"/>
                    <a:pt x="0" y="316"/>
                    <a:pt x="0" y="455"/>
                  </a:cubicBezTo>
                  <a:cubicBezTo>
                    <a:pt x="0" y="522"/>
                    <a:pt x="14" y="571"/>
                    <a:pt x="40" y="581"/>
                  </a:cubicBezTo>
                  <a:cubicBezTo>
                    <a:pt x="430" y="594"/>
                    <a:pt x="842" y="598"/>
                    <a:pt x="1215" y="598"/>
                  </a:cubicBezTo>
                  <a:cubicBezTo>
                    <a:pt x="1317" y="598"/>
                    <a:pt x="1417" y="598"/>
                    <a:pt x="1512" y="597"/>
                  </a:cubicBezTo>
                  <a:cubicBezTo>
                    <a:pt x="1525" y="597"/>
                    <a:pt x="1539" y="595"/>
                    <a:pt x="1552" y="589"/>
                  </a:cubicBezTo>
                  <a:lnTo>
                    <a:pt x="1941" y="412"/>
                  </a:lnTo>
                  <a:lnTo>
                    <a:pt x="1941" y="380"/>
                  </a:lnTo>
                  <a:cubicBezTo>
                    <a:pt x="1941" y="380"/>
                    <a:pt x="1772" y="110"/>
                    <a:pt x="1557" y="32"/>
                  </a:cubicBezTo>
                  <a:cubicBezTo>
                    <a:pt x="1491" y="9"/>
                    <a:pt x="1317" y="0"/>
                    <a:pt x="1109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5"/>
            <p:cNvSpPr/>
            <p:nvPr/>
          </p:nvSpPr>
          <p:spPr>
            <a:xfrm>
              <a:off x="3874766" y="4319808"/>
              <a:ext cx="84113" cy="115089"/>
            </a:xfrm>
            <a:custGeom>
              <a:rect b="b" l="l" r="r" t="t"/>
              <a:pathLst>
                <a:path extrusionOk="0" h="940" w="687">
                  <a:moveTo>
                    <a:pt x="486" y="1"/>
                  </a:moveTo>
                  <a:lnTo>
                    <a:pt x="376" y="36"/>
                  </a:lnTo>
                  <a:lnTo>
                    <a:pt x="352" y="180"/>
                  </a:lnTo>
                  <a:cubicBezTo>
                    <a:pt x="349" y="196"/>
                    <a:pt x="341" y="212"/>
                    <a:pt x="330" y="231"/>
                  </a:cubicBezTo>
                  <a:cubicBezTo>
                    <a:pt x="266" y="301"/>
                    <a:pt x="65" y="534"/>
                    <a:pt x="35" y="676"/>
                  </a:cubicBezTo>
                  <a:cubicBezTo>
                    <a:pt x="22" y="735"/>
                    <a:pt x="14" y="786"/>
                    <a:pt x="6" y="826"/>
                  </a:cubicBezTo>
                  <a:cubicBezTo>
                    <a:pt x="1" y="887"/>
                    <a:pt x="47" y="939"/>
                    <a:pt x="102" y="939"/>
                  </a:cubicBezTo>
                  <a:cubicBezTo>
                    <a:pt x="105" y="939"/>
                    <a:pt x="108" y="939"/>
                    <a:pt x="110" y="939"/>
                  </a:cubicBezTo>
                  <a:lnTo>
                    <a:pt x="587" y="904"/>
                  </a:lnTo>
                  <a:cubicBezTo>
                    <a:pt x="644" y="901"/>
                    <a:pt x="687" y="848"/>
                    <a:pt x="673" y="786"/>
                  </a:cubicBezTo>
                  <a:cubicBezTo>
                    <a:pt x="646" y="649"/>
                    <a:pt x="612" y="491"/>
                    <a:pt x="574" y="336"/>
                  </a:cubicBezTo>
                  <a:cubicBezTo>
                    <a:pt x="544" y="218"/>
                    <a:pt x="518" y="103"/>
                    <a:pt x="486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5"/>
            <p:cNvSpPr/>
            <p:nvPr/>
          </p:nvSpPr>
          <p:spPr>
            <a:xfrm>
              <a:off x="3853463" y="4248919"/>
              <a:ext cx="88398" cy="108233"/>
            </a:xfrm>
            <a:custGeom>
              <a:rect b="b" l="l" r="r" t="t"/>
              <a:pathLst>
                <a:path extrusionOk="0" h="884" w="722">
                  <a:moveTo>
                    <a:pt x="262" y="0"/>
                  </a:moveTo>
                  <a:cubicBezTo>
                    <a:pt x="253" y="0"/>
                    <a:pt x="245" y="2"/>
                    <a:pt x="239" y="6"/>
                  </a:cubicBezTo>
                  <a:cubicBezTo>
                    <a:pt x="185" y="44"/>
                    <a:pt x="70" y="223"/>
                    <a:pt x="22" y="314"/>
                  </a:cubicBezTo>
                  <a:cubicBezTo>
                    <a:pt x="0" y="344"/>
                    <a:pt x="3" y="384"/>
                    <a:pt x="22" y="414"/>
                  </a:cubicBezTo>
                  <a:cubicBezTo>
                    <a:pt x="83" y="513"/>
                    <a:pt x="236" y="722"/>
                    <a:pt x="426" y="818"/>
                  </a:cubicBezTo>
                  <a:cubicBezTo>
                    <a:pt x="472" y="842"/>
                    <a:pt x="526" y="864"/>
                    <a:pt x="584" y="880"/>
                  </a:cubicBezTo>
                  <a:cubicBezTo>
                    <a:pt x="593" y="882"/>
                    <a:pt x="601" y="883"/>
                    <a:pt x="609" y="883"/>
                  </a:cubicBezTo>
                  <a:cubicBezTo>
                    <a:pt x="671" y="883"/>
                    <a:pt x="722" y="824"/>
                    <a:pt x="705" y="762"/>
                  </a:cubicBezTo>
                  <a:cubicBezTo>
                    <a:pt x="641" y="515"/>
                    <a:pt x="574" y="293"/>
                    <a:pt x="531" y="210"/>
                  </a:cubicBezTo>
                  <a:cubicBezTo>
                    <a:pt x="526" y="202"/>
                    <a:pt x="523" y="196"/>
                    <a:pt x="517" y="188"/>
                  </a:cubicBezTo>
                  <a:cubicBezTo>
                    <a:pt x="481" y="150"/>
                    <a:pt x="339" y="0"/>
                    <a:pt x="262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5"/>
            <p:cNvSpPr/>
            <p:nvPr/>
          </p:nvSpPr>
          <p:spPr>
            <a:xfrm>
              <a:off x="3472816" y="4421183"/>
              <a:ext cx="489373" cy="54116"/>
            </a:xfrm>
            <a:custGeom>
              <a:rect b="b" l="l" r="r" t="t"/>
              <a:pathLst>
                <a:path extrusionOk="0" h="442" w="3997">
                  <a:moveTo>
                    <a:pt x="3959" y="1"/>
                  </a:moveTo>
                  <a:lnTo>
                    <a:pt x="0" y="298"/>
                  </a:lnTo>
                  <a:cubicBezTo>
                    <a:pt x="0" y="365"/>
                    <a:pt x="14" y="414"/>
                    <a:pt x="40" y="424"/>
                  </a:cubicBezTo>
                  <a:cubicBezTo>
                    <a:pt x="425" y="437"/>
                    <a:pt x="834" y="441"/>
                    <a:pt x="1204" y="441"/>
                  </a:cubicBezTo>
                  <a:cubicBezTo>
                    <a:pt x="1759" y="441"/>
                    <a:pt x="2228" y="432"/>
                    <a:pt x="2402" y="427"/>
                  </a:cubicBezTo>
                  <a:cubicBezTo>
                    <a:pt x="2450" y="427"/>
                    <a:pt x="2493" y="403"/>
                    <a:pt x="2520" y="371"/>
                  </a:cubicBezTo>
                  <a:lnTo>
                    <a:pt x="2603" y="266"/>
                  </a:lnTo>
                  <a:cubicBezTo>
                    <a:pt x="2622" y="242"/>
                    <a:pt x="2649" y="231"/>
                    <a:pt x="2676" y="231"/>
                  </a:cubicBezTo>
                  <a:cubicBezTo>
                    <a:pt x="2707" y="231"/>
                    <a:pt x="2738" y="246"/>
                    <a:pt x="2758" y="274"/>
                  </a:cubicBezTo>
                  <a:cubicBezTo>
                    <a:pt x="2809" y="345"/>
                    <a:pt x="2887" y="385"/>
                    <a:pt x="2972" y="385"/>
                  </a:cubicBezTo>
                  <a:cubicBezTo>
                    <a:pt x="2978" y="385"/>
                    <a:pt x="2983" y="384"/>
                    <a:pt x="2989" y="384"/>
                  </a:cubicBezTo>
                  <a:cubicBezTo>
                    <a:pt x="3187" y="371"/>
                    <a:pt x="3538" y="344"/>
                    <a:pt x="3771" y="330"/>
                  </a:cubicBezTo>
                  <a:cubicBezTo>
                    <a:pt x="3903" y="322"/>
                    <a:pt x="3996" y="205"/>
                    <a:pt x="3972" y="73"/>
                  </a:cubicBezTo>
                  <a:lnTo>
                    <a:pt x="3972" y="65"/>
                  </a:lnTo>
                  <a:cubicBezTo>
                    <a:pt x="3970" y="46"/>
                    <a:pt x="3967" y="22"/>
                    <a:pt x="3959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5"/>
            <p:cNvSpPr/>
            <p:nvPr/>
          </p:nvSpPr>
          <p:spPr>
            <a:xfrm>
              <a:off x="3698829" y="4299974"/>
              <a:ext cx="80195" cy="30486"/>
            </a:xfrm>
            <a:custGeom>
              <a:rect b="b" l="l" r="r" t="t"/>
              <a:pathLst>
                <a:path extrusionOk="0" h="249" w="655">
                  <a:moveTo>
                    <a:pt x="107" y="1"/>
                  </a:moveTo>
                  <a:cubicBezTo>
                    <a:pt x="75" y="1"/>
                    <a:pt x="45" y="6"/>
                    <a:pt x="17" y="21"/>
                  </a:cubicBezTo>
                  <a:cubicBezTo>
                    <a:pt x="4" y="29"/>
                    <a:pt x="1" y="47"/>
                    <a:pt x="12" y="58"/>
                  </a:cubicBezTo>
                  <a:cubicBezTo>
                    <a:pt x="71" y="149"/>
                    <a:pt x="191" y="168"/>
                    <a:pt x="293" y="195"/>
                  </a:cubicBezTo>
                  <a:cubicBezTo>
                    <a:pt x="378" y="218"/>
                    <a:pt x="477" y="249"/>
                    <a:pt x="569" y="249"/>
                  </a:cubicBezTo>
                  <a:cubicBezTo>
                    <a:pt x="584" y="249"/>
                    <a:pt x="600" y="248"/>
                    <a:pt x="615" y="246"/>
                  </a:cubicBezTo>
                  <a:cubicBezTo>
                    <a:pt x="655" y="238"/>
                    <a:pt x="655" y="181"/>
                    <a:pt x="628" y="163"/>
                  </a:cubicBezTo>
                  <a:cubicBezTo>
                    <a:pt x="537" y="90"/>
                    <a:pt x="406" y="69"/>
                    <a:pt x="298" y="37"/>
                  </a:cubicBezTo>
                  <a:cubicBezTo>
                    <a:pt x="238" y="22"/>
                    <a:pt x="170" y="1"/>
                    <a:pt x="107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5"/>
            <p:cNvSpPr/>
            <p:nvPr/>
          </p:nvSpPr>
          <p:spPr>
            <a:xfrm>
              <a:off x="3676178" y="4315890"/>
              <a:ext cx="80195" cy="32323"/>
            </a:xfrm>
            <a:custGeom>
              <a:rect b="b" l="l" r="r" t="t"/>
              <a:pathLst>
                <a:path extrusionOk="0" h="264" w="655">
                  <a:moveTo>
                    <a:pt x="110" y="1"/>
                  </a:moveTo>
                  <a:cubicBezTo>
                    <a:pt x="75" y="1"/>
                    <a:pt x="42" y="9"/>
                    <a:pt x="14" y="33"/>
                  </a:cubicBezTo>
                  <a:cubicBezTo>
                    <a:pt x="9" y="38"/>
                    <a:pt x="1" y="51"/>
                    <a:pt x="6" y="65"/>
                  </a:cubicBezTo>
                  <a:cubicBezTo>
                    <a:pt x="49" y="169"/>
                    <a:pt x="199" y="183"/>
                    <a:pt x="296" y="210"/>
                  </a:cubicBezTo>
                  <a:cubicBezTo>
                    <a:pt x="372" y="229"/>
                    <a:pt x="459" y="263"/>
                    <a:pt x="541" y="263"/>
                  </a:cubicBezTo>
                  <a:cubicBezTo>
                    <a:pt x="571" y="263"/>
                    <a:pt x="600" y="259"/>
                    <a:pt x="628" y="247"/>
                  </a:cubicBezTo>
                  <a:cubicBezTo>
                    <a:pt x="655" y="236"/>
                    <a:pt x="650" y="202"/>
                    <a:pt x="636" y="183"/>
                  </a:cubicBezTo>
                  <a:cubicBezTo>
                    <a:pt x="566" y="89"/>
                    <a:pt x="414" y="73"/>
                    <a:pt x="306" y="46"/>
                  </a:cubicBezTo>
                  <a:cubicBezTo>
                    <a:pt x="247" y="30"/>
                    <a:pt x="175" y="1"/>
                    <a:pt x="110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5"/>
            <p:cNvSpPr/>
            <p:nvPr/>
          </p:nvSpPr>
          <p:spPr>
            <a:xfrm>
              <a:off x="3648631" y="4329603"/>
              <a:ext cx="81542" cy="33792"/>
            </a:xfrm>
            <a:custGeom>
              <a:rect b="b" l="l" r="r" t="t"/>
              <a:pathLst>
                <a:path extrusionOk="0" h="276" w="666">
                  <a:moveTo>
                    <a:pt x="94" y="1"/>
                  </a:moveTo>
                  <a:cubicBezTo>
                    <a:pt x="77" y="1"/>
                    <a:pt x="60" y="3"/>
                    <a:pt x="44" y="6"/>
                  </a:cubicBezTo>
                  <a:cubicBezTo>
                    <a:pt x="14" y="14"/>
                    <a:pt x="1" y="55"/>
                    <a:pt x="22" y="81"/>
                  </a:cubicBezTo>
                  <a:cubicBezTo>
                    <a:pt x="89" y="157"/>
                    <a:pt x="213" y="178"/>
                    <a:pt x="306" y="207"/>
                  </a:cubicBezTo>
                  <a:cubicBezTo>
                    <a:pt x="389" y="233"/>
                    <a:pt x="485" y="276"/>
                    <a:pt x="574" y="276"/>
                  </a:cubicBezTo>
                  <a:cubicBezTo>
                    <a:pt x="589" y="276"/>
                    <a:pt x="603" y="274"/>
                    <a:pt x="617" y="272"/>
                  </a:cubicBezTo>
                  <a:cubicBezTo>
                    <a:pt x="652" y="264"/>
                    <a:pt x="666" y="221"/>
                    <a:pt x="641" y="197"/>
                  </a:cubicBezTo>
                  <a:cubicBezTo>
                    <a:pt x="572" y="124"/>
                    <a:pt x="451" y="100"/>
                    <a:pt x="357" y="71"/>
                  </a:cubicBezTo>
                  <a:cubicBezTo>
                    <a:pt x="274" y="46"/>
                    <a:pt x="182" y="1"/>
                    <a:pt x="94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5"/>
            <p:cNvSpPr/>
            <p:nvPr/>
          </p:nvSpPr>
          <p:spPr>
            <a:xfrm>
              <a:off x="3629286" y="4344785"/>
              <a:ext cx="73339" cy="30241"/>
            </a:xfrm>
            <a:custGeom>
              <a:rect b="b" l="l" r="r" t="t"/>
              <a:pathLst>
                <a:path extrusionOk="0" h="247" w="599">
                  <a:moveTo>
                    <a:pt x="78" y="0"/>
                  </a:moveTo>
                  <a:cubicBezTo>
                    <a:pt x="25" y="0"/>
                    <a:pt x="1" y="67"/>
                    <a:pt x="46" y="97"/>
                  </a:cubicBezTo>
                  <a:cubicBezTo>
                    <a:pt x="113" y="148"/>
                    <a:pt x="207" y="167"/>
                    <a:pt x="287" y="191"/>
                  </a:cubicBezTo>
                  <a:cubicBezTo>
                    <a:pt x="371" y="217"/>
                    <a:pt x="454" y="247"/>
                    <a:pt x="542" y="247"/>
                  </a:cubicBezTo>
                  <a:cubicBezTo>
                    <a:pt x="582" y="247"/>
                    <a:pt x="598" y="193"/>
                    <a:pt x="566" y="169"/>
                  </a:cubicBezTo>
                  <a:cubicBezTo>
                    <a:pt x="499" y="118"/>
                    <a:pt x="411" y="94"/>
                    <a:pt x="330" y="67"/>
                  </a:cubicBezTo>
                  <a:cubicBezTo>
                    <a:pt x="250" y="41"/>
                    <a:pt x="167" y="0"/>
                    <a:pt x="78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5"/>
            <p:cNvSpPr/>
            <p:nvPr/>
          </p:nvSpPr>
          <p:spPr>
            <a:xfrm>
              <a:off x="3347444" y="2377271"/>
              <a:ext cx="662986" cy="1939738"/>
            </a:xfrm>
            <a:custGeom>
              <a:rect b="b" l="l" r="r" t="t"/>
              <a:pathLst>
                <a:path extrusionOk="0" h="15843" w="5415">
                  <a:moveTo>
                    <a:pt x="2888" y="0"/>
                  </a:moveTo>
                  <a:cubicBezTo>
                    <a:pt x="2806" y="0"/>
                    <a:pt x="0" y="343"/>
                    <a:pt x="0" y="343"/>
                  </a:cubicBezTo>
                  <a:lnTo>
                    <a:pt x="1651" y="1949"/>
                  </a:lnTo>
                  <a:cubicBezTo>
                    <a:pt x="1651" y="1949"/>
                    <a:pt x="1748" y="3168"/>
                    <a:pt x="1877" y="4516"/>
                  </a:cubicBezTo>
                  <a:cubicBezTo>
                    <a:pt x="2019" y="6076"/>
                    <a:pt x="2206" y="7813"/>
                    <a:pt x="2324" y="8043"/>
                  </a:cubicBezTo>
                  <a:cubicBezTo>
                    <a:pt x="2683" y="8660"/>
                    <a:pt x="2823" y="8853"/>
                    <a:pt x="2823" y="8853"/>
                  </a:cubicBezTo>
                  <a:lnTo>
                    <a:pt x="2699" y="15572"/>
                  </a:lnTo>
                  <a:cubicBezTo>
                    <a:pt x="2699" y="15572"/>
                    <a:pt x="3171" y="15709"/>
                    <a:pt x="3718" y="15789"/>
                  </a:cubicBezTo>
                  <a:cubicBezTo>
                    <a:pt x="3937" y="15820"/>
                    <a:pt x="4168" y="15842"/>
                    <a:pt x="4385" y="15842"/>
                  </a:cubicBezTo>
                  <a:cubicBezTo>
                    <a:pt x="4632" y="15842"/>
                    <a:pt x="4861" y="15814"/>
                    <a:pt x="5034" y="15738"/>
                  </a:cubicBezTo>
                  <a:cubicBezTo>
                    <a:pt x="5248" y="13932"/>
                    <a:pt x="5414" y="10375"/>
                    <a:pt x="5178" y="9464"/>
                  </a:cubicBezTo>
                  <a:cubicBezTo>
                    <a:pt x="4945" y="8553"/>
                    <a:pt x="4699" y="8049"/>
                    <a:pt x="4699" y="8049"/>
                  </a:cubicBezTo>
                  <a:lnTo>
                    <a:pt x="4750" y="1000"/>
                  </a:lnTo>
                  <a:cubicBezTo>
                    <a:pt x="4750" y="1000"/>
                    <a:pt x="2935" y="3"/>
                    <a:pt x="2890" y="0"/>
                  </a:cubicBezTo>
                  <a:cubicBezTo>
                    <a:pt x="2889" y="0"/>
                    <a:pt x="2889" y="0"/>
                    <a:pt x="2888" y="0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5"/>
            <p:cNvSpPr/>
            <p:nvPr/>
          </p:nvSpPr>
          <p:spPr>
            <a:xfrm>
              <a:off x="3346464" y="2377638"/>
              <a:ext cx="663965" cy="1939370"/>
            </a:xfrm>
            <a:custGeom>
              <a:rect b="b" l="l" r="r" t="t"/>
              <a:pathLst>
                <a:path extrusionOk="0" h="15840" w="5423">
                  <a:moveTo>
                    <a:pt x="2892" y="0"/>
                  </a:moveTo>
                  <a:cubicBezTo>
                    <a:pt x="2830" y="0"/>
                    <a:pt x="0" y="346"/>
                    <a:pt x="0" y="346"/>
                  </a:cubicBezTo>
                  <a:lnTo>
                    <a:pt x="1651" y="1949"/>
                  </a:lnTo>
                  <a:cubicBezTo>
                    <a:pt x="1651" y="1949"/>
                    <a:pt x="1748" y="3168"/>
                    <a:pt x="1877" y="4516"/>
                  </a:cubicBezTo>
                  <a:cubicBezTo>
                    <a:pt x="1981" y="4808"/>
                    <a:pt x="2201" y="5309"/>
                    <a:pt x="2504" y="5334"/>
                  </a:cubicBezTo>
                  <a:cubicBezTo>
                    <a:pt x="2991" y="5253"/>
                    <a:pt x="4125" y="4406"/>
                    <a:pt x="4125" y="4406"/>
                  </a:cubicBezTo>
                  <a:lnTo>
                    <a:pt x="4192" y="7973"/>
                  </a:lnTo>
                  <a:cubicBezTo>
                    <a:pt x="4192" y="7973"/>
                    <a:pt x="3906" y="7829"/>
                    <a:pt x="3512" y="7829"/>
                  </a:cubicBezTo>
                  <a:cubicBezTo>
                    <a:pt x="3270" y="7829"/>
                    <a:pt x="2987" y="7884"/>
                    <a:pt x="2705" y="8059"/>
                  </a:cubicBezTo>
                  <a:cubicBezTo>
                    <a:pt x="2627" y="8539"/>
                    <a:pt x="4964" y="8233"/>
                    <a:pt x="4168" y="8523"/>
                  </a:cubicBezTo>
                  <a:cubicBezTo>
                    <a:pt x="3378" y="8804"/>
                    <a:pt x="3186" y="9155"/>
                    <a:pt x="3519" y="9155"/>
                  </a:cubicBezTo>
                  <a:cubicBezTo>
                    <a:pt x="3522" y="9155"/>
                    <a:pt x="3526" y="9155"/>
                    <a:pt x="3530" y="9155"/>
                  </a:cubicBezTo>
                  <a:cubicBezTo>
                    <a:pt x="3881" y="9150"/>
                    <a:pt x="4530" y="8885"/>
                    <a:pt x="4530" y="8885"/>
                  </a:cubicBezTo>
                  <a:lnTo>
                    <a:pt x="4530" y="8885"/>
                  </a:lnTo>
                  <a:cubicBezTo>
                    <a:pt x="4530" y="8885"/>
                    <a:pt x="4248" y="14438"/>
                    <a:pt x="3726" y="15786"/>
                  </a:cubicBezTo>
                  <a:cubicBezTo>
                    <a:pt x="3945" y="15817"/>
                    <a:pt x="4176" y="15839"/>
                    <a:pt x="4393" y="15839"/>
                  </a:cubicBezTo>
                  <a:cubicBezTo>
                    <a:pt x="4640" y="15839"/>
                    <a:pt x="4869" y="15811"/>
                    <a:pt x="5042" y="15735"/>
                  </a:cubicBezTo>
                  <a:cubicBezTo>
                    <a:pt x="5256" y="13929"/>
                    <a:pt x="5422" y="10372"/>
                    <a:pt x="5181" y="9464"/>
                  </a:cubicBezTo>
                  <a:cubicBezTo>
                    <a:pt x="4945" y="8552"/>
                    <a:pt x="4701" y="8051"/>
                    <a:pt x="4701" y="8051"/>
                  </a:cubicBezTo>
                  <a:lnTo>
                    <a:pt x="4752" y="1002"/>
                  </a:lnTo>
                  <a:cubicBezTo>
                    <a:pt x="4752" y="1002"/>
                    <a:pt x="2935" y="3"/>
                    <a:pt x="2892" y="0"/>
                  </a:cubicBezTo>
                  <a:cubicBezTo>
                    <a:pt x="2892" y="0"/>
                    <a:pt x="2892" y="0"/>
                    <a:pt x="2892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5"/>
            <p:cNvSpPr/>
            <p:nvPr/>
          </p:nvSpPr>
          <p:spPr>
            <a:xfrm>
              <a:off x="2610759" y="1905778"/>
              <a:ext cx="235443" cy="720897"/>
            </a:xfrm>
            <a:custGeom>
              <a:rect b="b" l="l" r="r" t="t"/>
              <a:pathLst>
                <a:path extrusionOk="0" h="5888" w="1923">
                  <a:moveTo>
                    <a:pt x="325" y="0"/>
                  </a:moveTo>
                  <a:cubicBezTo>
                    <a:pt x="325" y="0"/>
                    <a:pt x="1" y="576"/>
                    <a:pt x="60" y="1364"/>
                  </a:cubicBezTo>
                  <a:cubicBezTo>
                    <a:pt x="116" y="2152"/>
                    <a:pt x="62" y="5674"/>
                    <a:pt x="665" y="5800"/>
                  </a:cubicBezTo>
                  <a:cubicBezTo>
                    <a:pt x="914" y="5853"/>
                    <a:pt x="1102" y="5888"/>
                    <a:pt x="1246" y="5888"/>
                  </a:cubicBezTo>
                  <a:cubicBezTo>
                    <a:pt x="1451" y="5888"/>
                    <a:pt x="1566" y="5817"/>
                    <a:pt x="1638" y="5628"/>
                  </a:cubicBezTo>
                  <a:cubicBezTo>
                    <a:pt x="1761" y="5307"/>
                    <a:pt x="1922" y="2203"/>
                    <a:pt x="1922" y="2203"/>
                  </a:cubicBezTo>
                  <a:lnTo>
                    <a:pt x="3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5"/>
            <p:cNvSpPr/>
            <p:nvPr/>
          </p:nvSpPr>
          <p:spPr>
            <a:xfrm>
              <a:off x="2598026" y="2507296"/>
              <a:ext cx="218669" cy="165410"/>
            </a:xfrm>
            <a:custGeom>
              <a:rect b="b" l="l" r="r" t="t"/>
              <a:pathLst>
                <a:path extrusionOk="0" h="1351" w="1786">
                  <a:moveTo>
                    <a:pt x="1097" y="1"/>
                  </a:moveTo>
                  <a:cubicBezTo>
                    <a:pt x="966" y="1"/>
                    <a:pt x="833" y="30"/>
                    <a:pt x="713" y="96"/>
                  </a:cubicBezTo>
                  <a:cubicBezTo>
                    <a:pt x="713" y="99"/>
                    <a:pt x="710" y="99"/>
                    <a:pt x="710" y="99"/>
                  </a:cubicBezTo>
                  <a:cubicBezTo>
                    <a:pt x="275" y="343"/>
                    <a:pt x="196" y="345"/>
                    <a:pt x="193" y="345"/>
                  </a:cubicBezTo>
                  <a:cubicBezTo>
                    <a:pt x="193" y="345"/>
                    <a:pt x="193" y="345"/>
                    <a:pt x="193" y="345"/>
                  </a:cubicBezTo>
                  <a:lnTo>
                    <a:pt x="0" y="1088"/>
                  </a:lnTo>
                  <a:cubicBezTo>
                    <a:pt x="0" y="1088"/>
                    <a:pt x="198" y="1246"/>
                    <a:pt x="496" y="1316"/>
                  </a:cubicBezTo>
                  <a:cubicBezTo>
                    <a:pt x="587" y="1338"/>
                    <a:pt x="691" y="1351"/>
                    <a:pt x="800" y="1351"/>
                  </a:cubicBezTo>
                  <a:cubicBezTo>
                    <a:pt x="811" y="1351"/>
                    <a:pt x="821" y="1351"/>
                    <a:pt x="831" y="1351"/>
                  </a:cubicBezTo>
                  <a:cubicBezTo>
                    <a:pt x="1311" y="1332"/>
                    <a:pt x="1748" y="914"/>
                    <a:pt x="1772" y="509"/>
                  </a:cubicBezTo>
                  <a:cubicBezTo>
                    <a:pt x="1785" y="216"/>
                    <a:pt x="1451" y="1"/>
                    <a:pt x="1097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5"/>
            <p:cNvSpPr/>
            <p:nvPr/>
          </p:nvSpPr>
          <p:spPr>
            <a:xfrm>
              <a:off x="2658631" y="2507296"/>
              <a:ext cx="158064" cy="165410"/>
            </a:xfrm>
            <a:custGeom>
              <a:rect b="b" l="l" r="r" t="t"/>
              <a:pathLst>
                <a:path extrusionOk="0" h="1351" w="1291">
                  <a:moveTo>
                    <a:pt x="602" y="1"/>
                  </a:moveTo>
                  <a:cubicBezTo>
                    <a:pt x="471" y="1"/>
                    <a:pt x="338" y="30"/>
                    <a:pt x="218" y="96"/>
                  </a:cubicBezTo>
                  <a:cubicBezTo>
                    <a:pt x="347" y="171"/>
                    <a:pt x="588" y="345"/>
                    <a:pt x="609" y="605"/>
                  </a:cubicBezTo>
                  <a:cubicBezTo>
                    <a:pt x="641" y="943"/>
                    <a:pt x="376" y="1251"/>
                    <a:pt x="1" y="1316"/>
                  </a:cubicBezTo>
                  <a:cubicBezTo>
                    <a:pt x="92" y="1338"/>
                    <a:pt x="196" y="1351"/>
                    <a:pt x="305" y="1351"/>
                  </a:cubicBezTo>
                  <a:cubicBezTo>
                    <a:pt x="316" y="1351"/>
                    <a:pt x="326" y="1351"/>
                    <a:pt x="336" y="1351"/>
                  </a:cubicBezTo>
                  <a:cubicBezTo>
                    <a:pt x="816" y="1332"/>
                    <a:pt x="1253" y="914"/>
                    <a:pt x="1277" y="509"/>
                  </a:cubicBezTo>
                  <a:cubicBezTo>
                    <a:pt x="1290" y="216"/>
                    <a:pt x="956" y="1"/>
                    <a:pt x="602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5"/>
            <p:cNvSpPr/>
            <p:nvPr/>
          </p:nvSpPr>
          <p:spPr>
            <a:xfrm>
              <a:off x="2533014" y="2401513"/>
              <a:ext cx="194427" cy="246829"/>
            </a:xfrm>
            <a:custGeom>
              <a:rect b="b" l="l" r="r" t="t"/>
              <a:pathLst>
                <a:path extrusionOk="0" h="2016" w="1588">
                  <a:moveTo>
                    <a:pt x="1111" y="1"/>
                  </a:moveTo>
                  <a:cubicBezTo>
                    <a:pt x="1033" y="1"/>
                    <a:pt x="923" y="127"/>
                    <a:pt x="936" y="261"/>
                  </a:cubicBezTo>
                  <a:cubicBezTo>
                    <a:pt x="949" y="397"/>
                    <a:pt x="1016" y="735"/>
                    <a:pt x="1016" y="735"/>
                  </a:cubicBezTo>
                  <a:lnTo>
                    <a:pt x="791" y="1030"/>
                  </a:lnTo>
                  <a:lnTo>
                    <a:pt x="0" y="1762"/>
                  </a:lnTo>
                  <a:cubicBezTo>
                    <a:pt x="0" y="1762"/>
                    <a:pt x="353" y="2016"/>
                    <a:pt x="653" y="2016"/>
                  </a:cubicBezTo>
                  <a:cubicBezTo>
                    <a:pt x="681" y="2016"/>
                    <a:pt x="710" y="2013"/>
                    <a:pt x="737" y="2008"/>
                  </a:cubicBezTo>
                  <a:cubicBezTo>
                    <a:pt x="1056" y="1955"/>
                    <a:pt x="1228" y="1708"/>
                    <a:pt x="1247" y="1617"/>
                  </a:cubicBezTo>
                  <a:cubicBezTo>
                    <a:pt x="1247" y="1617"/>
                    <a:pt x="1587" y="1362"/>
                    <a:pt x="1480" y="1006"/>
                  </a:cubicBezTo>
                  <a:lnTo>
                    <a:pt x="1375" y="703"/>
                  </a:lnTo>
                  <a:cubicBezTo>
                    <a:pt x="1375" y="703"/>
                    <a:pt x="1196" y="9"/>
                    <a:pt x="1115" y="1"/>
                  </a:cubicBezTo>
                  <a:cubicBezTo>
                    <a:pt x="1114" y="1"/>
                    <a:pt x="1112" y="1"/>
                    <a:pt x="1111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5"/>
            <p:cNvSpPr/>
            <p:nvPr/>
          </p:nvSpPr>
          <p:spPr>
            <a:xfrm>
              <a:off x="2506446" y="2444487"/>
              <a:ext cx="173001" cy="182918"/>
            </a:xfrm>
            <a:custGeom>
              <a:rect b="b" l="l" r="r" t="t"/>
              <a:pathLst>
                <a:path extrusionOk="0" h="1494" w="1413">
                  <a:moveTo>
                    <a:pt x="681" y="1"/>
                  </a:moveTo>
                  <a:cubicBezTo>
                    <a:pt x="679" y="1"/>
                    <a:pt x="677" y="1"/>
                    <a:pt x="676" y="1"/>
                  </a:cubicBezTo>
                  <a:cubicBezTo>
                    <a:pt x="547" y="9"/>
                    <a:pt x="413" y="151"/>
                    <a:pt x="515" y="330"/>
                  </a:cubicBezTo>
                  <a:cubicBezTo>
                    <a:pt x="482" y="315"/>
                    <a:pt x="448" y="308"/>
                    <a:pt x="416" y="308"/>
                  </a:cubicBezTo>
                  <a:cubicBezTo>
                    <a:pt x="266" y="308"/>
                    <a:pt x="157" y="466"/>
                    <a:pt x="325" y="660"/>
                  </a:cubicBezTo>
                  <a:cubicBezTo>
                    <a:pt x="281" y="652"/>
                    <a:pt x="239" y="644"/>
                    <a:pt x="201" y="644"/>
                  </a:cubicBezTo>
                  <a:cubicBezTo>
                    <a:pt x="139" y="644"/>
                    <a:pt x="87" y="664"/>
                    <a:pt x="54" y="735"/>
                  </a:cubicBezTo>
                  <a:cubicBezTo>
                    <a:pt x="0" y="850"/>
                    <a:pt x="175" y="1035"/>
                    <a:pt x="175" y="1035"/>
                  </a:cubicBezTo>
                  <a:cubicBezTo>
                    <a:pt x="175" y="1035"/>
                    <a:pt x="16" y="1057"/>
                    <a:pt x="6" y="1242"/>
                  </a:cubicBezTo>
                  <a:cubicBezTo>
                    <a:pt x="0" y="1376"/>
                    <a:pt x="335" y="1456"/>
                    <a:pt x="402" y="1467"/>
                  </a:cubicBezTo>
                  <a:cubicBezTo>
                    <a:pt x="449" y="1474"/>
                    <a:pt x="619" y="1493"/>
                    <a:pt x="755" y="1493"/>
                  </a:cubicBezTo>
                  <a:cubicBezTo>
                    <a:pt x="823" y="1493"/>
                    <a:pt x="883" y="1488"/>
                    <a:pt x="914" y="1475"/>
                  </a:cubicBezTo>
                  <a:cubicBezTo>
                    <a:pt x="1008" y="1435"/>
                    <a:pt x="1011" y="1349"/>
                    <a:pt x="989" y="1252"/>
                  </a:cubicBezTo>
                  <a:cubicBezTo>
                    <a:pt x="1161" y="1212"/>
                    <a:pt x="1155" y="1143"/>
                    <a:pt x="1123" y="1014"/>
                  </a:cubicBezTo>
                  <a:cubicBezTo>
                    <a:pt x="1271" y="920"/>
                    <a:pt x="1370" y="872"/>
                    <a:pt x="1228" y="698"/>
                  </a:cubicBezTo>
                  <a:lnTo>
                    <a:pt x="1228" y="698"/>
                  </a:lnTo>
                  <a:cubicBezTo>
                    <a:pt x="1228" y="698"/>
                    <a:pt x="1257" y="708"/>
                    <a:pt x="1292" y="708"/>
                  </a:cubicBezTo>
                  <a:cubicBezTo>
                    <a:pt x="1338" y="708"/>
                    <a:pt x="1393" y="689"/>
                    <a:pt x="1399" y="598"/>
                  </a:cubicBezTo>
                  <a:cubicBezTo>
                    <a:pt x="1413" y="445"/>
                    <a:pt x="824" y="1"/>
                    <a:pt x="681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5"/>
            <p:cNvSpPr/>
            <p:nvPr/>
          </p:nvSpPr>
          <p:spPr>
            <a:xfrm>
              <a:off x="2573662" y="2485747"/>
              <a:ext cx="110559" cy="47995"/>
            </a:xfrm>
            <a:custGeom>
              <a:rect b="b" l="l" r="r" t="t"/>
              <a:pathLst>
                <a:path extrusionOk="0" h="392" w="903">
                  <a:moveTo>
                    <a:pt x="31" y="0"/>
                  </a:moveTo>
                  <a:cubicBezTo>
                    <a:pt x="13" y="0"/>
                    <a:pt x="0" y="27"/>
                    <a:pt x="17" y="39"/>
                  </a:cubicBezTo>
                  <a:cubicBezTo>
                    <a:pt x="111" y="125"/>
                    <a:pt x="229" y="178"/>
                    <a:pt x="344" y="235"/>
                  </a:cubicBezTo>
                  <a:cubicBezTo>
                    <a:pt x="443" y="286"/>
                    <a:pt x="566" y="355"/>
                    <a:pt x="679" y="387"/>
                  </a:cubicBezTo>
                  <a:cubicBezTo>
                    <a:pt x="690" y="390"/>
                    <a:pt x="702" y="392"/>
                    <a:pt x="715" y="392"/>
                  </a:cubicBezTo>
                  <a:cubicBezTo>
                    <a:pt x="798" y="392"/>
                    <a:pt x="902" y="333"/>
                    <a:pt x="875" y="221"/>
                  </a:cubicBezTo>
                  <a:cubicBezTo>
                    <a:pt x="873" y="214"/>
                    <a:pt x="865" y="210"/>
                    <a:pt x="857" y="210"/>
                  </a:cubicBezTo>
                  <a:cubicBezTo>
                    <a:pt x="851" y="210"/>
                    <a:pt x="845" y="213"/>
                    <a:pt x="842" y="219"/>
                  </a:cubicBezTo>
                  <a:cubicBezTo>
                    <a:pt x="822" y="261"/>
                    <a:pt x="783" y="277"/>
                    <a:pt x="736" y="277"/>
                  </a:cubicBezTo>
                  <a:cubicBezTo>
                    <a:pt x="620" y="277"/>
                    <a:pt x="453" y="181"/>
                    <a:pt x="384" y="149"/>
                  </a:cubicBezTo>
                  <a:cubicBezTo>
                    <a:pt x="269" y="95"/>
                    <a:pt x="159" y="31"/>
                    <a:pt x="38" y="2"/>
                  </a:cubicBezTo>
                  <a:cubicBezTo>
                    <a:pt x="36" y="1"/>
                    <a:pt x="34" y="0"/>
                    <a:pt x="31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5"/>
            <p:cNvSpPr/>
            <p:nvPr/>
          </p:nvSpPr>
          <p:spPr>
            <a:xfrm>
              <a:off x="2572070" y="2532027"/>
              <a:ext cx="98683" cy="34894"/>
            </a:xfrm>
            <a:custGeom>
              <a:rect b="b" l="l" r="r" t="t"/>
              <a:pathLst>
                <a:path extrusionOk="0" h="285" w="806">
                  <a:moveTo>
                    <a:pt x="40" y="1"/>
                  </a:moveTo>
                  <a:cubicBezTo>
                    <a:pt x="35" y="1"/>
                    <a:pt x="30" y="1"/>
                    <a:pt x="25" y="1"/>
                  </a:cubicBezTo>
                  <a:cubicBezTo>
                    <a:pt x="8" y="1"/>
                    <a:pt x="0" y="23"/>
                    <a:pt x="11" y="31"/>
                  </a:cubicBezTo>
                  <a:cubicBezTo>
                    <a:pt x="75" y="106"/>
                    <a:pt x="169" y="133"/>
                    <a:pt x="258" y="170"/>
                  </a:cubicBezTo>
                  <a:cubicBezTo>
                    <a:pt x="357" y="210"/>
                    <a:pt x="459" y="269"/>
                    <a:pt x="566" y="283"/>
                  </a:cubicBezTo>
                  <a:cubicBezTo>
                    <a:pt x="572" y="284"/>
                    <a:pt x="578" y="284"/>
                    <a:pt x="584" y="284"/>
                  </a:cubicBezTo>
                  <a:cubicBezTo>
                    <a:pt x="691" y="284"/>
                    <a:pt x="805" y="150"/>
                    <a:pt x="775" y="28"/>
                  </a:cubicBezTo>
                  <a:cubicBezTo>
                    <a:pt x="772" y="20"/>
                    <a:pt x="761" y="16"/>
                    <a:pt x="750" y="16"/>
                  </a:cubicBezTo>
                  <a:cubicBezTo>
                    <a:pt x="739" y="16"/>
                    <a:pt x="728" y="20"/>
                    <a:pt x="727" y="28"/>
                  </a:cubicBezTo>
                  <a:cubicBezTo>
                    <a:pt x="709" y="121"/>
                    <a:pt x="658" y="153"/>
                    <a:pt x="588" y="153"/>
                  </a:cubicBezTo>
                  <a:cubicBezTo>
                    <a:pt x="436" y="153"/>
                    <a:pt x="197" y="1"/>
                    <a:pt x="40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5"/>
            <p:cNvSpPr/>
            <p:nvPr/>
          </p:nvSpPr>
          <p:spPr>
            <a:xfrm>
              <a:off x="2547461" y="2576471"/>
              <a:ext cx="106641" cy="22773"/>
            </a:xfrm>
            <a:custGeom>
              <a:rect b="b" l="l" r="r" t="t"/>
              <a:pathLst>
                <a:path extrusionOk="0" h="186" w="871">
                  <a:moveTo>
                    <a:pt x="73" y="0"/>
                  </a:moveTo>
                  <a:cubicBezTo>
                    <a:pt x="59" y="0"/>
                    <a:pt x="44" y="1"/>
                    <a:pt x="30" y="3"/>
                  </a:cubicBezTo>
                  <a:cubicBezTo>
                    <a:pt x="8" y="8"/>
                    <a:pt x="0" y="35"/>
                    <a:pt x="22" y="46"/>
                  </a:cubicBezTo>
                  <a:cubicBezTo>
                    <a:pt x="84" y="90"/>
                    <a:pt x="396" y="186"/>
                    <a:pt x="619" y="186"/>
                  </a:cubicBezTo>
                  <a:cubicBezTo>
                    <a:pt x="764" y="186"/>
                    <a:pt x="870" y="146"/>
                    <a:pt x="847" y="24"/>
                  </a:cubicBezTo>
                  <a:cubicBezTo>
                    <a:pt x="847" y="20"/>
                    <a:pt x="845" y="18"/>
                    <a:pt x="843" y="18"/>
                  </a:cubicBezTo>
                  <a:cubicBezTo>
                    <a:pt x="835" y="18"/>
                    <a:pt x="816" y="52"/>
                    <a:pt x="807" y="65"/>
                  </a:cubicBezTo>
                  <a:cubicBezTo>
                    <a:pt x="782" y="103"/>
                    <a:pt x="734" y="117"/>
                    <a:pt x="678" y="117"/>
                  </a:cubicBezTo>
                  <a:cubicBezTo>
                    <a:pt x="575" y="117"/>
                    <a:pt x="443" y="72"/>
                    <a:pt x="376" y="57"/>
                  </a:cubicBezTo>
                  <a:cubicBezTo>
                    <a:pt x="279" y="38"/>
                    <a:pt x="175" y="0"/>
                    <a:pt x="73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5"/>
            <p:cNvSpPr/>
            <p:nvPr/>
          </p:nvSpPr>
          <p:spPr>
            <a:xfrm>
              <a:off x="2641001" y="1507255"/>
              <a:ext cx="1107547" cy="1336378"/>
            </a:xfrm>
            <a:custGeom>
              <a:rect b="b" l="l" r="r" t="t"/>
              <a:pathLst>
                <a:path extrusionOk="0" h="10915" w="9046">
                  <a:moveTo>
                    <a:pt x="4423" y="1"/>
                  </a:moveTo>
                  <a:cubicBezTo>
                    <a:pt x="3990" y="1"/>
                    <a:pt x="3576" y="111"/>
                    <a:pt x="3270" y="221"/>
                  </a:cubicBezTo>
                  <a:cubicBezTo>
                    <a:pt x="2999" y="843"/>
                    <a:pt x="2482" y="2012"/>
                    <a:pt x="2233" y="2392"/>
                  </a:cubicBezTo>
                  <a:cubicBezTo>
                    <a:pt x="2151" y="2514"/>
                    <a:pt x="2029" y="2561"/>
                    <a:pt x="1888" y="2561"/>
                  </a:cubicBezTo>
                  <a:cubicBezTo>
                    <a:pt x="1545" y="2561"/>
                    <a:pt x="1096" y="2284"/>
                    <a:pt x="874" y="2132"/>
                  </a:cubicBezTo>
                  <a:cubicBezTo>
                    <a:pt x="389" y="2840"/>
                    <a:pt x="0" y="3692"/>
                    <a:pt x="110" y="4316"/>
                  </a:cubicBezTo>
                  <a:cubicBezTo>
                    <a:pt x="258" y="5131"/>
                    <a:pt x="3109" y="8243"/>
                    <a:pt x="3109" y="8243"/>
                  </a:cubicBezTo>
                  <a:lnTo>
                    <a:pt x="5176" y="10915"/>
                  </a:lnTo>
                  <a:lnTo>
                    <a:pt x="9046" y="7940"/>
                  </a:lnTo>
                  <a:lnTo>
                    <a:pt x="7408" y="6139"/>
                  </a:lnTo>
                  <a:cubicBezTo>
                    <a:pt x="7408" y="6139"/>
                    <a:pt x="6971" y="1813"/>
                    <a:pt x="5840" y="586"/>
                  </a:cubicBezTo>
                  <a:cubicBezTo>
                    <a:pt x="5430" y="143"/>
                    <a:pt x="4914" y="1"/>
                    <a:pt x="44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5"/>
            <p:cNvSpPr/>
            <p:nvPr/>
          </p:nvSpPr>
          <p:spPr>
            <a:xfrm>
              <a:off x="2910355" y="1534313"/>
              <a:ext cx="391914" cy="924139"/>
            </a:xfrm>
            <a:custGeom>
              <a:rect b="b" l="l" r="r" t="t"/>
              <a:pathLst>
                <a:path extrusionOk="0" h="7548" w="3201">
                  <a:moveTo>
                    <a:pt x="1067" y="0"/>
                  </a:moveTo>
                  <a:cubicBezTo>
                    <a:pt x="1067" y="0"/>
                    <a:pt x="815" y="2691"/>
                    <a:pt x="1188" y="3994"/>
                  </a:cubicBezTo>
                  <a:cubicBezTo>
                    <a:pt x="697" y="4018"/>
                    <a:pt x="1" y="4235"/>
                    <a:pt x="73" y="4371"/>
                  </a:cubicBezTo>
                  <a:cubicBezTo>
                    <a:pt x="143" y="4508"/>
                    <a:pt x="1472" y="4570"/>
                    <a:pt x="1472" y="4570"/>
                  </a:cubicBezTo>
                  <a:cubicBezTo>
                    <a:pt x="1472" y="4570"/>
                    <a:pt x="317" y="5299"/>
                    <a:pt x="529" y="5411"/>
                  </a:cubicBezTo>
                  <a:cubicBezTo>
                    <a:pt x="564" y="5430"/>
                    <a:pt x="614" y="5438"/>
                    <a:pt x="672" y="5438"/>
                  </a:cubicBezTo>
                  <a:cubicBezTo>
                    <a:pt x="954" y="5438"/>
                    <a:pt x="1432" y="5253"/>
                    <a:pt x="1432" y="5253"/>
                  </a:cubicBezTo>
                  <a:lnTo>
                    <a:pt x="1432" y="5253"/>
                  </a:lnTo>
                  <a:lnTo>
                    <a:pt x="609" y="7175"/>
                  </a:lnTo>
                  <a:lnTo>
                    <a:pt x="1212" y="7547"/>
                  </a:lnTo>
                  <a:lnTo>
                    <a:pt x="3201" y="4530"/>
                  </a:lnTo>
                  <a:lnTo>
                    <a:pt x="2099" y="458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5"/>
            <p:cNvSpPr/>
            <p:nvPr/>
          </p:nvSpPr>
          <p:spPr>
            <a:xfrm>
              <a:off x="2627900" y="1763020"/>
              <a:ext cx="819702" cy="1193252"/>
            </a:xfrm>
            <a:custGeom>
              <a:rect b="b" l="l" r="r" t="t"/>
              <a:pathLst>
                <a:path extrusionOk="0" h="9746" w="6695">
                  <a:moveTo>
                    <a:pt x="938" y="0"/>
                  </a:moveTo>
                  <a:cubicBezTo>
                    <a:pt x="788" y="172"/>
                    <a:pt x="549" y="475"/>
                    <a:pt x="450" y="630"/>
                  </a:cubicBezTo>
                  <a:cubicBezTo>
                    <a:pt x="3" y="1319"/>
                    <a:pt x="0" y="1906"/>
                    <a:pt x="249" y="2667"/>
                  </a:cubicBezTo>
                  <a:cubicBezTo>
                    <a:pt x="566" y="3643"/>
                    <a:pt x="3069" y="6333"/>
                    <a:pt x="3069" y="6333"/>
                  </a:cubicBezTo>
                  <a:cubicBezTo>
                    <a:pt x="3069" y="6333"/>
                    <a:pt x="4650" y="9461"/>
                    <a:pt x="4969" y="9673"/>
                  </a:cubicBezTo>
                  <a:cubicBezTo>
                    <a:pt x="5049" y="9726"/>
                    <a:pt x="5197" y="9746"/>
                    <a:pt x="5375" y="9746"/>
                  </a:cubicBezTo>
                  <a:cubicBezTo>
                    <a:pt x="5905" y="9746"/>
                    <a:pt x="6695" y="9568"/>
                    <a:pt x="6695" y="9568"/>
                  </a:cubicBezTo>
                  <a:cubicBezTo>
                    <a:pt x="6695" y="9568"/>
                    <a:pt x="5733" y="8448"/>
                    <a:pt x="4540" y="6832"/>
                  </a:cubicBezTo>
                  <a:cubicBezTo>
                    <a:pt x="4353" y="6577"/>
                    <a:pt x="4152" y="6307"/>
                    <a:pt x="3940" y="6012"/>
                  </a:cubicBezTo>
                  <a:cubicBezTo>
                    <a:pt x="2241" y="3878"/>
                    <a:pt x="938" y="0"/>
                    <a:pt x="938" y="0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5"/>
            <p:cNvSpPr/>
            <p:nvPr/>
          </p:nvSpPr>
          <p:spPr>
            <a:xfrm>
              <a:off x="2644061" y="2057841"/>
              <a:ext cx="367795" cy="483618"/>
            </a:xfrm>
            <a:custGeom>
              <a:rect b="b" l="l" r="r" t="t"/>
              <a:pathLst>
                <a:path extrusionOk="0" h="3950" w="3004">
                  <a:moveTo>
                    <a:pt x="53" y="0"/>
                  </a:moveTo>
                  <a:cubicBezTo>
                    <a:pt x="27" y="0"/>
                    <a:pt x="1" y="31"/>
                    <a:pt x="10" y="63"/>
                  </a:cubicBezTo>
                  <a:cubicBezTo>
                    <a:pt x="230" y="779"/>
                    <a:pt x="873" y="1631"/>
                    <a:pt x="1315" y="2229"/>
                  </a:cubicBezTo>
                  <a:cubicBezTo>
                    <a:pt x="1551" y="2548"/>
                    <a:pt x="1806" y="2853"/>
                    <a:pt x="2074" y="3148"/>
                  </a:cubicBezTo>
                  <a:cubicBezTo>
                    <a:pt x="2320" y="3419"/>
                    <a:pt x="2602" y="3778"/>
                    <a:pt x="2931" y="3944"/>
                  </a:cubicBezTo>
                  <a:cubicBezTo>
                    <a:pt x="2938" y="3948"/>
                    <a:pt x="2945" y="3949"/>
                    <a:pt x="2951" y="3949"/>
                  </a:cubicBezTo>
                  <a:cubicBezTo>
                    <a:pt x="2985" y="3949"/>
                    <a:pt x="3003" y="3899"/>
                    <a:pt x="2985" y="3872"/>
                  </a:cubicBezTo>
                  <a:cubicBezTo>
                    <a:pt x="2797" y="3582"/>
                    <a:pt x="2484" y="3352"/>
                    <a:pt x="2251" y="3097"/>
                  </a:cubicBezTo>
                  <a:cubicBezTo>
                    <a:pt x="1993" y="2813"/>
                    <a:pt x="1747" y="2518"/>
                    <a:pt x="1519" y="2210"/>
                  </a:cubicBezTo>
                  <a:cubicBezTo>
                    <a:pt x="1047" y="1570"/>
                    <a:pt x="511" y="685"/>
                    <a:pt x="82" y="18"/>
                  </a:cubicBezTo>
                  <a:cubicBezTo>
                    <a:pt x="75" y="5"/>
                    <a:pt x="64" y="0"/>
                    <a:pt x="53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5"/>
            <p:cNvSpPr/>
            <p:nvPr/>
          </p:nvSpPr>
          <p:spPr>
            <a:xfrm>
              <a:off x="2683240" y="1763020"/>
              <a:ext cx="500637" cy="836476"/>
            </a:xfrm>
            <a:custGeom>
              <a:rect b="b" l="l" r="r" t="t"/>
              <a:pathLst>
                <a:path extrusionOk="0" h="6832" w="4089">
                  <a:moveTo>
                    <a:pt x="489" y="0"/>
                  </a:moveTo>
                  <a:cubicBezTo>
                    <a:pt x="339" y="172"/>
                    <a:pt x="100" y="472"/>
                    <a:pt x="1" y="630"/>
                  </a:cubicBezTo>
                  <a:cubicBezTo>
                    <a:pt x="79" y="981"/>
                    <a:pt x="390" y="2436"/>
                    <a:pt x="703" y="3160"/>
                  </a:cubicBezTo>
                  <a:cubicBezTo>
                    <a:pt x="1281" y="3423"/>
                    <a:pt x="1370" y="3425"/>
                    <a:pt x="1373" y="3425"/>
                  </a:cubicBezTo>
                  <a:cubicBezTo>
                    <a:pt x="1373" y="3425"/>
                    <a:pt x="1373" y="3425"/>
                    <a:pt x="1373" y="3425"/>
                  </a:cubicBezTo>
                  <a:lnTo>
                    <a:pt x="1446" y="4229"/>
                  </a:lnTo>
                  <a:cubicBezTo>
                    <a:pt x="1446" y="4229"/>
                    <a:pt x="3418" y="6371"/>
                    <a:pt x="4088" y="6832"/>
                  </a:cubicBezTo>
                  <a:cubicBezTo>
                    <a:pt x="3901" y="6577"/>
                    <a:pt x="3700" y="6307"/>
                    <a:pt x="3488" y="6014"/>
                  </a:cubicBezTo>
                  <a:cubicBezTo>
                    <a:pt x="1794" y="3881"/>
                    <a:pt x="489" y="6"/>
                    <a:pt x="489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5"/>
            <p:cNvSpPr/>
            <p:nvPr/>
          </p:nvSpPr>
          <p:spPr>
            <a:xfrm>
              <a:off x="3040625" y="1499664"/>
              <a:ext cx="940913" cy="1309197"/>
            </a:xfrm>
            <a:custGeom>
              <a:rect b="b" l="l" r="r" t="t"/>
              <a:pathLst>
                <a:path extrusionOk="0" h="10693" w="7685">
                  <a:moveTo>
                    <a:pt x="1228" y="1"/>
                  </a:moveTo>
                  <a:cubicBezTo>
                    <a:pt x="829" y="1"/>
                    <a:pt x="269" y="100"/>
                    <a:pt x="1" y="283"/>
                  </a:cubicBezTo>
                  <a:cubicBezTo>
                    <a:pt x="231" y="1897"/>
                    <a:pt x="470" y="3585"/>
                    <a:pt x="1295" y="5027"/>
                  </a:cubicBezTo>
                  <a:cubicBezTo>
                    <a:pt x="1566" y="5507"/>
                    <a:pt x="1933" y="6088"/>
                    <a:pt x="2340" y="6702"/>
                  </a:cubicBezTo>
                  <a:cubicBezTo>
                    <a:pt x="2520" y="6970"/>
                    <a:pt x="2702" y="7243"/>
                    <a:pt x="2895" y="7517"/>
                  </a:cubicBezTo>
                  <a:cubicBezTo>
                    <a:pt x="3107" y="7825"/>
                    <a:pt x="3327" y="8128"/>
                    <a:pt x="3544" y="8420"/>
                  </a:cubicBezTo>
                  <a:cubicBezTo>
                    <a:pt x="4364" y="9527"/>
                    <a:pt x="5162" y="10460"/>
                    <a:pt x="5607" y="10693"/>
                  </a:cubicBezTo>
                  <a:cubicBezTo>
                    <a:pt x="5607" y="10693"/>
                    <a:pt x="5608" y="10693"/>
                    <a:pt x="5608" y="10693"/>
                  </a:cubicBezTo>
                  <a:cubicBezTo>
                    <a:pt x="5649" y="10693"/>
                    <a:pt x="7575" y="8647"/>
                    <a:pt x="7620" y="8374"/>
                  </a:cubicBezTo>
                  <a:cubicBezTo>
                    <a:pt x="7684" y="8002"/>
                    <a:pt x="6864" y="6667"/>
                    <a:pt x="6682" y="6359"/>
                  </a:cubicBezTo>
                  <a:cubicBezTo>
                    <a:pt x="6436" y="5944"/>
                    <a:pt x="6186" y="5525"/>
                    <a:pt x="5940" y="5110"/>
                  </a:cubicBezTo>
                  <a:cubicBezTo>
                    <a:pt x="5401" y="4210"/>
                    <a:pt x="4865" y="3309"/>
                    <a:pt x="4267" y="2443"/>
                  </a:cubicBezTo>
                  <a:cubicBezTo>
                    <a:pt x="4093" y="2191"/>
                    <a:pt x="3916" y="1945"/>
                    <a:pt x="3726" y="1706"/>
                  </a:cubicBezTo>
                  <a:cubicBezTo>
                    <a:pt x="3514" y="1446"/>
                    <a:pt x="3286" y="1194"/>
                    <a:pt x="3032" y="972"/>
                  </a:cubicBezTo>
                  <a:cubicBezTo>
                    <a:pt x="2549" y="549"/>
                    <a:pt x="2096" y="106"/>
                    <a:pt x="1461" y="15"/>
                  </a:cubicBezTo>
                  <a:cubicBezTo>
                    <a:pt x="1394" y="6"/>
                    <a:pt x="1315" y="1"/>
                    <a:pt x="1228" y="1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5"/>
            <p:cNvSpPr/>
            <p:nvPr/>
          </p:nvSpPr>
          <p:spPr>
            <a:xfrm>
              <a:off x="3280840" y="1532354"/>
              <a:ext cx="342696" cy="998335"/>
            </a:xfrm>
            <a:custGeom>
              <a:rect b="b" l="l" r="r" t="t"/>
              <a:pathLst>
                <a:path extrusionOk="0" h="8154" w="2799">
                  <a:moveTo>
                    <a:pt x="0" y="0"/>
                  </a:moveTo>
                  <a:lnTo>
                    <a:pt x="0" y="0"/>
                  </a:lnTo>
                  <a:cubicBezTo>
                    <a:pt x="847" y="4200"/>
                    <a:pt x="558" y="5422"/>
                    <a:pt x="504" y="5427"/>
                  </a:cubicBezTo>
                  <a:cubicBezTo>
                    <a:pt x="477" y="5430"/>
                    <a:pt x="424" y="5939"/>
                    <a:pt x="378" y="6435"/>
                  </a:cubicBezTo>
                  <a:cubicBezTo>
                    <a:pt x="558" y="6703"/>
                    <a:pt x="740" y="6976"/>
                    <a:pt x="933" y="7250"/>
                  </a:cubicBezTo>
                  <a:cubicBezTo>
                    <a:pt x="1148" y="7558"/>
                    <a:pt x="1365" y="7861"/>
                    <a:pt x="1582" y="8153"/>
                  </a:cubicBezTo>
                  <a:cubicBezTo>
                    <a:pt x="1906" y="7681"/>
                    <a:pt x="2798" y="5500"/>
                    <a:pt x="2683" y="4331"/>
                  </a:cubicBezTo>
                  <a:cubicBezTo>
                    <a:pt x="2549" y="2962"/>
                    <a:pt x="1684" y="702"/>
                    <a:pt x="0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5"/>
            <p:cNvSpPr/>
            <p:nvPr/>
          </p:nvSpPr>
          <p:spPr>
            <a:xfrm>
              <a:off x="3040257" y="1515213"/>
              <a:ext cx="354939" cy="904795"/>
            </a:xfrm>
            <a:custGeom>
              <a:rect b="b" l="l" r="r" t="t"/>
              <a:pathLst>
                <a:path extrusionOk="0" h="7390" w="2899">
                  <a:moveTo>
                    <a:pt x="344" y="1"/>
                  </a:moveTo>
                  <a:cubicBezTo>
                    <a:pt x="234" y="41"/>
                    <a:pt x="119" y="95"/>
                    <a:pt x="1" y="156"/>
                  </a:cubicBezTo>
                  <a:cubicBezTo>
                    <a:pt x="1" y="156"/>
                    <a:pt x="261" y="3091"/>
                    <a:pt x="1295" y="4900"/>
                  </a:cubicBezTo>
                  <a:cubicBezTo>
                    <a:pt x="1692" y="5586"/>
                    <a:pt x="2274" y="6497"/>
                    <a:pt x="2898" y="7390"/>
                  </a:cubicBezTo>
                  <a:lnTo>
                    <a:pt x="2568" y="4916"/>
                  </a:lnTo>
                  <a:lnTo>
                    <a:pt x="1727" y="3469"/>
                  </a:lnTo>
                  <a:lnTo>
                    <a:pt x="1697" y="1944"/>
                  </a:lnTo>
                  <a:cubicBezTo>
                    <a:pt x="1697" y="1944"/>
                    <a:pt x="400" y="41"/>
                    <a:pt x="344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5"/>
            <p:cNvSpPr/>
            <p:nvPr/>
          </p:nvSpPr>
          <p:spPr>
            <a:xfrm>
              <a:off x="3550684" y="2301117"/>
              <a:ext cx="223689" cy="171042"/>
            </a:xfrm>
            <a:custGeom>
              <a:rect b="b" l="l" r="r" t="t"/>
              <a:pathLst>
                <a:path extrusionOk="0" h="1397" w="1827">
                  <a:moveTo>
                    <a:pt x="1628" y="1"/>
                  </a:moveTo>
                  <a:cubicBezTo>
                    <a:pt x="1628" y="1"/>
                    <a:pt x="1627" y="1"/>
                    <a:pt x="1626" y="1"/>
                  </a:cubicBezTo>
                  <a:cubicBezTo>
                    <a:pt x="1428" y="9"/>
                    <a:pt x="77" y="920"/>
                    <a:pt x="18" y="1247"/>
                  </a:cubicBezTo>
                  <a:cubicBezTo>
                    <a:pt x="1" y="1338"/>
                    <a:pt x="204" y="1397"/>
                    <a:pt x="467" y="1397"/>
                  </a:cubicBezTo>
                  <a:cubicBezTo>
                    <a:pt x="768" y="1397"/>
                    <a:pt x="1148" y="1320"/>
                    <a:pt x="1361" y="1126"/>
                  </a:cubicBezTo>
                  <a:cubicBezTo>
                    <a:pt x="1759" y="766"/>
                    <a:pt x="1827" y="1"/>
                    <a:pt x="1628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5"/>
            <p:cNvSpPr/>
            <p:nvPr/>
          </p:nvSpPr>
          <p:spPr>
            <a:xfrm>
              <a:off x="3121798" y="2704904"/>
              <a:ext cx="114477" cy="87541"/>
            </a:xfrm>
            <a:custGeom>
              <a:rect b="b" l="l" r="r" t="t"/>
              <a:pathLst>
                <a:path extrusionOk="0" h="715" w="935">
                  <a:moveTo>
                    <a:pt x="868" y="1"/>
                  </a:moveTo>
                  <a:cubicBezTo>
                    <a:pt x="735" y="1"/>
                    <a:pt x="2" y="437"/>
                    <a:pt x="2" y="490"/>
                  </a:cubicBezTo>
                  <a:cubicBezTo>
                    <a:pt x="0" y="608"/>
                    <a:pt x="207" y="714"/>
                    <a:pt x="415" y="714"/>
                  </a:cubicBezTo>
                  <a:cubicBezTo>
                    <a:pt x="509" y="714"/>
                    <a:pt x="604" y="692"/>
                    <a:pt x="680" y="640"/>
                  </a:cubicBezTo>
                  <a:cubicBezTo>
                    <a:pt x="924" y="474"/>
                    <a:pt x="935" y="77"/>
                    <a:pt x="887" y="7"/>
                  </a:cubicBezTo>
                  <a:cubicBezTo>
                    <a:pt x="884" y="3"/>
                    <a:pt x="877" y="1"/>
                    <a:pt x="868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5"/>
            <p:cNvSpPr/>
            <p:nvPr/>
          </p:nvSpPr>
          <p:spPr>
            <a:xfrm>
              <a:off x="3481019" y="2414246"/>
              <a:ext cx="37832" cy="22161"/>
            </a:xfrm>
            <a:custGeom>
              <a:rect b="b" l="l" r="r" t="t"/>
              <a:pathLst>
                <a:path extrusionOk="0" h="181" w="309">
                  <a:moveTo>
                    <a:pt x="306" y="1"/>
                  </a:moveTo>
                  <a:cubicBezTo>
                    <a:pt x="306" y="1"/>
                    <a:pt x="306" y="1"/>
                    <a:pt x="306" y="1"/>
                  </a:cubicBezTo>
                  <a:cubicBezTo>
                    <a:pt x="204" y="60"/>
                    <a:pt x="105" y="119"/>
                    <a:pt x="3" y="175"/>
                  </a:cubicBezTo>
                  <a:cubicBezTo>
                    <a:pt x="0" y="175"/>
                    <a:pt x="3" y="181"/>
                    <a:pt x="8" y="181"/>
                  </a:cubicBezTo>
                  <a:cubicBezTo>
                    <a:pt x="108" y="122"/>
                    <a:pt x="209" y="63"/>
                    <a:pt x="309" y="7"/>
                  </a:cubicBezTo>
                  <a:cubicBezTo>
                    <a:pt x="309" y="7"/>
                    <a:pt x="307" y="1"/>
                    <a:pt x="306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5"/>
            <p:cNvSpPr/>
            <p:nvPr/>
          </p:nvSpPr>
          <p:spPr>
            <a:xfrm>
              <a:off x="3313774" y="2484523"/>
              <a:ext cx="1347" cy="735"/>
            </a:xfrm>
            <a:custGeom>
              <a:rect b="b" l="l" r="r" t="t"/>
              <a:pathLst>
                <a:path extrusionOk="0" h="6" w="11">
                  <a:moveTo>
                    <a:pt x="2" y="1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5" y="5"/>
                    <a:pt x="6" y="5"/>
                    <a:pt x="7" y="3"/>
                  </a:cubicBezTo>
                  <a:cubicBezTo>
                    <a:pt x="10" y="1"/>
                    <a:pt x="7" y="1"/>
                    <a:pt x="2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5"/>
            <p:cNvSpPr/>
            <p:nvPr/>
          </p:nvSpPr>
          <p:spPr>
            <a:xfrm>
              <a:off x="2364667" y="1187825"/>
              <a:ext cx="525124" cy="298741"/>
            </a:xfrm>
            <a:custGeom>
              <a:rect b="b" l="l" r="r" t="t"/>
              <a:pathLst>
                <a:path extrusionOk="0" h="2440" w="4289">
                  <a:moveTo>
                    <a:pt x="2719" y="0"/>
                  </a:moveTo>
                  <a:cubicBezTo>
                    <a:pt x="2533" y="0"/>
                    <a:pt x="2288" y="52"/>
                    <a:pt x="1989" y="180"/>
                  </a:cubicBezTo>
                  <a:cubicBezTo>
                    <a:pt x="1450" y="410"/>
                    <a:pt x="641" y="1099"/>
                    <a:pt x="360" y="1402"/>
                  </a:cubicBezTo>
                  <a:cubicBezTo>
                    <a:pt x="338" y="1428"/>
                    <a:pt x="317" y="1453"/>
                    <a:pt x="298" y="1477"/>
                  </a:cubicBezTo>
                  <a:cubicBezTo>
                    <a:pt x="68" y="1758"/>
                    <a:pt x="1" y="2026"/>
                    <a:pt x="135" y="2179"/>
                  </a:cubicBezTo>
                  <a:cubicBezTo>
                    <a:pt x="211" y="2266"/>
                    <a:pt x="319" y="2287"/>
                    <a:pt x="405" y="2287"/>
                  </a:cubicBezTo>
                  <a:cubicBezTo>
                    <a:pt x="483" y="2287"/>
                    <a:pt x="542" y="2270"/>
                    <a:pt x="542" y="2270"/>
                  </a:cubicBezTo>
                  <a:lnTo>
                    <a:pt x="2640" y="1914"/>
                  </a:lnTo>
                  <a:cubicBezTo>
                    <a:pt x="2640" y="1914"/>
                    <a:pt x="4117" y="2417"/>
                    <a:pt x="4200" y="2439"/>
                  </a:cubicBezTo>
                  <a:cubicBezTo>
                    <a:pt x="4203" y="2439"/>
                    <a:pt x="4206" y="2440"/>
                    <a:pt x="4208" y="2440"/>
                  </a:cubicBezTo>
                  <a:cubicBezTo>
                    <a:pt x="4284" y="2440"/>
                    <a:pt x="4288" y="2168"/>
                    <a:pt x="4190" y="1822"/>
                  </a:cubicBezTo>
                  <a:cubicBezTo>
                    <a:pt x="4131" y="1603"/>
                    <a:pt x="3774" y="1045"/>
                    <a:pt x="3474" y="619"/>
                  </a:cubicBezTo>
                  <a:cubicBezTo>
                    <a:pt x="3281" y="348"/>
                    <a:pt x="3115" y="129"/>
                    <a:pt x="3051" y="86"/>
                  </a:cubicBezTo>
                  <a:cubicBezTo>
                    <a:pt x="2979" y="33"/>
                    <a:pt x="2868" y="0"/>
                    <a:pt x="2719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5"/>
            <p:cNvSpPr/>
            <p:nvPr/>
          </p:nvSpPr>
          <p:spPr>
            <a:xfrm>
              <a:off x="2364667" y="1242308"/>
              <a:ext cx="525124" cy="244258"/>
            </a:xfrm>
            <a:custGeom>
              <a:rect b="b" l="l" r="r" t="t"/>
              <a:pathLst>
                <a:path extrusionOk="0" h="1995" w="4289">
                  <a:moveTo>
                    <a:pt x="2508" y="0"/>
                  </a:moveTo>
                  <a:cubicBezTo>
                    <a:pt x="2384" y="0"/>
                    <a:pt x="1736" y="764"/>
                    <a:pt x="1710" y="804"/>
                  </a:cubicBezTo>
                  <a:lnTo>
                    <a:pt x="1708" y="807"/>
                  </a:lnTo>
                  <a:cubicBezTo>
                    <a:pt x="1713" y="782"/>
                    <a:pt x="1898" y="359"/>
                    <a:pt x="1842" y="297"/>
                  </a:cubicBezTo>
                  <a:cubicBezTo>
                    <a:pt x="1840" y="296"/>
                    <a:pt x="1838" y="295"/>
                    <a:pt x="1834" y="295"/>
                  </a:cubicBezTo>
                  <a:cubicBezTo>
                    <a:pt x="1718" y="295"/>
                    <a:pt x="630" y="1418"/>
                    <a:pt x="427" y="1418"/>
                  </a:cubicBezTo>
                  <a:cubicBezTo>
                    <a:pt x="427" y="1418"/>
                    <a:pt x="427" y="1418"/>
                    <a:pt x="427" y="1418"/>
                  </a:cubicBezTo>
                  <a:cubicBezTo>
                    <a:pt x="311" y="1418"/>
                    <a:pt x="290" y="1209"/>
                    <a:pt x="298" y="1032"/>
                  </a:cubicBezTo>
                  <a:lnTo>
                    <a:pt x="298" y="1032"/>
                  </a:lnTo>
                  <a:cubicBezTo>
                    <a:pt x="68" y="1313"/>
                    <a:pt x="1" y="1581"/>
                    <a:pt x="135" y="1734"/>
                  </a:cubicBezTo>
                  <a:cubicBezTo>
                    <a:pt x="211" y="1821"/>
                    <a:pt x="319" y="1842"/>
                    <a:pt x="405" y="1842"/>
                  </a:cubicBezTo>
                  <a:cubicBezTo>
                    <a:pt x="483" y="1842"/>
                    <a:pt x="542" y="1825"/>
                    <a:pt x="542" y="1825"/>
                  </a:cubicBezTo>
                  <a:lnTo>
                    <a:pt x="2640" y="1469"/>
                  </a:lnTo>
                  <a:cubicBezTo>
                    <a:pt x="2640" y="1469"/>
                    <a:pt x="4117" y="1972"/>
                    <a:pt x="4200" y="1994"/>
                  </a:cubicBezTo>
                  <a:cubicBezTo>
                    <a:pt x="4203" y="1994"/>
                    <a:pt x="4206" y="1995"/>
                    <a:pt x="4208" y="1995"/>
                  </a:cubicBezTo>
                  <a:cubicBezTo>
                    <a:pt x="4284" y="1995"/>
                    <a:pt x="4288" y="1723"/>
                    <a:pt x="4190" y="1377"/>
                  </a:cubicBezTo>
                  <a:cubicBezTo>
                    <a:pt x="4131" y="1158"/>
                    <a:pt x="3774" y="600"/>
                    <a:pt x="3469" y="169"/>
                  </a:cubicBezTo>
                  <a:cubicBezTo>
                    <a:pt x="3286" y="263"/>
                    <a:pt x="2941" y="437"/>
                    <a:pt x="2906" y="474"/>
                  </a:cubicBezTo>
                  <a:cubicBezTo>
                    <a:pt x="2903" y="478"/>
                    <a:pt x="2901" y="479"/>
                    <a:pt x="2901" y="479"/>
                  </a:cubicBezTo>
                  <a:cubicBezTo>
                    <a:pt x="2890" y="479"/>
                    <a:pt x="3073" y="160"/>
                    <a:pt x="3018" y="107"/>
                  </a:cubicBezTo>
                  <a:cubicBezTo>
                    <a:pt x="3014" y="103"/>
                    <a:pt x="3008" y="101"/>
                    <a:pt x="3000" y="101"/>
                  </a:cubicBezTo>
                  <a:cubicBezTo>
                    <a:pt x="2894" y="101"/>
                    <a:pt x="2482" y="434"/>
                    <a:pt x="2482" y="434"/>
                  </a:cubicBezTo>
                  <a:cubicBezTo>
                    <a:pt x="2482" y="434"/>
                    <a:pt x="2582" y="120"/>
                    <a:pt x="2525" y="11"/>
                  </a:cubicBezTo>
                  <a:cubicBezTo>
                    <a:pt x="2522" y="4"/>
                    <a:pt x="2516" y="0"/>
                    <a:pt x="2508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5"/>
            <p:cNvSpPr/>
            <p:nvPr/>
          </p:nvSpPr>
          <p:spPr>
            <a:xfrm>
              <a:off x="2747640" y="1414450"/>
              <a:ext cx="293477" cy="406239"/>
            </a:xfrm>
            <a:custGeom>
              <a:rect b="b" l="l" r="r" t="t"/>
              <a:pathLst>
                <a:path extrusionOk="0" h="3318" w="2397">
                  <a:moveTo>
                    <a:pt x="550" y="1"/>
                  </a:moveTo>
                  <a:lnTo>
                    <a:pt x="30" y="1890"/>
                  </a:lnTo>
                  <a:cubicBezTo>
                    <a:pt x="30" y="1890"/>
                    <a:pt x="308" y="2094"/>
                    <a:pt x="418" y="2231"/>
                  </a:cubicBezTo>
                  <a:cubicBezTo>
                    <a:pt x="440" y="2255"/>
                    <a:pt x="453" y="2274"/>
                    <a:pt x="459" y="2295"/>
                  </a:cubicBezTo>
                  <a:cubicBezTo>
                    <a:pt x="306" y="2472"/>
                    <a:pt x="148" y="2676"/>
                    <a:pt x="0" y="2890"/>
                  </a:cubicBezTo>
                  <a:cubicBezTo>
                    <a:pt x="221" y="3040"/>
                    <a:pt x="673" y="3317"/>
                    <a:pt x="1015" y="3317"/>
                  </a:cubicBezTo>
                  <a:cubicBezTo>
                    <a:pt x="1155" y="3317"/>
                    <a:pt x="1277" y="3271"/>
                    <a:pt x="1356" y="3150"/>
                  </a:cubicBezTo>
                  <a:cubicBezTo>
                    <a:pt x="1608" y="2772"/>
                    <a:pt x="2128" y="1601"/>
                    <a:pt x="2396" y="979"/>
                  </a:cubicBezTo>
                  <a:lnTo>
                    <a:pt x="2396" y="979"/>
                  </a:lnTo>
                  <a:cubicBezTo>
                    <a:pt x="2093" y="1088"/>
                    <a:pt x="1893" y="1197"/>
                    <a:pt x="1892" y="1199"/>
                  </a:cubicBezTo>
                  <a:lnTo>
                    <a:pt x="1892" y="1199"/>
                  </a:lnTo>
                  <a:lnTo>
                    <a:pt x="981" y="387"/>
                  </a:lnTo>
                  <a:lnTo>
                    <a:pt x="550" y="1"/>
                  </a:ln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5"/>
            <p:cNvSpPr/>
            <p:nvPr/>
          </p:nvSpPr>
          <p:spPr>
            <a:xfrm>
              <a:off x="2751191" y="1414205"/>
              <a:ext cx="155737" cy="273152"/>
            </a:xfrm>
            <a:custGeom>
              <a:rect b="b" l="l" r="r" t="t"/>
              <a:pathLst>
                <a:path extrusionOk="0" h="2231" w="1272">
                  <a:moveTo>
                    <a:pt x="521" y="0"/>
                  </a:moveTo>
                  <a:lnTo>
                    <a:pt x="1" y="1890"/>
                  </a:lnTo>
                  <a:cubicBezTo>
                    <a:pt x="1" y="1890"/>
                    <a:pt x="279" y="2093"/>
                    <a:pt x="389" y="2230"/>
                  </a:cubicBezTo>
                  <a:cubicBezTo>
                    <a:pt x="577" y="2134"/>
                    <a:pt x="933" y="1895"/>
                    <a:pt x="1140" y="1442"/>
                  </a:cubicBezTo>
                  <a:cubicBezTo>
                    <a:pt x="1271" y="1158"/>
                    <a:pt x="1137" y="751"/>
                    <a:pt x="952" y="389"/>
                  </a:cubicBezTo>
                  <a:lnTo>
                    <a:pt x="521" y="0"/>
                  </a:ln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5"/>
            <p:cNvSpPr/>
            <p:nvPr/>
          </p:nvSpPr>
          <p:spPr>
            <a:xfrm>
              <a:off x="2428700" y="1309769"/>
              <a:ext cx="422033" cy="407586"/>
            </a:xfrm>
            <a:custGeom>
              <a:rect b="b" l="l" r="r" t="t"/>
              <a:pathLst>
                <a:path extrusionOk="0" h="3329" w="3447">
                  <a:moveTo>
                    <a:pt x="1852" y="1"/>
                  </a:moveTo>
                  <a:cubicBezTo>
                    <a:pt x="1829" y="1"/>
                    <a:pt x="1071" y="980"/>
                    <a:pt x="27" y="1269"/>
                  </a:cubicBezTo>
                  <a:cubicBezTo>
                    <a:pt x="0" y="1277"/>
                    <a:pt x="86" y="1421"/>
                    <a:pt x="284" y="1647"/>
                  </a:cubicBezTo>
                  <a:cubicBezTo>
                    <a:pt x="298" y="1663"/>
                    <a:pt x="314" y="1684"/>
                    <a:pt x="330" y="1700"/>
                  </a:cubicBezTo>
                  <a:cubicBezTo>
                    <a:pt x="343" y="1714"/>
                    <a:pt x="354" y="1727"/>
                    <a:pt x="367" y="1740"/>
                  </a:cubicBezTo>
                  <a:cubicBezTo>
                    <a:pt x="458" y="1837"/>
                    <a:pt x="568" y="1947"/>
                    <a:pt x="692" y="2062"/>
                  </a:cubicBezTo>
                  <a:cubicBezTo>
                    <a:pt x="767" y="2303"/>
                    <a:pt x="877" y="2389"/>
                    <a:pt x="1131" y="2611"/>
                  </a:cubicBezTo>
                  <a:cubicBezTo>
                    <a:pt x="1388" y="2831"/>
                    <a:pt x="2005" y="3161"/>
                    <a:pt x="2005" y="3161"/>
                  </a:cubicBezTo>
                  <a:cubicBezTo>
                    <a:pt x="2005" y="3161"/>
                    <a:pt x="2065" y="3329"/>
                    <a:pt x="2182" y="3329"/>
                  </a:cubicBezTo>
                  <a:cubicBezTo>
                    <a:pt x="2189" y="3329"/>
                    <a:pt x="2196" y="3328"/>
                    <a:pt x="2203" y="3327"/>
                  </a:cubicBezTo>
                  <a:cubicBezTo>
                    <a:pt x="2335" y="3308"/>
                    <a:pt x="2726" y="3118"/>
                    <a:pt x="2975" y="2842"/>
                  </a:cubicBezTo>
                  <a:cubicBezTo>
                    <a:pt x="3222" y="2569"/>
                    <a:pt x="3447" y="1553"/>
                    <a:pt x="3372" y="1325"/>
                  </a:cubicBezTo>
                  <a:cubicBezTo>
                    <a:pt x="3299" y="1097"/>
                    <a:pt x="2849" y="550"/>
                    <a:pt x="2849" y="550"/>
                  </a:cubicBezTo>
                  <a:cubicBezTo>
                    <a:pt x="2849" y="550"/>
                    <a:pt x="2761" y="499"/>
                    <a:pt x="2635" y="430"/>
                  </a:cubicBezTo>
                  <a:lnTo>
                    <a:pt x="2635" y="430"/>
                  </a:lnTo>
                  <a:cubicBezTo>
                    <a:pt x="2662" y="510"/>
                    <a:pt x="2670" y="591"/>
                    <a:pt x="2613" y="620"/>
                  </a:cubicBezTo>
                  <a:cubicBezTo>
                    <a:pt x="2604" y="625"/>
                    <a:pt x="2593" y="628"/>
                    <a:pt x="2581" y="628"/>
                  </a:cubicBezTo>
                  <a:cubicBezTo>
                    <a:pt x="2436" y="628"/>
                    <a:pt x="2147" y="242"/>
                    <a:pt x="2147" y="242"/>
                  </a:cubicBezTo>
                  <a:lnTo>
                    <a:pt x="2147" y="242"/>
                  </a:lnTo>
                  <a:cubicBezTo>
                    <a:pt x="2147" y="242"/>
                    <a:pt x="2305" y="550"/>
                    <a:pt x="2131" y="580"/>
                  </a:cubicBezTo>
                  <a:cubicBezTo>
                    <a:pt x="1841" y="561"/>
                    <a:pt x="1852" y="1"/>
                    <a:pt x="1852" y="1"/>
                  </a:cubicBezTo>
                  <a:cubicBezTo>
                    <a:pt x="1852" y="1"/>
                    <a:pt x="1852" y="1"/>
                    <a:pt x="1852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5"/>
            <p:cNvSpPr/>
            <p:nvPr/>
          </p:nvSpPr>
          <p:spPr>
            <a:xfrm>
              <a:off x="2468981" y="1486686"/>
              <a:ext cx="211445" cy="210098"/>
            </a:xfrm>
            <a:custGeom>
              <a:rect b="b" l="l" r="r" t="t"/>
              <a:pathLst>
                <a:path extrusionOk="0" h="1716" w="1727">
                  <a:moveTo>
                    <a:pt x="440" y="0"/>
                  </a:moveTo>
                  <a:cubicBezTo>
                    <a:pt x="221" y="0"/>
                    <a:pt x="68" y="172"/>
                    <a:pt x="1" y="258"/>
                  </a:cubicBezTo>
                  <a:cubicBezTo>
                    <a:pt x="97" y="362"/>
                    <a:pt x="218" y="486"/>
                    <a:pt x="363" y="617"/>
                  </a:cubicBezTo>
                  <a:cubicBezTo>
                    <a:pt x="438" y="858"/>
                    <a:pt x="548" y="944"/>
                    <a:pt x="802" y="1166"/>
                  </a:cubicBezTo>
                  <a:cubicBezTo>
                    <a:pt x="1059" y="1386"/>
                    <a:pt x="1676" y="1716"/>
                    <a:pt x="1676" y="1716"/>
                  </a:cubicBezTo>
                  <a:cubicBezTo>
                    <a:pt x="1663" y="1627"/>
                    <a:pt x="1638" y="1319"/>
                    <a:pt x="1638" y="1319"/>
                  </a:cubicBezTo>
                  <a:lnTo>
                    <a:pt x="1727" y="1223"/>
                  </a:lnTo>
                  <a:lnTo>
                    <a:pt x="1579" y="1043"/>
                  </a:lnTo>
                  <a:lnTo>
                    <a:pt x="1470" y="885"/>
                  </a:lnTo>
                  <a:lnTo>
                    <a:pt x="1354" y="722"/>
                  </a:lnTo>
                  <a:lnTo>
                    <a:pt x="1006" y="888"/>
                  </a:lnTo>
                  <a:cubicBezTo>
                    <a:pt x="1006" y="888"/>
                    <a:pt x="987" y="620"/>
                    <a:pt x="952" y="467"/>
                  </a:cubicBezTo>
                  <a:cubicBezTo>
                    <a:pt x="920" y="314"/>
                    <a:pt x="727" y="94"/>
                    <a:pt x="548" y="14"/>
                  </a:cubicBezTo>
                  <a:cubicBezTo>
                    <a:pt x="510" y="5"/>
                    <a:pt x="474" y="0"/>
                    <a:pt x="440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5"/>
            <p:cNvSpPr/>
            <p:nvPr/>
          </p:nvSpPr>
          <p:spPr>
            <a:xfrm>
              <a:off x="2591415" y="1440529"/>
              <a:ext cx="75542" cy="54606"/>
            </a:xfrm>
            <a:custGeom>
              <a:rect b="b" l="l" r="r" t="t"/>
              <a:pathLst>
                <a:path extrusionOk="0" h="446" w="617">
                  <a:moveTo>
                    <a:pt x="402" y="1"/>
                  </a:moveTo>
                  <a:cubicBezTo>
                    <a:pt x="349" y="1"/>
                    <a:pt x="296" y="5"/>
                    <a:pt x="250" y="16"/>
                  </a:cubicBezTo>
                  <a:cubicBezTo>
                    <a:pt x="124" y="40"/>
                    <a:pt x="1" y="139"/>
                    <a:pt x="1" y="139"/>
                  </a:cubicBezTo>
                  <a:cubicBezTo>
                    <a:pt x="56" y="325"/>
                    <a:pt x="177" y="442"/>
                    <a:pt x="188" y="442"/>
                  </a:cubicBezTo>
                  <a:cubicBezTo>
                    <a:pt x="188" y="442"/>
                    <a:pt x="188" y="442"/>
                    <a:pt x="188" y="442"/>
                  </a:cubicBezTo>
                  <a:cubicBezTo>
                    <a:pt x="189" y="441"/>
                    <a:pt x="190" y="441"/>
                    <a:pt x="191" y="441"/>
                  </a:cubicBezTo>
                  <a:cubicBezTo>
                    <a:pt x="194" y="441"/>
                    <a:pt x="198" y="446"/>
                    <a:pt x="216" y="446"/>
                  </a:cubicBezTo>
                  <a:cubicBezTo>
                    <a:pt x="221" y="446"/>
                    <a:pt x="227" y="446"/>
                    <a:pt x="234" y="445"/>
                  </a:cubicBezTo>
                  <a:cubicBezTo>
                    <a:pt x="247" y="442"/>
                    <a:pt x="263" y="437"/>
                    <a:pt x="285" y="431"/>
                  </a:cubicBezTo>
                  <a:cubicBezTo>
                    <a:pt x="400" y="353"/>
                    <a:pt x="478" y="270"/>
                    <a:pt x="528" y="195"/>
                  </a:cubicBezTo>
                  <a:cubicBezTo>
                    <a:pt x="582" y="123"/>
                    <a:pt x="606" y="59"/>
                    <a:pt x="617" y="29"/>
                  </a:cubicBezTo>
                  <a:cubicBezTo>
                    <a:pt x="581" y="14"/>
                    <a:pt x="493" y="1"/>
                    <a:pt x="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5"/>
            <p:cNvSpPr/>
            <p:nvPr/>
          </p:nvSpPr>
          <p:spPr>
            <a:xfrm>
              <a:off x="2508037" y="1514234"/>
              <a:ext cx="69421" cy="44444"/>
            </a:xfrm>
            <a:custGeom>
              <a:rect b="b" l="l" r="r" t="t"/>
              <a:pathLst>
                <a:path extrusionOk="0" h="363" w="567">
                  <a:moveTo>
                    <a:pt x="281" y="0"/>
                  </a:moveTo>
                  <a:cubicBezTo>
                    <a:pt x="275" y="0"/>
                    <a:pt x="269" y="0"/>
                    <a:pt x="263" y="1"/>
                  </a:cubicBezTo>
                  <a:cubicBezTo>
                    <a:pt x="132" y="6"/>
                    <a:pt x="1" y="111"/>
                    <a:pt x="1" y="111"/>
                  </a:cubicBezTo>
                  <a:cubicBezTo>
                    <a:pt x="1" y="111"/>
                    <a:pt x="135" y="349"/>
                    <a:pt x="258" y="363"/>
                  </a:cubicBezTo>
                  <a:cubicBezTo>
                    <a:pt x="349" y="349"/>
                    <a:pt x="456" y="250"/>
                    <a:pt x="515" y="170"/>
                  </a:cubicBezTo>
                  <a:cubicBezTo>
                    <a:pt x="539" y="137"/>
                    <a:pt x="561" y="108"/>
                    <a:pt x="566" y="86"/>
                  </a:cubicBezTo>
                  <a:cubicBezTo>
                    <a:pt x="548" y="51"/>
                    <a:pt x="40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5"/>
            <p:cNvSpPr/>
            <p:nvPr/>
          </p:nvSpPr>
          <p:spPr>
            <a:xfrm>
              <a:off x="2605862" y="1456568"/>
              <a:ext cx="58891" cy="40404"/>
            </a:xfrm>
            <a:custGeom>
              <a:rect b="b" l="l" r="r" t="t"/>
              <a:pathLst>
                <a:path extrusionOk="0" h="330" w="481">
                  <a:moveTo>
                    <a:pt x="458" y="0"/>
                  </a:moveTo>
                  <a:cubicBezTo>
                    <a:pt x="454" y="0"/>
                    <a:pt x="451" y="2"/>
                    <a:pt x="448" y="5"/>
                  </a:cubicBezTo>
                  <a:cubicBezTo>
                    <a:pt x="432" y="21"/>
                    <a:pt x="419" y="38"/>
                    <a:pt x="402" y="56"/>
                  </a:cubicBezTo>
                  <a:cubicBezTo>
                    <a:pt x="364" y="31"/>
                    <a:pt x="297" y="10"/>
                    <a:pt x="230" y="10"/>
                  </a:cubicBezTo>
                  <a:cubicBezTo>
                    <a:pt x="170" y="10"/>
                    <a:pt x="109" y="27"/>
                    <a:pt x="70" y="72"/>
                  </a:cubicBezTo>
                  <a:cubicBezTo>
                    <a:pt x="0" y="153"/>
                    <a:pt x="54" y="244"/>
                    <a:pt x="97" y="289"/>
                  </a:cubicBezTo>
                  <a:cubicBezTo>
                    <a:pt x="89" y="292"/>
                    <a:pt x="84" y="297"/>
                    <a:pt x="75" y="303"/>
                  </a:cubicBezTo>
                  <a:cubicBezTo>
                    <a:pt x="63" y="310"/>
                    <a:pt x="67" y="330"/>
                    <a:pt x="81" y="330"/>
                  </a:cubicBezTo>
                  <a:cubicBezTo>
                    <a:pt x="82" y="330"/>
                    <a:pt x="83" y="330"/>
                    <a:pt x="84" y="330"/>
                  </a:cubicBezTo>
                  <a:cubicBezTo>
                    <a:pt x="236" y="297"/>
                    <a:pt x="402" y="166"/>
                    <a:pt x="475" y="29"/>
                  </a:cubicBezTo>
                  <a:cubicBezTo>
                    <a:pt x="481" y="13"/>
                    <a:pt x="469" y="0"/>
                    <a:pt x="458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5"/>
            <p:cNvSpPr/>
            <p:nvPr/>
          </p:nvSpPr>
          <p:spPr>
            <a:xfrm>
              <a:off x="2527382" y="1528804"/>
              <a:ext cx="43832" cy="31833"/>
            </a:xfrm>
            <a:custGeom>
              <a:rect b="b" l="l" r="r" t="t"/>
              <a:pathLst>
                <a:path extrusionOk="0" h="260" w="358">
                  <a:moveTo>
                    <a:pt x="171" y="1"/>
                  </a:moveTo>
                  <a:cubicBezTo>
                    <a:pt x="91" y="1"/>
                    <a:pt x="17" y="23"/>
                    <a:pt x="12" y="72"/>
                  </a:cubicBezTo>
                  <a:cubicBezTo>
                    <a:pt x="1" y="142"/>
                    <a:pt x="52" y="198"/>
                    <a:pt x="81" y="225"/>
                  </a:cubicBezTo>
                  <a:cubicBezTo>
                    <a:pt x="71" y="230"/>
                    <a:pt x="65" y="233"/>
                    <a:pt x="54" y="235"/>
                  </a:cubicBezTo>
                  <a:cubicBezTo>
                    <a:pt x="39" y="243"/>
                    <a:pt x="46" y="260"/>
                    <a:pt x="62" y="260"/>
                  </a:cubicBezTo>
                  <a:cubicBezTo>
                    <a:pt x="63" y="260"/>
                    <a:pt x="64" y="260"/>
                    <a:pt x="65" y="260"/>
                  </a:cubicBezTo>
                  <a:cubicBezTo>
                    <a:pt x="84" y="252"/>
                    <a:pt x="108" y="246"/>
                    <a:pt x="132" y="235"/>
                  </a:cubicBezTo>
                  <a:cubicBezTo>
                    <a:pt x="148" y="230"/>
                    <a:pt x="162" y="222"/>
                    <a:pt x="178" y="217"/>
                  </a:cubicBezTo>
                  <a:cubicBezTo>
                    <a:pt x="234" y="185"/>
                    <a:pt x="290" y="150"/>
                    <a:pt x="325" y="99"/>
                  </a:cubicBezTo>
                  <a:lnTo>
                    <a:pt x="325" y="96"/>
                  </a:lnTo>
                  <a:cubicBezTo>
                    <a:pt x="339" y="77"/>
                    <a:pt x="349" y="64"/>
                    <a:pt x="357" y="51"/>
                  </a:cubicBezTo>
                  <a:cubicBezTo>
                    <a:pt x="317" y="18"/>
                    <a:pt x="242" y="1"/>
                    <a:pt x="171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5"/>
            <p:cNvSpPr/>
            <p:nvPr/>
          </p:nvSpPr>
          <p:spPr>
            <a:xfrm>
              <a:off x="2581865" y="1434652"/>
              <a:ext cx="92316" cy="33057"/>
            </a:xfrm>
            <a:custGeom>
              <a:rect b="b" l="l" r="r" t="t"/>
              <a:pathLst>
                <a:path extrusionOk="0" h="270" w="754">
                  <a:moveTo>
                    <a:pt x="522" y="1"/>
                  </a:moveTo>
                  <a:cubicBezTo>
                    <a:pt x="323" y="1"/>
                    <a:pt x="95" y="100"/>
                    <a:pt x="9" y="243"/>
                  </a:cubicBezTo>
                  <a:cubicBezTo>
                    <a:pt x="1" y="257"/>
                    <a:pt x="8" y="270"/>
                    <a:pt x="18" y="270"/>
                  </a:cubicBezTo>
                  <a:cubicBezTo>
                    <a:pt x="22" y="270"/>
                    <a:pt x="26" y="268"/>
                    <a:pt x="30" y="265"/>
                  </a:cubicBezTo>
                  <a:cubicBezTo>
                    <a:pt x="143" y="187"/>
                    <a:pt x="231" y="109"/>
                    <a:pt x="371" y="77"/>
                  </a:cubicBezTo>
                  <a:cubicBezTo>
                    <a:pt x="409" y="68"/>
                    <a:pt x="445" y="65"/>
                    <a:pt x="481" y="65"/>
                  </a:cubicBezTo>
                  <a:cubicBezTo>
                    <a:pt x="563" y="65"/>
                    <a:pt x="641" y="82"/>
                    <a:pt x="727" y="88"/>
                  </a:cubicBezTo>
                  <a:cubicBezTo>
                    <a:pt x="728" y="88"/>
                    <a:pt x="728" y="88"/>
                    <a:pt x="729" y="88"/>
                  </a:cubicBezTo>
                  <a:cubicBezTo>
                    <a:pt x="742" y="88"/>
                    <a:pt x="753" y="63"/>
                    <a:pt x="738" y="53"/>
                  </a:cubicBezTo>
                  <a:cubicBezTo>
                    <a:pt x="678" y="17"/>
                    <a:pt x="603" y="1"/>
                    <a:pt x="522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5"/>
            <p:cNvSpPr/>
            <p:nvPr/>
          </p:nvSpPr>
          <p:spPr>
            <a:xfrm>
              <a:off x="2494570" y="1511663"/>
              <a:ext cx="87419" cy="25956"/>
            </a:xfrm>
            <a:custGeom>
              <a:rect b="b" l="l" r="r" t="t"/>
              <a:pathLst>
                <a:path extrusionOk="0" h="212" w="714">
                  <a:moveTo>
                    <a:pt x="430" y="1"/>
                  </a:moveTo>
                  <a:cubicBezTo>
                    <a:pt x="411" y="1"/>
                    <a:pt x="393" y="2"/>
                    <a:pt x="376" y="3"/>
                  </a:cubicBezTo>
                  <a:cubicBezTo>
                    <a:pt x="234" y="16"/>
                    <a:pt x="103" y="78"/>
                    <a:pt x="12" y="183"/>
                  </a:cubicBezTo>
                  <a:cubicBezTo>
                    <a:pt x="0" y="196"/>
                    <a:pt x="14" y="211"/>
                    <a:pt x="29" y="211"/>
                  </a:cubicBezTo>
                  <a:cubicBezTo>
                    <a:pt x="32" y="211"/>
                    <a:pt x="35" y="211"/>
                    <a:pt x="38" y="209"/>
                  </a:cubicBezTo>
                  <a:cubicBezTo>
                    <a:pt x="148" y="124"/>
                    <a:pt x="269" y="62"/>
                    <a:pt x="414" y="57"/>
                  </a:cubicBezTo>
                  <a:cubicBezTo>
                    <a:pt x="417" y="56"/>
                    <a:pt x="420" y="56"/>
                    <a:pt x="423" y="56"/>
                  </a:cubicBezTo>
                  <a:cubicBezTo>
                    <a:pt x="518" y="56"/>
                    <a:pt x="604" y="97"/>
                    <a:pt x="700" y="107"/>
                  </a:cubicBezTo>
                  <a:cubicBezTo>
                    <a:pt x="708" y="107"/>
                    <a:pt x="714" y="102"/>
                    <a:pt x="711" y="94"/>
                  </a:cubicBezTo>
                  <a:cubicBezTo>
                    <a:pt x="646" y="22"/>
                    <a:pt x="529" y="1"/>
                    <a:pt x="430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5"/>
            <p:cNvSpPr/>
            <p:nvPr/>
          </p:nvSpPr>
          <p:spPr>
            <a:xfrm>
              <a:off x="2526158" y="1483993"/>
              <a:ext cx="114354" cy="117782"/>
            </a:xfrm>
            <a:custGeom>
              <a:rect b="b" l="l" r="r" t="t"/>
              <a:pathLst>
                <a:path extrusionOk="0" h="962" w="934">
                  <a:moveTo>
                    <a:pt x="27" y="1"/>
                  </a:moveTo>
                  <a:cubicBezTo>
                    <a:pt x="10" y="1"/>
                    <a:pt x="1" y="28"/>
                    <a:pt x="16" y="39"/>
                  </a:cubicBezTo>
                  <a:cubicBezTo>
                    <a:pt x="172" y="143"/>
                    <a:pt x="308" y="216"/>
                    <a:pt x="405" y="384"/>
                  </a:cubicBezTo>
                  <a:cubicBezTo>
                    <a:pt x="499" y="548"/>
                    <a:pt x="523" y="735"/>
                    <a:pt x="491" y="920"/>
                  </a:cubicBezTo>
                  <a:cubicBezTo>
                    <a:pt x="484" y="942"/>
                    <a:pt x="500" y="962"/>
                    <a:pt x="521" y="962"/>
                  </a:cubicBezTo>
                  <a:cubicBezTo>
                    <a:pt x="526" y="962"/>
                    <a:pt x="531" y="961"/>
                    <a:pt x="536" y="958"/>
                  </a:cubicBezTo>
                  <a:cubicBezTo>
                    <a:pt x="659" y="894"/>
                    <a:pt x="785" y="829"/>
                    <a:pt x="906" y="760"/>
                  </a:cubicBezTo>
                  <a:cubicBezTo>
                    <a:pt x="934" y="748"/>
                    <a:pt x="918" y="708"/>
                    <a:pt x="892" y="708"/>
                  </a:cubicBezTo>
                  <a:cubicBezTo>
                    <a:pt x="888" y="708"/>
                    <a:pt x="884" y="709"/>
                    <a:pt x="879" y="711"/>
                  </a:cubicBezTo>
                  <a:cubicBezTo>
                    <a:pt x="772" y="762"/>
                    <a:pt x="668" y="819"/>
                    <a:pt x="563" y="872"/>
                  </a:cubicBezTo>
                  <a:cubicBezTo>
                    <a:pt x="584" y="703"/>
                    <a:pt x="558" y="524"/>
                    <a:pt x="472" y="371"/>
                  </a:cubicBezTo>
                  <a:cubicBezTo>
                    <a:pt x="386" y="210"/>
                    <a:pt x="217" y="36"/>
                    <a:pt x="30" y="1"/>
                  </a:cubicBezTo>
                  <a:cubicBezTo>
                    <a:pt x="29" y="1"/>
                    <a:pt x="28" y="1"/>
                    <a:pt x="27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5"/>
            <p:cNvSpPr/>
            <p:nvPr/>
          </p:nvSpPr>
          <p:spPr>
            <a:xfrm>
              <a:off x="2711522" y="1400983"/>
              <a:ext cx="60483" cy="82766"/>
            </a:xfrm>
            <a:custGeom>
              <a:rect b="b" l="l" r="r" t="t"/>
              <a:pathLst>
                <a:path extrusionOk="0" h="676" w="494">
                  <a:moveTo>
                    <a:pt x="300" y="1"/>
                  </a:moveTo>
                  <a:cubicBezTo>
                    <a:pt x="181" y="1"/>
                    <a:pt x="12" y="43"/>
                    <a:pt x="8" y="71"/>
                  </a:cubicBezTo>
                  <a:cubicBezTo>
                    <a:pt x="0" y="108"/>
                    <a:pt x="188" y="76"/>
                    <a:pt x="266" y="135"/>
                  </a:cubicBezTo>
                  <a:cubicBezTo>
                    <a:pt x="343" y="191"/>
                    <a:pt x="279" y="395"/>
                    <a:pt x="279" y="395"/>
                  </a:cubicBezTo>
                  <a:cubicBezTo>
                    <a:pt x="279" y="395"/>
                    <a:pt x="435" y="676"/>
                    <a:pt x="468" y="676"/>
                  </a:cubicBezTo>
                  <a:cubicBezTo>
                    <a:pt x="470" y="676"/>
                    <a:pt x="471" y="675"/>
                    <a:pt x="472" y="674"/>
                  </a:cubicBezTo>
                  <a:cubicBezTo>
                    <a:pt x="494" y="644"/>
                    <a:pt x="402" y="315"/>
                    <a:pt x="402" y="315"/>
                  </a:cubicBezTo>
                  <a:cubicBezTo>
                    <a:pt x="402" y="315"/>
                    <a:pt x="475" y="73"/>
                    <a:pt x="400" y="20"/>
                  </a:cubicBezTo>
                  <a:cubicBezTo>
                    <a:pt x="379" y="6"/>
                    <a:pt x="343" y="1"/>
                    <a:pt x="300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5"/>
            <p:cNvSpPr/>
            <p:nvPr/>
          </p:nvSpPr>
          <p:spPr>
            <a:xfrm>
              <a:off x="2562888" y="1407349"/>
              <a:ext cx="109090" cy="55585"/>
            </a:xfrm>
            <a:custGeom>
              <a:rect b="b" l="l" r="r" t="t"/>
              <a:pathLst>
                <a:path extrusionOk="0" h="454" w="891">
                  <a:moveTo>
                    <a:pt x="589" y="1"/>
                  </a:moveTo>
                  <a:cubicBezTo>
                    <a:pt x="560" y="1"/>
                    <a:pt x="531" y="4"/>
                    <a:pt x="504" y="11"/>
                  </a:cubicBezTo>
                  <a:cubicBezTo>
                    <a:pt x="384" y="43"/>
                    <a:pt x="100" y="244"/>
                    <a:pt x="0" y="386"/>
                  </a:cubicBezTo>
                  <a:cubicBezTo>
                    <a:pt x="0" y="386"/>
                    <a:pt x="123" y="454"/>
                    <a:pt x="177" y="454"/>
                  </a:cubicBezTo>
                  <a:cubicBezTo>
                    <a:pt x="184" y="454"/>
                    <a:pt x="189" y="453"/>
                    <a:pt x="193" y="450"/>
                  </a:cubicBezTo>
                  <a:cubicBezTo>
                    <a:pt x="225" y="429"/>
                    <a:pt x="410" y="244"/>
                    <a:pt x="617" y="244"/>
                  </a:cubicBezTo>
                  <a:cubicBezTo>
                    <a:pt x="826" y="244"/>
                    <a:pt x="890" y="276"/>
                    <a:pt x="890" y="276"/>
                  </a:cubicBezTo>
                  <a:cubicBezTo>
                    <a:pt x="890" y="276"/>
                    <a:pt x="871" y="110"/>
                    <a:pt x="828" y="70"/>
                  </a:cubicBezTo>
                  <a:cubicBezTo>
                    <a:pt x="793" y="38"/>
                    <a:pt x="691" y="1"/>
                    <a:pt x="589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5"/>
            <p:cNvSpPr/>
            <p:nvPr/>
          </p:nvSpPr>
          <p:spPr>
            <a:xfrm>
              <a:off x="2548563" y="1401472"/>
              <a:ext cx="107375" cy="57667"/>
            </a:xfrm>
            <a:custGeom>
              <a:rect b="b" l="l" r="r" t="t"/>
              <a:pathLst>
                <a:path extrusionOk="0" h="471" w="877">
                  <a:moveTo>
                    <a:pt x="655" y="1"/>
                  </a:moveTo>
                  <a:cubicBezTo>
                    <a:pt x="584" y="1"/>
                    <a:pt x="510" y="12"/>
                    <a:pt x="458" y="43"/>
                  </a:cubicBezTo>
                  <a:cubicBezTo>
                    <a:pt x="321" y="123"/>
                    <a:pt x="42" y="375"/>
                    <a:pt x="29" y="388"/>
                  </a:cubicBezTo>
                  <a:cubicBezTo>
                    <a:pt x="1" y="415"/>
                    <a:pt x="40" y="420"/>
                    <a:pt x="74" y="420"/>
                  </a:cubicBezTo>
                  <a:cubicBezTo>
                    <a:pt x="95" y="420"/>
                    <a:pt x="115" y="418"/>
                    <a:pt x="115" y="418"/>
                  </a:cubicBezTo>
                  <a:lnTo>
                    <a:pt x="115" y="418"/>
                  </a:lnTo>
                  <a:cubicBezTo>
                    <a:pt x="107" y="426"/>
                    <a:pt x="48" y="469"/>
                    <a:pt x="67" y="469"/>
                  </a:cubicBezTo>
                  <a:cubicBezTo>
                    <a:pt x="68" y="469"/>
                    <a:pt x="68" y="469"/>
                    <a:pt x="69" y="469"/>
                  </a:cubicBezTo>
                  <a:cubicBezTo>
                    <a:pt x="71" y="469"/>
                    <a:pt x="72" y="469"/>
                    <a:pt x="74" y="469"/>
                  </a:cubicBezTo>
                  <a:cubicBezTo>
                    <a:pt x="83" y="469"/>
                    <a:pt x="93" y="471"/>
                    <a:pt x="104" y="471"/>
                  </a:cubicBezTo>
                  <a:cubicBezTo>
                    <a:pt x="123" y="471"/>
                    <a:pt x="146" y="465"/>
                    <a:pt x="179" y="434"/>
                  </a:cubicBezTo>
                  <a:cubicBezTo>
                    <a:pt x="235" y="380"/>
                    <a:pt x="476" y="179"/>
                    <a:pt x="589" y="112"/>
                  </a:cubicBezTo>
                  <a:cubicBezTo>
                    <a:pt x="699" y="51"/>
                    <a:pt x="849" y="91"/>
                    <a:pt x="865" y="53"/>
                  </a:cubicBezTo>
                  <a:cubicBezTo>
                    <a:pt x="877" y="30"/>
                    <a:pt x="770" y="1"/>
                    <a:pt x="655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5"/>
            <p:cNvSpPr/>
            <p:nvPr/>
          </p:nvSpPr>
          <p:spPr>
            <a:xfrm>
              <a:off x="2463472" y="1474198"/>
              <a:ext cx="67951" cy="49096"/>
            </a:xfrm>
            <a:custGeom>
              <a:rect b="b" l="l" r="r" t="t"/>
              <a:pathLst>
                <a:path extrusionOk="0" h="401" w="555">
                  <a:moveTo>
                    <a:pt x="511" y="1"/>
                  </a:moveTo>
                  <a:lnTo>
                    <a:pt x="511" y="1"/>
                  </a:lnTo>
                  <a:cubicBezTo>
                    <a:pt x="507" y="1"/>
                    <a:pt x="502" y="2"/>
                    <a:pt x="496" y="6"/>
                  </a:cubicBezTo>
                  <a:cubicBezTo>
                    <a:pt x="475" y="14"/>
                    <a:pt x="145" y="186"/>
                    <a:pt x="19" y="288"/>
                  </a:cubicBezTo>
                  <a:lnTo>
                    <a:pt x="0" y="306"/>
                  </a:lnTo>
                  <a:cubicBezTo>
                    <a:pt x="14" y="322"/>
                    <a:pt x="30" y="344"/>
                    <a:pt x="46" y="360"/>
                  </a:cubicBezTo>
                  <a:cubicBezTo>
                    <a:pt x="59" y="373"/>
                    <a:pt x="70" y="387"/>
                    <a:pt x="83" y="400"/>
                  </a:cubicBezTo>
                  <a:cubicBezTo>
                    <a:pt x="204" y="317"/>
                    <a:pt x="421" y="194"/>
                    <a:pt x="483" y="162"/>
                  </a:cubicBezTo>
                  <a:cubicBezTo>
                    <a:pt x="552" y="127"/>
                    <a:pt x="542" y="89"/>
                    <a:pt x="552" y="68"/>
                  </a:cubicBezTo>
                  <a:cubicBezTo>
                    <a:pt x="555" y="63"/>
                    <a:pt x="554" y="62"/>
                    <a:pt x="551" y="62"/>
                  </a:cubicBezTo>
                  <a:cubicBezTo>
                    <a:pt x="539" y="62"/>
                    <a:pt x="497" y="88"/>
                    <a:pt x="488" y="95"/>
                  </a:cubicBezTo>
                  <a:cubicBezTo>
                    <a:pt x="488" y="95"/>
                    <a:pt x="536" y="1"/>
                    <a:pt x="511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5"/>
            <p:cNvSpPr/>
            <p:nvPr/>
          </p:nvSpPr>
          <p:spPr>
            <a:xfrm>
              <a:off x="2664018" y="1450813"/>
              <a:ext cx="14447" cy="20814"/>
            </a:xfrm>
            <a:custGeom>
              <a:rect b="b" l="l" r="r" t="t"/>
              <a:pathLst>
                <a:path extrusionOk="0" h="170" w="118">
                  <a:moveTo>
                    <a:pt x="93" y="1"/>
                  </a:moveTo>
                  <a:cubicBezTo>
                    <a:pt x="91" y="1"/>
                    <a:pt x="90" y="1"/>
                    <a:pt x="88" y="1"/>
                  </a:cubicBezTo>
                  <a:cubicBezTo>
                    <a:pt x="61" y="12"/>
                    <a:pt x="51" y="44"/>
                    <a:pt x="40" y="68"/>
                  </a:cubicBezTo>
                  <a:cubicBezTo>
                    <a:pt x="27" y="95"/>
                    <a:pt x="11" y="122"/>
                    <a:pt x="2" y="152"/>
                  </a:cubicBezTo>
                  <a:cubicBezTo>
                    <a:pt x="1" y="161"/>
                    <a:pt x="11" y="169"/>
                    <a:pt x="20" y="169"/>
                  </a:cubicBezTo>
                  <a:cubicBezTo>
                    <a:pt x="24" y="169"/>
                    <a:pt x="27" y="168"/>
                    <a:pt x="29" y="165"/>
                  </a:cubicBezTo>
                  <a:cubicBezTo>
                    <a:pt x="53" y="143"/>
                    <a:pt x="67" y="117"/>
                    <a:pt x="83" y="85"/>
                  </a:cubicBezTo>
                  <a:cubicBezTo>
                    <a:pt x="96" y="63"/>
                    <a:pt x="118" y="39"/>
                    <a:pt x="115" y="12"/>
                  </a:cubicBezTo>
                  <a:cubicBezTo>
                    <a:pt x="108" y="6"/>
                    <a:pt x="100" y="1"/>
                    <a:pt x="93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5"/>
            <p:cNvSpPr/>
            <p:nvPr/>
          </p:nvSpPr>
          <p:spPr>
            <a:xfrm>
              <a:off x="2632798" y="1506765"/>
              <a:ext cx="112640" cy="109824"/>
            </a:xfrm>
            <a:custGeom>
              <a:rect b="b" l="l" r="r" t="t"/>
              <a:pathLst>
                <a:path extrusionOk="0" h="897" w="920">
                  <a:moveTo>
                    <a:pt x="689" y="1"/>
                  </a:moveTo>
                  <a:cubicBezTo>
                    <a:pt x="676" y="1"/>
                    <a:pt x="666" y="16"/>
                    <a:pt x="673" y="27"/>
                  </a:cubicBezTo>
                  <a:cubicBezTo>
                    <a:pt x="909" y="445"/>
                    <a:pt x="402" y="780"/>
                    <a:pt x="43" y="828"/>
                  </a:cubicBezTo>
                  <a:cubicBezTo>
                    <a:pt x="0" y="834"/>
                    <a:pt x="3" y="895"/>
                    <a:pt x="48" y="895"/>
                  </a:cubicBezTo>
                  <a:cubicBezTo>
                    <a:pt x="61" y="896"/>
                    <a:pt x="74" y="896"/>
                    <a:pt x="87" y="896"/>
                  </a:cubicBezTo>
                  <a:cubicBezTo>
                    <a:pt x="322" y="896"/>
                    <a:pt x="544" y="781"/>
                    <a:pt x="694" y="598"/>
                  </a:cubicBezTo>
                  <a:cubicBezTo>
                    <a:pt x="826" y="429"/>
                    <a:pt x="919" y="137"/>
                    <a:pt x="697" y="3"/>
                  </a:cubicBezTo>
                  <a:cubicBezTo>
                    <a:pt x="694" y="1"/>
                    <a:pt x="692" y="1"/>
                    <a:pt x="689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5"/>
            <p:cNvSpPr/>
            <p:nvPr/>
          </p:nvSpPr>
          <p:spPr>
            <a:xfrm>
              <a:off x="2869340" y="2622996"/>
              <a:ext cx="434644" cy="337676"/>
            </a:xfrm>
            <a:custGeom>
              <a:rect b="b" l="l" r="r" t="t"/>
              <a:pathLst>
                <a:path extrusionOk="0" h="2758" w="3550">
                  <a:moveTo>
                    <a:pt x="2680" y="1"/>
                  </a:moveTo>
                  <a:cubicBezTo>
                    <a:pt x="2544" y="1"/>
                    <a:pt x="2450" y="14"/>
                    <a:pt x="2450" y="14"/>
                  </a:cubicBezTo>
                  <a:lnTo>
                    <a:pt x="2112" y="1274"/>
                  </a:lnTo>
                  <a:cubicBezTo>
                    <a:pt x="2112" y="1274"/>
                    <a:pt x="1409" y="1242"/>
                    <a:pt x="1120" y="1242"/>
                  </a:cubicBezTo>
                  <a:cubicBezTo>
                    <a:pt x="1075" y="1242"/>
                    <a:pt x="1040" y="1243"/>
                    <a:pt x="1019" y="1244"/>
                  </a:cubicBezTo>
                  <a:cubicBezTo>
                    <a:pt x="866" y="1258"/>
                    <a:pt x="1" y="2115"/>
                    <a:pt x="81" y="2271"/>
                  </a:cubicBezTo>
                  <a:cubicBezTo>
                    <a:pt x="89" y="2285"/>
                    <a:pt x="103" y="2292"/>
                    <a:pt x="122" y="2292"/>
                  </a:cubicBezTo>
                  <a:cubicBezTo>
                    <a:pt x="248" y="2292"/>
                    <a:pt x="592" y="1993"/>
                    <a:pt x="786" y="1821"/>
                  </a:cubicBezTo>
                  <a:lnTo>
                    <a:pt x="786" y="1821"/>
                  </a:lnTo>
                  <a:cubicBezTo>
                    <a:pt x="585" y="2016"/>
                    <a:pt x="236" y="2383"/>
                    <a:pt x="376" y="2456"/>
                  </a:cubicBezTo>
                  <a:cubicBezTo>
                    <a:pt x="390" y="2463"/>
                    <a:pt x="406" y="2467"/>
                    <a:pt x="423" y="2467"/>
                  </a:cubicBezTo>
                  <a:cubicBezTo>
                    <a:pt x="652" y="2467"/>
                    <a:pt x="1093" y="1857"/>
                    <a:pt x="1142" y="1857"/>
                  </a:cubicBezTo>
                  <a:cubicBezTo>
                    <a:pt x="1143" y="1857"/>
                    <a:pt x="1144" y="1858"/>
                    <a:pt x="1145" y="1858"/>
                  </a:cubicBezTo>
                  <a:cubicBezTo>
                    <a:pt x="1185" y="1885"/>
                    <a:pt x="550" y="2552"/>
                    <a:pt x="665" y="2617"/>
                  </a:cubicBezTo>
                  <a:cubicBezTo>
                    <a:pt x="688" y="2629"/>
                    <a:pt x="712" y="2635"/>
                    <a:pt x="736" y="2635"/>
                  </a:cubicBezTo>
                  <a:cubicBezTo>
                    <a:pt x="986" y="2635"/>
                    <a:pt x="1290" y="2014"/>
                    <a:pt x="1346" y="2014"/>
                  </a:cubicBezTo>
                  <a:cubicBezTo>
                    <a:pt x="1348" y="2014"/>
                    <a:pt x="1350" y="2015"/>
                    <a:pt x="1351" y="2016"/>
                  </a:cubicBezTo>
                  <a:cubicBezTo>
                    <a:pt x="1351" y="2016"/>
                    <a:pt x="998" y="2724"/>
                    <a:pt x="1180" y="2756"/>
                  </a:cubicBezTo>
                  <a:cubicBezTo>
                    <a:pt x="1184" y="2757"/>
                    <a:pt x="1188" y="2757"/>
                    <a:pt x="1192" y="2757"/>
                  </a:cubicBezTo>
                  <a:cubicBezTo>
                    <a:pt x="1379" y="2757"/>
                    <a:pt x="1686" y="2014"/>
                    <a:pt x="1686" y="2014"/>
                  </a:cubicBezTo>
                  <a:cubicBezTo>
                    <a:pt x="1686" y="2014"/>
                    <a:pt x="1731" y="2030"/>
                    <a:pt x="1854" y="2030"/>
                  </a:cubicBezTo>
                  <a:cubicBezTo>
                    <a:pt x="1992" y="2030"/>
                    <a:pt x="2226" y="2010"/>
                    <a:pt x="2606" y="1925"/>
                  </a:cubicBezTo>
                  <a:cubicBezTo>
                    <a:pt x="3002" y="1700"/>
                    <a:pt x="3549" y="312"/>
                    <a:pt x="3549" y="312"/>
                  </a:cubicBezTo>
                  <a:cubicBezTo>
                    <a:pt x="3431" y="167"/>
                    <a:pt x="3260" y="89"/>
                    <a:pt x="3091" y="46"/>
                  </a:cubicBezTo>
                  <a:cubicBezTo>
                    <a:pt x="2944" y="11"/>
                    <a:pt x="2797" y="1"/>
                    <a:pt x="2680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5"/>
            <p:cNvSpPr/>
            <p:nvPr/>
          </p:nvSpPr>
          <p:spPr>
            <a:xfrm>
              <a:off x="2936556" y="2628628"/>
              <a:ext cx="367427" cy="332044"/>
            </a:xfrm>
            <a:custGeom>
              <a:rect b="b" l="l" r="r" t="t"/>
              <a:pathLst>
                <a:path extrusionOk="0" h="2712" w="3001">
                  <a:moveTo>
                    <a:pt x="2542" y="0"/>
                  </a:moveTo>
                  <a:cubicBezTo>
                    <a:pt x="2451" y="188"/>
                    <a:pt x="2266" y="614"/>
                    <a:pt x="1944" y="1544"/>
                  </a:cubicBezTo>
                  <a:cubicBezTo>
                    <a:pt x="1880" y="1571"/>
                    <a:pt x="1765" y="1578"/>
                    <a:pt x="1635" y="1578"/>
                  </a:cubicBezTo>
                  <a:cubicBezTo>
                    <a:pt x="1442" y="1578"/>
                    <a:pt x="1215" y="1561"/>
                    <a:pt x="1059" y="1561"/>
                  </a:cubicBezTo>
                  <a:cubicBezTo>
                    <a:pt x="999" y="1561"/>
                    <a:pt x="950" y="1564"/>
                    <a:pt x="918" y="1571"/>
                  </a:cubicBezTo>
                  <a:cubicBezTo>
                    <a:pt x="738" y="1608"/>
                    <a:pt x="596" y="1812"/>
                    <a:pt x="596" y="1812"/>
                  </a:cubicBezTo>
                  <a:cubicBezTo>
                    <a:pt x="636" y="1839"/>
                    <a:pt x="1" y="2506"/>
                    <a:pt x="116" y="2571"/>
                  </a:cubicBezTo>
                  <a:cubicBezTo>
                    <a:pt x="139" y="2583"/>
                    <a:pt x="163" y="2589"/>
                    <a:pt x="187" y="2589"/>
                  </a:cubicBezTo>
                  <a:cubicBezTo>
                    <a:pt x="437" y="2589"/>
                    <a:pt x="741" y="1968"/>
                    <a:pt x="797" y="1968"/>
                  </a:cubicBezTo>
                  <a:cubicBezTo>
                    <a:pt x="799" y="1968"/>
                    <a:pt x="801" y="1969"/>
                    <a:pt x="802" y="1970"/>
                  </a:cubicBezTo>
                  <a:cubicBezTo>
                    <a:pt x="802" y="1970"/>
                    <a:pt x="449" y="2678"/>
                    <a:pt x="631" y="2710"/>
                  </a:cubicBezTo>
                  <a:cubicBezTo>
                    <a:pt x="635" y="2711"/>
                    <a:pt x="639" y="2711"/>
                    <a:pt x="643" y="2711"/>
                  </a:cubicBezTo>
                  <a:cubicBezTo>
                    <a:pt x="830" y="2711"/>
                    <a:pt x="1137" y="1968"/>
                    <a:pt x="1137" y="1968"/>
                  </a:cubicBezTo>
                  <a:cubicBezTo>
                    <a:pt x="1137" y="1968"/>
                    <a:pt x="1182" y="1984"/>
                    <a:pt x="1305" y="1984"/>
                  </a:cubicBezTo>
                  <a:cubicBezTo>
                    <a:pt x="1443" y="1984"/>
                    <a:pt x="1677" y="1964"/>
                    <a:pt x="2057" y="1879"/>
                  </a:cubicBezTo>
                  <a:cubicBezTo>
                    <a:pt x="2453" y="1654"/>
                    <a:pt x="3000" y="266"/>
                    <a:pt x="3000" y="266"/>
                  </a:cubicBezTo>
                  <a:cubicBezTo>
                    <a:pt x="2882" y="121"/>
                    <a:pt x="2711" y="43"/>
                    <a:pt x="2542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5"/>
            <p:cNvSpPr/>
            <p:nvPr/>
          </p:nvSpPr>
          <p:spPr>
            <a:xfrm>
              <a:off x="3116411" y="1519988"/>
              <a:ext cx="429624" cy="1180518"/>
            </a:xfrm>
            <a:custGeom>
              <a:rect b="b" l="l" r="r" t="t"/>
              <a:pathLst>
                <a:path extrusionOk="0" h="9642" w="3509">
                  <a:moveTo>
                    <a:pt x="994" y="0"/>
                  </a:moveTo>
                  <a:cubicBezTo>
                    <a:pt x="962" y="0"/>
                    <a:pt x="930" y="3"/>
                    <a:pt x="899" y="10"/>
                  </a:cubicBezTo>
                  <a:cubicBezTo>
                    <a:pt x="751" y="42"/>
                    <a:pt x="641" y="131"/>
                    <a:pt x="564" y="265"/>
                  </a:cubicBezTo>
                  <a:cubicBezTo>
                    <a:pt x="1" y="1248"/>
                    <a:pt x="1271" y="4633"/>
                    <a:pt x="1271" y="4633"/>
                  </a:cubicBezTo>
                  <a:cubicBezTo>
                    <a:pt x="1271" y="4633"/>
                    <a:pt x="984" y="4671"/>
                    <a:pt x="1019" y="4877"/>
                  </a:cubicBezTo>
                  <a:cubicBezTo>
                    <a:pt x="1051" y="5081"/>
                    <a:pt x="1276" y="5118"/>
                    <a:pt x="1276" y="5118"/>
                  </a:cubicBezTo>
                  <a:cubicBezTo>
                    <a:pt x="1276" y="5118"/>
                    <a:pt x="858" y="5193"/>
                    <a:pt x="901" y="5354"/>
                  </a:cubicBezTo>
                  <a:cubicBezTo>
                    <a:pt x="944" y="5515"/>
                    <a:pt x="1118" y="5603"/>
                    <a:pt x="1118" y="5603"/>
                  </a:cubicBezTo>
                  <a:cubicBezTo>
                    <a:pt x="1118" y="5603"/>
                    <a:pt x="239" y="8905"/>
                    <a:pt x="194" y="9302"/>
                  </a:cubicBezTo>
                  <a:cubicBezTo>
                    <a:pt x="647" y="9428"/>
                    <a:pt x="995" y="9508"/>
                    <a:pt x="1263" y="9557"/>
                  </a:cubicBezTo>
                  <a:cubicBezTo>
                    <a:pt x="1410" y="9589"/>
                    <a:pt x="1531" y="9605"/>
                    <a:pt x="1633" y="9618"/>
                  </a:cubicBezTo>
                  <a:cubicBezTo>
                    <a:pt x="1780" y="9636"/>
                    <a:pt x="1882" y="9641"/>
                    <a:pt x="1950" y="9641"/>
                  </a:cubicBezTo>
                  <a:cubicBezTo>
                    <a:pt x="2031" y="9641"/>
                    <a:pt x="2062" y="9634"/>
                    <a:pt x="2062" y="9634"/>
                  </a:cubicBezTo>
                  <a:cubicBezTo>
                    <a:pt x="2062" y="9634"/>
                    <a:pt x="3509" y="5207"/>
                    <a:pt x="3501" y="4161"/>
                  </a:cubicBezTo>
                  <a:cubicBezTo>
                    <a:pt x="3501" y="3148"/>
                    <a:pt x="2015" y="0"/>
                    <a:pt x="994" y="0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5"/>
            <p:cNvSpPr/>
            <p:nvPr/>
          </p:nvSpPr>
          <p:spPr>
            <a:xfrm>
              <a:off x="3185709" y="1519621"/>
              <a:ext cx="360326" cy="1180886"/>
            </a:xfrm>
            <a:custGeom>
              <a:rect b="b" l="l" r="r" t="t"/>
              <a:pathLst>
                <a:path extrusionOk="0" h="9645" w="2943">
                  <a:moveTo>
                    <a:pt x="431" y="1"/>
                  </a:moveTo>
                  <a:cubicBezTo>
                    <a:pt x="399" y="1"/>
                    <a:pt x="367" y="4"/>
                    <a:pt x="335" y="10"/>
                  </a:cubicBezTo>
                  <a:cubicBezTo>
                    <a:pt x="188" y="42"/>
                    <a:pt x="78" y="131"/>
                    <a:pt x="0" y="265"/>
                  </a:cubicBezTo>
                  <a:cubicBezTo>
                    <a:pt x="172" y="286"/>
                    <a:pt x="606" y="388"/>
                    <a:pt x="810" y="723"/>
                  </a:cubicBezTo>
                  <a:cubicBezTo>
                    <a:pt x="1070" y="1149"/>
                    <a:pt x="2260" y="4030"/>
                    <a:pt x="2155" y="4835"/>
                  </a:cubicBezTo>
                  <a:cubicBezTo>
                    <a:pt x="2072" y="5472"/>
                    <a:pt x="1383" y="8482"/>
                    <a:pt x="1067" y="9621"/>
                  </a:cubicBezTo>
                  <a:cubicBezTo>
                    <a:pt x="1214" y="9639"/>
                    <a:pt x="1316" y="9644"/>
                    <a:pt x="1384" y="9644"/>
                  </a:cubicBezTo>
                  <a:cubicBezTo>
                    <a:pt x="1465" y="9644"/>
                    <a:pt x="1496" y="9637"/>
                    <a:pt x="1496" y="9637"/>
                  </a:cubicBezTo>
                  <a:cubicBezTo>
                    <a:pt x="1496" y="9637"/>
                    <a:pt x="2943" y="5210"/>
                    <a:pt x="2938" y="4159"/>
                  </a:cubicBezTo>
                  <a:cubicBezTo>
                    <a:pt x="2938" y="3146"/>
                    <a:pt x="1452" y="1"/>
                    <a:pt x="431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5"/>
            <p:cNvSpPr/>
            <p:nvPr/>
          </p:nvSpPr>
          <p:spPr>
            <a:xfrm>
              <a:off x="3273494" y="2125424"/>
              <a:ext cx="126843" cy="71257"/>
            </a:xfrm>
            <a:custGeom>
              <a:rect b="b" l="l" r="r" t="t"/>
              <a:pathLst>
                <a:path extrusionOk="0" h="582" w="1036">
                  <a:moveTo>
                    <a:pt x="543" y="0"/>
                  </a:moveTo>
                  <a:cubicBezTo>
                    <a:pt x="345" y="0"/>
                    <a:pt x="116" y="72"/>
                    <a:pt x="68" y="176"/>
                  </a:cubicBezTo>
                  <a:cubicBezTo>
                    <a:pt x="0" y="321"/>
                    <a:pt x="355" y="582"/>
                    <a:pt x="637" y="582"/>
                  </a:cubicBezTo>
                  <a:cubicBezTo>
                    <a:pt x="677" y="582"/>
                    <a:pt x="716" y="576"/>
                    <a:pt x="752" y="565"/>
                  </a:cubicBezTo>
                  <a:cubicBezTo>
                    <a:pt x="1036" y="465"/>
                    <a:pt x="505" y="238"/>
                    <a:pt x="505" y="238"/>
                  </a:cubicBezTo>
                  <a:cubicBezTo>
                    <a:pt x="505" y="238"/>
                    <a:pt x="958" y="224"/>
                    <a:pt x="811" y="77"/>
                  </a:cubicBezTo>
                  <a:cubicBezTo>
                    <a:pt x="757" y="23"/>
                    <a:pt x="655" y="0"/>
                    <a:pt x="543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5"/>
            <p:cNvSpPr/>
            <p:nvPr/>
          </p:nvSpPr>
          <p:spPr>
            <a:xfrm>
              <a:off x="3001935" y="2857334"/>
              <a:ext cx="42363" cy="108722"/>
            </a:xfrm>
            <a:custGeom>
              <a:rect b="b" l="l" r="r" t="t"/>
              <a:pathLst>
                <a:path extrusionOk="0" h="888" w="346">
                  <a:moveTo>
                    <a:pt x="310" y="1"/>
                  </a:moveTo>
                  <a:cubicBezTo>
                    <a:pt x="303" y="1"/>
                    <a:pt x="296" y="4"/>
                    <a:pt x="290" y="11"/>
                  </a:cubicBezTo>
                  <a:cubicBezTo>
                    <a:pt x="199" y="105"/>
                    <a:pt x="156" y="228"/>
                    <a:pt x="108" y="349"/>
                  </a:cubicBezTo>
                  <a:cubicBezTo>
                    <a:pt x="62" y="469"/>
                    <a:pt x="8" y="595"/>
                    <a:pt x="3" y="724"/>
                  </a:cubicBezTo>
                  <a:cubicBezTo>
                    <a:pt x="3" y="788"/>
                    <a:pt x="0" y="858"/>
                    <a:pt x="70" y="882"/>
                  </a:cubicBezTo>
                  <a:cubicBezTo>
                    <a:pt x="82" y="886"/>
                    <a:pt x="93" y="887"/>
                    <a:pt x="104" y="887"/>
                  </a:cubicBezTo>
                  <a:cubicBezTo>
                    <a:pt x="174" y="887"/>
                    <a:pt x="219" y="817"/>
                    <a:pt x="268" y="772"/>
                  </a:cubicBezTo>
                  <a:cubicBezTo>
                    <a:pt x="278" y="763"/>
                    <a:pt x="269" y="747"/>
                    <a:pt x="257" y="747"/>
                  </a:cubicBezTo>
                  <a:cubicBezTo>
                    <a:pt x="256" y="747"/>
                    <a:pt x="254" y="748"/>
                    <a:pt x="252" y="748"/>
                  </a:cubicBezTo>
                  <a:cubicBezTo>
                    <a:pt x="228" y="762"/>
                    <a:pt x="204" y="775"/>
                    <a:pt x="180" y="791"/>
                  </a:cubicBezTo>
                  <a:cubicBezTo>
                    <a:pt x="94" y="778"/>
                    <a:pt x="67" y="743"/>
                    <a:pt x="97" y="678"/>
                  </a:cubicBezTo>
                  <a:cubicBezTo>
                    <a:pt x="97" y="603"/>
                    <a:pt x="150" y="507"/>
                    <a:pt x="172" y="448"/>
                  </a:cubicBezTo>
                  <a:cubicBezTo>
                    <a:pt x="223" y="309"/>
                    <a:pt x="271" y="175"/>
                    <a:pt x="335" y="46"/>
                  </a:cubicBezTo>
                  <a:cubicBezTo>
                    <a:pt x="345" y="23"/>
                    <a:pt x="328" y="1"/>
                    <a:pt x="310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5"/>
            <p:cNvSpPr/>
            <p:nvPr/>
          </p:nvSpPr>
          <p:spPr>
            <a:xfrm>
              <a:off x="2876686" y="2778854"/>
              <a:ext cx="142147" cy="174103"/>
            </a:xfrm>
            <a:custGeom>
              <a:rect b="b" l="l" r="r" t="t"/>
              <a:pathLst>
                <a:path extrusionOk="0" h="1422" w="1161">
                  <a:moveTo>
                    <a:pt x="908" y="1"/>
                  </a:moveTo>
                  <a:cubicBezTo>
                    <a:pt x="906" y="1"/>
                    <a:pt x="903" y="2"/>
                    <a:pt x="900" y="4"/>
                  </a:cubicBezTo>
                  <a:cubicBezTo>
                    <a:pt x="691" y="127"/>
                    <a:pt x="511" y="312"/>
                    <a:pt x="343" y="486"/>
                  </a:cubicBezTo>
                  <a:cubicBezTo>
                    <a:pt x="235" y="596"/>
                    <a:pt x="16" y="773"/>
                    <a:pt x="5" y="944"/>
                  </a:cubicBezTo>
                  <a:cubicBezTo>
                    <a:pt x="1" y="1017"/>
                    <a:pt x="27" y="1045"/>
                    <a:pt x="70" y="1045"/>
                  </a:cubicBezTo>
                  <a:cubicBezTo>
                    <a:pt x="162" y="1045"/>
                    <a:pt x="330" y="918"/>
                    <a:pt x="447" y="821"/>
                  </a:cubicBezTo>
                  <a:lnTo>
                    <a:pt x="447" y="821"/>
                  </a:lnTo>
                  <a:cubicBezTo>
                    <a:pt x="436" y="834"/>
                    <a:pt x="426" y="842"/>
                    <a:pt x="412" y="856"/>
                  </a:cubicBezTo>
                  <a:cubicBezTo>
                    <a:pt x="353" y="923"/>
                    <a:pt x="206" y="1068"/>
                    <a:pt x="260" y="1175"/>
                  </a:cubicBezTo>
                  <a:cubicBezTo>
                    <a:pt x="285" y="1225"/>
                    <a:pt x="322" y="1245"/>
                    <a:pt x="366" y="1245"/>
                  </a:cubicBezTo>
                  <a:cubicBezTo>
                    <a:pt x="461" y="1245"/>
                    <a:pt x="585" y="1150"/>
                    <a:pt x="686" y="1051"/>
                  </a:cubicBezTo>
                  <a:lnTo>
                    <a:pt x="686" y="1051"/>
                  </a:lnTo>
                  <a:cubicBezTo>
                    <a:pt x="648" y="1108"/>
                    <a:pt x="619" y="1156"/>
                    <a:pt x="608" y="1175"/>
                  </a:cubicBezTo>
                  <a:cubicBezTo>
                    <a:pt x="570" y="1236"/>
                    <a:pt x="490" y="1344"/>
                    <a:pt x="578" y="1403"/>
                  </a:cubicBezTo>
                  <a:cubicBezTo>
                    <a:pt x="597" y="1416"/>
                    <a:pt x="618" y="1421"/>
                    <a:pt x="639" y="1421"/>
                  </a:cubicBezTo>
                  <a:cubicBezTo>
                    <a:pt x="706" y="1421"/>
                    <a:pt x="780" y="1369"/>
                    <a:pt x="814" y="1322"/>
                  </a:cubicBezTo>
                  <a:cubicBezTo>
                    <a:pt x="830" y="1307"/>
                    <a:pt x="818" y="1281"/>
                    <a:pt x="798" y="1281"/>
                  </a:cubicBezTo>
                  <a:cubicBezTo>
                    <a:pt x="794" y="1281"/>
                    <a:pt x="790" y="1282"/>
                    <a:pt x="785" y="1285"/>
                  </a:cubicBezTo>
                  <a:cubicBezTo>
                    <a:pt x="771" y="1293"/>
                    <a:pt x="744" y="1300"/>
                    <a:pt x="717" y="1300"/>
                  </a:cubicBezTo>
                  <a:cubicBezTo>
                    <a:pt x="687" y="1300"/>
                    <a:pt x="658" y="1291"/>
                    <a:pt x="651" y="1269"/>
                  </a:cubicBezTo>
                  <a:cubicBezTo>
                    <a:pt x="645" y="1250"/>
                    <a:pt x="734" y="1143"/>
                    <a:pt x="745" y="1129"/>
                  </a:cubicBezTo>
                  <a:cubicBezTo>
                    <a:pt x="796" y="1054"/>
                    <a:pt x="849" y="976"/>
                    <a:pt x="903" y="904"/>
                  </a:cubicBezTo>
                  <a:cubicBezTo>
                    <a:pt x="948" y="837"/>
                    <a:pt x="997" y="773"/>
                    <a:pt x="1042" y="706"/>
                  </a:cubicBezTo>
                  <a:cubicBezTo>
                    <a:pt x="1064" y="676"/>
                    <a:pt x="1109" y="572"/>
                    <a:pt x="1144" y="564"/>
                  </a:cubicBezTo>
                  <a:cubicBezTo>
                    <a:pt x="1160" y="556"/>
                    <a:pt x="1160" y="534"/>
                    <a:pt x="1147" y="529"/>
                  </a:cubicBezTo>
                  <a:cubicBezTo>
                    <a:pt x="1140" y="525"/>
                    <a:pt x="1134" y="523"/>
                    <a:pt x="1126" y="523"/>
                  </a:cubicBezTo>
                  <a:cubicBezTo>
                    <a:pt x="1052" y="523"/>
                    <a:pt x="918" y="696"/>
                    <a:pt x="804" y="867"/>
                  </a:cubicBezTo>
                  <a:cubicBezTo>
                    <a:pt x="750" y="909"/>
                    <a:pt x="699" y="960"/>
                    <a:pt x="645" y="1009"/>
                  </a:cubicBezTo>
                  <a:cubicBezTo>
                    <a:pt x="616" y="1035"/>
                    <a:pt x="538" y="1116"/>
                    <a:pt x="487" y="1124"/>
                  </a:cubicBezTo>
                  <a:cubicBezTo>
                    <a:pt x="448" y="1138"/>
                    <a:pt x="417" y="1144"/>
                    <a:pt x="394" y="1144"/>
                  </a:cubicBezTo>
                  <a:cubicBezTo>
                    <a:pt x="313" y="1144"/>
                    <a:pt x="316" y="1076"/>
                    <a:pt x="361" y="1022"/>
                  </a:cubicBezTo>
                  <a:cubicBezTo>
                    <a:pt x="380" y="987"/>
                    <a:pt x="402" y="958"/>
                    <a:pt x="428" y="931"/>
                  </a:cubicBezTo>
                  <a:cubicBezTo>
                    <a:pt x="576" y="754"/>
                    <a:pt x="763" y="599"/>
                    <a:pt x="887" y="403"/>
                  </a:cubicBezTo>
                  <a:cubicBezTo>
                    <a:pt x="891" y="396"/>
                    <a:pt x="883" y="381"/>
                    <a:pt x="873" y="381"/>
                  </a:cubicBezTo>
                  <a:cubicBezTo>
                    <a:pt x="870" y="381"/>
                    <a:pt x="868" y="382"/>
                    <a:pt x="865" y="384"/>
                  </a:cubicBezTo>
                  <a:cubicBezTo>
                    <a:pt x="755" y="467"/>
                    <a:pt x="653" y="577"/>
                    <a:pt x="557" y="690"/>
                  </a:cubicBezTo>
                  <a:lnTo>
                    <a:pt x="549" y="690"/>
                  </a:lnTo>
                  <a:cubicBezTo>
                    <a:pt x="447" y="759"/>
                    <a:pt x="329" y="867"/>
                    <a:pt x="219" y="909"/>
                  </a:cubicBezTo>
                  <a:cubicBezTo>
                    <a:pt x="191" y="920"/>
                    <a:pt x="168" y="925"/>
                    <a:pt x="151" y="925"/>
                  </a:cubicBezTo>
                  <a:cubicBezTo>
                    <a:pt x="106" y="925"/>
                    <a:pt x="103" y="888"/>
                    <a:pt x="163" y="810"/>
                  </a:cubicBezTo>
                  <a:cubicBezTo>
                    <a:pt x="206" y="751"/>
                    <a:pt x="257" y="700"/>
                    <a:pt x="308" y="647"/>
                  </a:cubicBezTo>
                  <a:cubicBezTo>
                    <a:pt x="501" y="427"/>
                    <a:pt x="729" y="245"/>
                    <a:pt x="919" y="30"/>
                  </a:cubicBezTo>
                  <a:cubicBezTo>
                    <a:pt x="930" y="19"/>
                    <a:pt x="921" y="1"/>
                    <a:pt x="908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5"/>
            <p:cNvSpPr/>
            <p:nvPr/>
          </p:nvSpPr>
          <p:spPr>
            <a:xfrm>
              <a:off x="1760212" y="2760244"/>
              <a:ext cx="256746" cy="506391"/>
            </a:xfrm>
            <a:custGeom>
              <a:rect b="b" l="l" r="r" t="t"/>
              <a:pathLst>
                <a:path extrusionOk="0" h="4136" w="2097">
                  <a:moveTo>
                    <a:pt x="1354" y="0"/>
                  </a:moveTo>
                  <a:cubicBezTo>
                    <a:pt x="1354" y="0"/>
                    <a:pt x="408" y="1530"/>
                    <a:pt x="440" y="1589"/>
                  </a:cubicBezTo>
                  <a:cubicBezTo>
                    <a:pt x="475" y="1646"/>
                    <a:pt x="1" y="4136"/>
                    <a:pt x="1" y="4136"/>
                  </a:cubicBezTo>
                  <a:cubicBezTo>
                    <a:pt x="1" y="4136"/>
                    <a:pt x="1504" y="3808"/>
                    <a:pt x="1625" y="3808"/>
                  </a:cubicBezTo>
                  <a:cubicBezTo>
                    <a:pt x="1627" y="3808"/>
                    <a:pt x="1629" y="3808"/>
                    <a:pt x="1630" y="3809"/>
                  </a:cubicBezTo>
                  <a:cubicBezTo>
                    <a:pt x="1631" y="3809"/>
                    <a:pt x="1631" y="3809"/>
                    <a:pt x="1631" y="3809"/>
                  </a:cubicBezTo>
                  <a:cubicBezTo>
                    <a:pt x="1695" y="3809"/>
                    <a:pt x="1362" y="1683"/>
                    <a:pt x="1394" y="1530"/>
                  </a:cubicBezTo>
                  <a:cubicBezTo>
                    <a:pt x="1429" y="1378"/>
                    <a:pt x="1767" y="531"/>
                    <a:pt x="1882" y="440"/>
                  </a:cubicBezTo>
                  <a:lnTo>
                    <a:pt x="2097" y="145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5"/>
            <p:cNvSpPr/>
            <p:nvPr/>
          </p:nvSpPr>
          <p:spPr>
            <a:xfrm>
              <a:off x="1947291" y="3905369"/>
              <a:ext cx="472966" cy="503820"/>
            </a:xfrm>
            <a:custGeom>
              <a:rect b="b" l="l" r="r" t="t"/>
              <a:pathLst>
                <a:path extrusionOk="0" h="4115" w="3863">
                  <a:moveTo>
                    <a:pt x="804" y="1"/>
                  </a:moveTo>
                  <a:cubicBezTo>
                    <a:pt x="751" y="11"/>
                    <a:pt x="638" y="279"/>
                    <a:pt x="558" y="668"/>
                  </a:cubicBezTo>
                  <a:cubicBezTo>
                    <a:pt x="534" y="781"/>
                    <a:pt x="510" y="909"/>
                    <a:pt x="496" y="1043"/>
                  </a:cubicBezTo>
                  <a:cubicBezTo>
                    <a:pt x="435" y="1622"/>
                    <a:pt x="456" y="2761"/>
                    <a:pt x="456" y="2761"/>
                  </a:cubicBezTo>
                  <a:cubicBezTo>
                    <a:pt x="456" y="2761"/>
                    <a:pt x="0" y="3439"/>
                    <a:pt x="134" y="3595"/>
                  </a:cubicBezTo>
                  <a:cubicBezTo>
                    <a:pt x="214" y="3689"/>
                    <a:pt x="470" y="3708"/>
                    <a:pt x="664" y="3708"/>
                  </a:cubicBezTo>
                  <a:cubicBezTo>
                    <a:pt x="795" y="3708"/>
                    <a:pt x="898" y="3699"/>
                    <a:pt x="898" y="3699"/>
                  </a:cubicBezTo>
                  <a:cubicBezTo>
                    <a:pt x="898" y="3699"/>
                    <a:pt x="2355" y="4115"/>
                    <a:pt x="2721" y="4115"/>
                  </a:cubicBezTo>
                  <a:cubicBezTo>
                    <a:pt x="2725" y="4115"/>
                    <a:pt x="2728" y="4115"/>
                    <a:pt x="2731" y="4115"/>
                  </a:cubicBezTo>
                  <a:cubicBezTo>
                    <a:pt x="3080" y="4109"/>
                    <a:pt x="3862" y="3828"/>
                    <a:pt x="3841" y="3747"/>
                  </a:cubicBezTo>
                  <a:cubicBezTo>
                    <a:pt x="3814" y="3664"/>
                    <a:pt x="2970" y="3640"/>
                    <a:pt x="2973" y="3638"/>
                  </a:cubicBezTo>
                  <a:lnTo>
                    <a:pt x="1418" y="2552"/>
                  </a:lnTo>
                  <a:lnTo>
                    <a:pt x="1804" y="1110"/>
                  </a:lnTo>
                  <a:lnTo>
                    <a:pt x="2035" y="239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5"/>
            <p:cNvSpPr/>
            <p:nvPr/>
          </p:nvSpPr>
          <p:spPr>
            <a:xfrm>
              <a:off x="1914111" y="4371353"/>
              <a:ext cx="537000" cy="66115"/>
            </a:xfrm>
            <a:custGeom>
              <a:rect b="b" l="l" r="r" t="t"/>
              <a:pathLst>
                <a:path extrusionOk="0" h="540" w="4386">
                  <a:moveTo>
                    <a:pt x="4353" y="0"/>
                  </a:moveTo>
                  <a:cubicBezTo>
                    <a:pt x="3723" y="172"/>
                    <a:pt x="2973" y="242"/>
                    <a:pt x="2306" y="365"/>
                  </a:cubicBezTo>
                  <a:cubicBezTo>
                    <a:pt x="1220" y="338"/>
                    <a:pt x="1" y="35"/>
                    <a:pt x="1" y="35"/>
                  </a:cubicBezTo>
                  <a:lnTo>
                    <a:pt x="1" y="35"/>
                  </a:lnTo>
                  <a:lnTo>
                    <a:pt x="25" y="137"/>
                  </a:lnTo>
                  <a:cubicBezTo>
                    <a:pt x="176" y="188"/>
                    <a:pt x="1604" y="539"/>
                    <a:pt x="2280" y="539"/>
                  </a:cubicBezTo>
                  <a:cubicBezTo>
                    <a:pt x="2346" y="539"/>
                    <a:pt x="2406" y="536"/>
                    <a:pt x="2456" y="528"/>
                  </a:cubicBezTo>
                  <a:cubicBezTo>
                    <a:pt x="3016" y="448"/>
                    <a:pt x="4259" y="212"/>
                    <a:pt x="4369" y="137"/>
                  </a:cubicBezTo>
                  <a:cubicBezTo>
                    <a:pt x="4385" y="102"/>
                    <a:pt x="4353" y="0"/>
                    <a:pt x="4353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5"/>
            <p:cNvSpPr/>
            <p:nvPr/>
          </p:nvSpPr>
          <p:spPr>
            <a:xfrm>
              <a:off x="1912642" y="4290914"/>
              <a:ext cx="546060" cy="134066"/>
            </a:xfrm>
            <a:custGeom>
              <a:rect b="b" l="l" r="r" t="t"/>
              <a:pathLst>
                <a:path extrusionOk="0" h="1095" w="4460">
                  <a:moveTo>
                    <a:pt x="2905" y="1"/>
                  </a:moveTo>
                  <a:cubicBezTo>
                    <a:pt x="2693" y="242"/>
                    <a:pt x="2361" y="966"/>
                    <a:pt x="2361" y="966"/>
                  </a:cubicBezTo>
                  <a:cubicBezTo>
                    <a:pt x="2361" y="966"/>
                    <a:pt x="588" y="663"/>
                    <a:pt x="122" y="663"/>
                  </a:cubicBezTo>
                  <a:cubicBezTo>
                    <a:pt x="42" y="663"/>
                    <a:pt x="1" y="672"/>
                    <a:pt x="13" y="692"/>
                  </a:cubicBezTo>
                  <a:cubicBezTo>
                    <a:pt x="91" y="828"/>
                    <a:pt x="2157" y="1095"/>
                    <a:pt x="2317" y="1095"/>
                  </a:cubicBezTo>
                  <a:cubicBezTo>
                    <a:pt x="2321" y="1095"/>
                    <a:pt x="2324" y="1095"/>
                    <a:pt x="2326" y="1094"/>
                  </a:cubicBezTo>
                  <a:cubicBezTo>
                    <a:pt x="2371" y="1076"/>
                    <a:pt x="4459" y="858"/>
                    <a:pt x="4363" y="657"/>
                  </a:cubicBezTo>
                  <a:cubicBezTo>
                    <a:pt x="4263" y="456"/>
                    <a:pt x="4020" y="352"/>
                    <a:pt x="2905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5"/>
            <p:cNvSpPr/>
            <p:nvPr/>
          </p:nvSpPr>
          <p:spPr>
            <a:xfrm>
              <a:off x="2247253" y="4313442"/>
              <a:ext cx="178633" cy="81174"/>
            </a:xfrm>
            <a:custGeom>
              <a:rect b="b" l="l" r="r" t="t"/>
              <a:pathLst>
                <a:path extrusionOk="0" h="663" w="1459">
                  <a:moveTo>
                    <a:pt x="322" y="0"/>
                  </a:moveTo>
                  <a:cubicBezTo>
                    <a:pt x="293" y="0"/>
                    <a:pt x="275" y="6"/>
                    <a:pt x="271" y="18"/>
                  </a:cubicBezTo>
                  <a:cubicBezTo>
                    <a:pt x="223" y="173"/>
                    <a:pt x="415" y="297"/>
                    <a:pt x="415" y="297"/>
                  </a:cubicBezTo>
                  <a:cubicBezTo>
                    <a:pt x="415" y="297"/>
                    <a:pt x="0" y="514"/>
                    <a:pt x="51" y="632"/>
                  </a:cubicBezTo>
                  <a:cubicBezTo>
                    <a:pt x="60" y="654"/>
                    <a:pt x="120" y="663"/>
                    <a:pt x="210" y="663"/>
                  </a:cubicBezTo>
                  <a:cubicBezTo>
                    <a:pt x="579" y="663"/>
                    <a:pt x="1459" y="506"/>
                    <a:pt x="1450" y="428"/>
                  </a:cubicBezTo>
                  <a:cubicBezTo>
                    <a:pt x="1440" y="340"/>
                    <a:pt x="548" y="0"/>
                    <a:pt x="322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5"/>
            <p:cNvSpPr/>
            <p:nvPr/>
          </p:nvSpPr>
          <p:spPr>
            <a:xfrm>
              <a:off x="2015486" y="3905369"/>
              <a:ext cx="180959" cy="136025"/>
            </a:xfrm>
            <a:custGeom>
              <a:rect b="b" l="l" r="r" t="t"/>
              <a:pathLst>
                <a:path extrusionOk="0" h="1111" w="1478">
                  <a:moveTo>
                    <a:pt x="247" y="1"/>
                  </a:moveTo>
                  <a:cubicBezTo>
                    <a:pt x="194" y="11"/>
                    <a:pt x="81" y="279"/>
                    <a:pt x="1" y="668"/>
                  </a:cubicBezTo>
                  <a:cubicBezTo>
                    <a:pt x="309" y="821"/>
                    <a:pt x="834" y="1059"/>
                    <a:pt x="1247" y="1110"/>
                  </a:cubicBezTo>
                  <a:lnTo>
                    <a:pt x="1478" y="23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5"/>
            <p:cNvSpPr/>
            <p:nvPr/>
          </p:nvSpPr>
          <p:spPr>
            <a:xfrm>
              <a:off x="1713932" y="3176275"/>
              <a:ext cx="740120" cy="822763"/>
            </a:xfrm>
            <a:custGeom>
              <a:rect b="b" l="l" r="r" t="t"/>
              <a:pathLst>
                <a:path extrusionOk="0" h="6720" w="6045">
                  <a:moveTo>
                    <a:pt x="1054" y="0"/>
                  </a:moveTo>
                  <a:lnTo>
                    <a:pt x="1" y="1099"/>
                  </a:lnTo>
                  <a:lnTo>
                    <a:pt x="3257" y="3259"/>
                  </a:lnTo>
                  <a:cubicBezTo>
                    <a:pt x="3257" y="3259"/>
                    <a:pt x="2333" y="5243"/>
                    <a:pt x="2335" y="6146"/>
                  </a:cubicBezTo>
                  <a:cubicBezTo>
                    <a:pt x="2863" y="6583"/>
                    <a:pt x="4471" y="6720"/>
                    <a:pt x="4471" y="6720"/>
                  </a:cubicBezTo>
                  <a:cubicBezTo>
                    <a:pt x="4471" y="6720"/>
                    <a:pt x="6045" y="2029"/>
                    <a:pt x="5814" y="1665"/>
                  </a:cubicBezTo>
                  <a:cubicBezTo>
                    <a:pt x="4986" y="863"/>
                    <a:pt x="1054" y="0"/>
                    <a:pt x="1054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5"/>
            <p:cNvSpPr/>
            <p:nvPr/>
          </p:nvSpPr>
          <p:spPr>
            <a:xfrm>
              <a:off x="2576356" y="2964342"/>
              <a:ext cx="52892" cy="1443509"/>
            </a:xfrm>
            <a:custGeom>
              <a:rect b="b" l="l" r="r" t="t"/>
              <a:pathLst>
                <a:path extrusionOk="0" h="11790" w="432">
                  <a:moveTo>
                    <a:pt x="0" y="0"/>
                  </a:moveTo>
                  <a:lnTo>
                    <a:pt x="0" y="11790"/>
                  </a:lnTo>
                  <a:lnTo>
                    <a:pt x="432" y="1179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5"/>
            <p:cNvSpPr/>
            <p:nvPr/>
          </p:nvSpPr>
          <p:spPr>
            <a:xfrm>
              <a:off x="2006671" y="2934101"/>
              <a:ext cx="1167295" cy="53014"/>
            </a:xfrm>
            <a:custGeom>
              <a:rect b="b" l="l" r="r" t="t"/>
              <a:pathLst>
                <a:path extrusionOk="0" h="433" w="9534">
                  <a:moveTo>
                    <a:pt x="1" y="1"/>
                  </a:moveTo>
                  <a:lnTo>
                    <a:pt x="1" y="432"/>
                  </a:lnTo>
                  <a:lnTo>
                    <a:pt x="9534" y="432"/>
                  </a:lnTo>
                  <a:lnTo>
                    <a:pt x="9534" y="1"/>
                  </a:ln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5"/>
            <p:cNvSpPr/>
            <p:nvPr/>
          </p:nvSpPr>
          <p:spPr>
            <a:xfrm>
              <a:off x="2006671" y="2971198"/>
              <a:ext cx="1167295" cy="52892"/>
            </a:xfrm>
            <a:custGeom>
              <a:rect b="b" l="l" r="r" t="t"/>
              <a:pathLst>
                <a:path extrusionOk="0" h="432" w="9534">
                  <a:moveTo>
                    <a:pt x="1" y="0"/>
                  </a:moveTo>
                  <a:lnTo>
                    <a:pt x="1" y="432"/>
                  </a:lnTo>
                  <a:lnTo>
                    <a:pt x="9534" y="432"/>
                  </a:lnTo>
                  <a:lnTo>
                    <a:pt x="9534" y="0"/>
                  </a:ln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5"/>
            <p:cNvSpPr/>
            <p:nvPr/>
          </p:nvSpPr>
          <p:spPr>
            <a:xfrm>
              <a:off x="2140614" y="4382862"/>
              <a:ext cx="927445" cy="64401"/>
            </a:xfrm>
            <a:custGeom>
              <a:rect b="b" l="l" r="r" t="t"/>
              <a:pathLst>
                <a:path extrusionOk="0" h="526" w="7575">
                  <a:moveTo>
                    <a:pt x="0" y="0"/>
                  </a:moveTo>
                  <a:lnTo>
                    <a:pt x="0" y="526"/>
                  </a:lnTo>
                  <a:lnTo>
                    <a:pt x="7574" y="526"/>
                  </a:lnTo>
                  <a:lnTo>
                    <a:pt x="7574" y="0"/>
                  </a:ln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5"/>
            <p:cNvSpPr/>
            <p:nvPr/>
          </p:nvSpPr>
          <p:spPr>
            <a:xfrm>
              <a:off x="970759" y="3466933"/>
              <a:ext cx="1018047" cy="201650"/>
            </a:xfrm>
            <a:custGeom>
              <a:rect b="b" l="l" r="r" t="t"/>
              <a:pathLst>
                <a:path extrusionOk="0" h="1647" w="8315">
                  <a:moveTo>
                    <a:pt x="850" y="0"/>
                  </a:moveTo>
                  <a:cubicBezTo>
                    <a:pt x="631" y="0"/>
                    <a:pt x="494" y="11"/>
                    <a:pt x="467" y="33"/>
                  </a:cubicBezTo>
                  <a:cubicBezTo>
                    <a:pt x="429" y="65"/>
                    <a:pt x="392" y="124"/>
                    <a:pt x="357" y="205"/>
                  </a:cubicBezTo>
                  <a:cubicBezTo>
                    <a:pt x="177" y="583"/>
                    <a:pt x="0" y="1400"/>
                    <a:pt x="0" y="1400"/>
                  </a:cubicBezTo>
                  <a:lnTo>
                    <a:pt x="2228" y="1472"/>
                  </a:lnTo>
                  <a:lnTo>
                    <a:pt x="5800" y="1582"/>
                  </a:lnTo>
                  <a:lnTo>
                    <a:pt x="5827" y="1582"/>
                  </a:lnTo>
                  <a:lnTo>
                    <a:pt x="7869" y="1647"/>
                  </a:lnTo>
                  <a:cubicBezTo>
                    <a:pt x="7869" y="1647"/>
                    <a:pt x="8314" y="1022"/>
                    <a:pt x="7714" y="703"/>
                  </a:cubicBezTo>
                  <a:cubicBezTo>
                    <a:pt x="7633" y="663"/>
                    <a:pt x="7454" y="620"/>
                    <a:pt x="7207" y="575"/>
                  </a:cubicBezTo>
                  <a:cubicBezTo>
                    <a:pt x="5793" y="314"/>
                    <a:pt x="2065" y="0"/>
                    <a:pt x="850" y="0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5"/>
            <p:cNvSpPr/>
            <p:nvPr/>
          </p:nvSpPr>
          <p:spPr>
            <a:xfrm>
              <a:off x="1018630" y="3466566"/>
              <a:ext cx="845169" cy="194672"/>
            </a:xfrm>
            <a:custGeom>
              <a:rect b="b" l="l" r="r" t="t"/>
              <a:pathLst>
                <a:path extrusionOk="0" h="1590" w="6903">
                  <a:moveTo>
                    <a:pt x="458" y="1"/>
                  </a:moveTo>
                  <a:cubicBezTo>
                    <a:pt x="237" y="1"/>
                    <a:pt x="98" y="11"/>
                    <a:pt x="70" y="34"/>
                  </a:cubicBezTo>
                  <a:cubicBezTo>
                    <a:pt x="1" y="98"/>
                    <a:pt x="38" y="213"/>
                    <a:pt x="132" y="227"/>
                  </a:cubicBezTo>
                  <a:cubicBezTo>
                    <a:pt x="687" y="310"/>
                    <a:pt x="1491" y="433"/>
                    <a:pt x="1445" y="436"/>
                  </a:cubicBezTo>
                  <a:cubicBezTo>
                    <a:pt x="1378" y="446"/>
                    <a:pt x="202" y="902"/>
                    <a:pt x="464" y="1079"/>
                  </a:cubicBezTo>
                  <a:cubicBezTo>
                    <a:pt x="617" y="1183"/>
                    <a:pt x="1290" y="1358"/>
                    <a:pt x="1837" y="1470"/>
                  </a:cubicBezTo>
                  <a:cubicBezTo>
                    <a:pt x="2169" y="1543"/>
                    <a:pt x="2452" y="1589"/>
                    <a:pt x="2544" y="1589"/>
                  </a:cubicBezTo>
                  <a:cubicBezTo>
                    <a:pt x="2560" y="1589"/>
                    <a:pt x="2570" y="1588"/>
                    <a:pt x="2574" y="1585"/>
                  </a:cubicBezTo>
                  <a:cubicBezTo>
                    <a:pt x="2596" y="1568"/>
                    <a:pt x="2936" y="1562"/>
                    <a:pt x="3375" y="1562"/>
                  </a:cubicBezTo>
                  <a:cubicBezTo>
                    <a:pt x="4147" y="1562"/>
                    <a:pt x="5225" y="1580"/>
                    <a:pt x="5409" y="1585"/>
                  </a:cubicBezTo>
                  <a:lnTo>
                    <a:pt x="5436" y="1585"/>
                  </a:lnTo>
                  <a:lnTo>
                    <a:pt x="6902" y="744"/>
                  </a:lnTo>
                  <a:lnTo>
                    <a:pt x="6811" y="572"/>
                  </a:lnTo>
                  <a:cubicBezTo>
                    <a:pt x="5400" y="311"/>
                    <a:pt x="1678" y="1"/>
                    <a:pt x="458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5"/>
            <p:cNvSpPr/>
            <p:nvPr/>
          </p:nvSpPr>
          <p:spPr>
            <a:xfrm>
              <a:off x="936600" y="3578838"/>
              <a:ext cx="1072531" cy="873084"/>
            </a:xfrm>
            <a:custGeom>
              <a:rect b="b" l="l" r="r" t="t"/>
              <a:pathLst>
                <a:path extrusionOk="0" h="7131" w="8760">
                  <a:moveTo>
                    <a:pt x="1" y="1"/>
                  </a:moveTo>
                  <a:lnTo>
                    <a:pt x="1" y="7130"/>
                  </a:lnTo>
                  <a:lnTo>
                    <a:pt x="8759" y="7130"/>
                  </a:lnTo>
                  <a:lnTo>
                    <a:pt x="87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5"/>
            <p:cNvSpPr/>
            <p:nvPr/>
          </p:nvSpPr>
          <p:spPr>
            <a:xfrm>
              <a:off x="936600" y="3578838"/>
              <a:ext cx="1072775" cy="600299"/>
            </a:xfrm>
            <a:custGeom>
              <a:rect b="b" l="l" r="r" t="t"/>
              <a:pathLst>
                <a:path extrusionOk="0" h="4903" w="8762">
                  <a:moveTo>
                    <a:pt x="1469" y="1"/>
                  </a:moveTo>
                  <a:lnTo>
                    <a:pt x="5892" y="2587"/>
                  </a:lnTo>
                  <a:lnTo>
                    <a:pt x="5892" y="2587"/>
                  </a:lnTo>
                  <a:lnTo>
                    <a:pt x="1" y="1598"/>
                  </a:lnTo>
                  <a:lnTo>
                    <a:pt x="1" y="2636"/>
                  </a:lnTo>
                  <a:lnTo>
                    <a:pt x="8762" y="4903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5"/>
            <p:cNvSpPr/>
            <p:nvPr/>
          </p:nvSpPr>
          <p:spPr>
            <a:xfrm>
              <a:off x="937334" y="4358497"/>
              <a:ext cx="1072041" cy="93051"/>
            </a:xfrm>
            <a:custGeom>
              <a:rect b="b" l="l" r="r" t="t"/>
              <a:pathLst>
                <a:path extrusionOk="0" h="760" w="8756">
                  <a:moveTo>
                    <a:pt x="0" y="1"/>
                  </a:moveTo>
                  <a:lnTo>
                    <a:pt x="0" y="759"/>
                  </a:lnTo>
                  <a:lnTo>
                    <a:pt x="8756" y="759"/>
                  </a:lnTo>
                  <a:lnTo>
                    <a:pt x="87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5"/>
            <p:cNvSpPr/>
            <p:nvPr/>
          </p:nvSpPr>
          <p:spPr>
            <a:xfrm>
              <a:off x="1371117" y="1835378"/>
              <a:ext cx="785665" cy="665312"/>
            </a:xfrm>
            <a:custGeom>
              <a:rect b="b" l="l" r="r" t="t"/>
              <a:pathLst>
                <a:path extrusionOk="0" h="5434" w="6417">
                  <a:moveTo>
                    <a:pt x="4219" y="1"/>
                  </a:moveTo>
                  <a:cubicBezTo>
                    <a:pt x="4157" y="1"/>
                    <a:pt x="4104" y="3"/>
                    <a:pt x="4063" y="7"/>
                  </a:cubicBezTo>
                  <a:cubicBezTo>
                    <a:pt x="3699" y="39"/>
                    <a:pt x="3069" y="463"/>
                    <a:pt x="2710" y="1125"/>
                  </a:cubicBezTo>
                  <a:cubicBezTo>
                    <a:pt x="2353" y="1789"/>
                    <a:pt x="2463" y="1955"/>
                    <a:pt x="2061" y="2148"/>
                  </a:cubicBezTo>
                  <a:cubicBezTo>
                    <a:pt x="1501" y="2411"/>
                    <a:pt x="1126" y="2282"/>
                    <a:pt x="906" y="2783"/>
                  </a:cubicBezTo>
                  <a:cubicBezTo>
                    <a:pt x="785" y="3054"/>
                    <a:pt x="1099" y="3317"/>
                    <a:pt x="847" y="3663"/>
                  </a:cubicBezTo>
                  <a:cubicBezTo>
                    <a:pt x="598" y="4006"/>
                    <a:pt x="0" y="4643"/>
                    <a:pt x="775" y="5075"/>
                  </a:cubicBezTo>
                  <a:cubicBezTo>
                    <a:pt x="1209" y="5317"/>
                    <a:pt x="1620" y="5433"/>
                    <a:pt x="2009" y="5433"/>
                  </a:cubicBezTo>
                  <a:cubicBezTo>
                    <a:pt x="2314" y="5433"/>
                    <a:pt x="2606" y="5361"/>
                    <a:pt x="2884" y="5222"/>
                  </a:cubicBezTo>
                  <a:cubicBezTo>
                    <a:pt x="3462" y="4928"/>
                    <a:pt x="3926" y="4448"/>
                    <a:pt x="4293" y="4448"/>
                  </a:cubicBezTo>
                  <a:cubicBezTo>
                    <a:pt x="4325" y="4448"/>
                    <a:pt x="4355" y="4451"/>
                    <a:pt x="4385" y="4459"/>
                  </a:cubicBezTo>
                  <a:cubicBezTo>
                    <a:pt x="4385" y="4459"/>
                    <a:pt x="5328" y="4448"/>
                    <a:pt x="5711" y="3990"/>
                  </a:cubicBezTo>
                  <a:cubicBezTo>
                    <a:pt x="6095" y="3534"/>
                    <a:pt x="5730" y="2880"/>
                    <a:pt x="5859" y="2652"/>
                  </a:cubicBezTo>
                  <a:cubicBezTo>
                    <a:pt x="5990" y="2424"/>
                    <a:pt x="6030" y="2526"/>
                    <a:pt x="6223" y="2162"/>
                  </a:cubicBezTo>
                  <a:cubicBezTo>
                    <a:pt x="6416" y="1795"/>
                    <a:pt x="6151" y="1023"/>
                    <a:pt x="6022" y="889"/>
                  </a:cubicBezTo>
                  <a:cubicBezTo>
                    <a:pt x="5796" y="151"/>
                    <a:pt x="4712" y="1"/>
                    <a:pt x="4219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5"/>
            <p:cNvSpPr/>
            <p:nvPr/>
          </p:nvSpPr>
          <p:spPr>
            <a:xfrm>
              <a:off x="1485593" y="2035068"/>
              <a:ext cx="623561" cy="345634"/>
            </a:xfrm>
            <a:custGeom>
              <a:rect b="b" l="l" r="r" t="t"/>
              <a:pathLst>
                <a:path extrusionOk="0" h="2823" w="5093">
                  <a:moveTo>
                    <a:pt x="2016" y="0"/>
                  </a:moveTo>
                  <a:cubicBezTo>
                    <a:pt x="1989" y="54"/>
                    <a:pt x="1895" y="458"/>
                    <a:pt x="1702" y="646"/>
                  </a:cubicBezTo>
                  <a:cubicBezTo>
                    <a:pt x="1507" y="834"/>
                    <a:pt x="904" y="871"/>
                    <a:pt x="780" y="1088"/>
                  </a:cubicBezTo>
                  <a:cubicBezTo>
                    <a:pt x="657" y="1308"/>
                    <a:pt x="802" y="1450"/>
                    <a:pt x="692" y="1670"/>
                  </a:cubicBezTo>
                  <a:cubicBezTo>
                    <a:pt x="585" y="1887"/>
                    <a:pt x="1" y="2045"/>
                    <a:pt x="73" y="2361"/>
                  </a:cubicBezTo>
                  <a:cubicBezTo>
                    <a:pt x="148" y="2680"/>
                    <a:pt x="738" y="2822"/>
                    <a:pt x="738" y="2822"/>
                  </a:cubicBezTo>
                  <a:lnTo>
                    <a:pt x="2308" y="2731"/>
                  </a:lnTo>
                  <a:cubicBezTo>
                    <a:pt x="2308" y="2731"/>
                    <a:pt x="2405" y="2734"/>
                    <a:pt x="2552" y="2734"/>
                  </a:cubicBezTo>
                  <a:cubicBezTo>
                    <a:pt x="2893" y="2734"/>
                    <a:pt x="3500" y="2716"/>
                    <a:pt x="3779" y="2594"/>
                  </a:cubicBezTo>
                  <a:cubicBezTo>
                    <a:pt x="4176" y="2420"/>
                    <a:pt x="4492" y="2426"/>
                    <a:pt x="4584" y="2024"/>
                  </a:cubicBezTo>
                  <a:cubicBezTo>
                    <a:pt x="4669" y="1622"/>
                    <a:pt x="4573" y="1324"/>
                    <a:pt x="4669" y="1147"/>
                  </a:cubicBezTo>
                  <a:cubicBezTo>
                    <a:pt x="4768" y="968"/>
                    <a:pt x="5093" y="938"/>
                    <a:pt x="5079" y="616"/>
                  </a:cubicBezTo>
                  <a:cubicBezTo>
                    <a:pt x="5066" y="295"/>
                    <a:pt x="4833" y="94"/>
                    <a:pt x="4760" y="51"/>
                  </a:cubicBezTo>
                  <a:cubicBezTo>
                    <a:pt x="4755" y="48"/>
                    <a:pt x="4740" y="47"/>
                    <a:pt x="4715" y="47"/>
                  </a:cubicBezTo>
                  <a:cubicBezTo>
                    <a:pt x="4395" y="47"/>
                    <a:pt x="2539" y="292"/>
                    <a:pt x="2539" y="292"/>
                  </a:cubicBezTo>
                  <a:lnTo>
                    <a:pt x="2072" y="257"/>
                  </a:lnTo>
                  <a:lnTo>
                    <a:pt x="2016" y="0"/>
                  </a:ln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5"/>
            <p:cNvSpPr/>
            <p:nvPr/>
          </p:nvSpPr>
          <p:spPr>
            <a:xfrm>
              <a:off x="1830856" y="2306994"/>
              <a:ext cx="474925" cy="456927"/>
            </a:xfrm>
            <a:custGeom>
              <a:rect b="b" l="l" r="r" t="t"/>
              <a:pathLst>
                <a:path extrusionOk="0" h="3732" w="3879">
                  <a:moveTo>
                    <a:pt x="375" y="1"/>
                  </a:moveTo>
                  <a:cubicBezTo>
                    <a:pt x="27" y="148"/>
                    <a:pt x="0" y="553"/>
                    <a:pt x="102" y="915"/>
                  </a:cubicBezTo>
                  <a:cubicBezTo>
                    <a:pt x="166" y="1145"/>
                    <a:pt x="279" y="1360"/>
                    <a:pt x="394" y="1478"/>
                  </a:cubicBezTo>
                  <a:cubicBezTo>
                    <a:pt x="683" y="1778"/>
                    <a:pt x="1898" y="3029"/>
                    <a:pt x="2664" y="3509"/>
                  </a:cubicBezTo>
                  <a:cubicBezTo>
                    <a:pt x="2822" y="3590"/>
                    <a:pt x="3114" y="3665"/>
                    <a:pt x="3436" y="3732"/>
                  </a:cubicBezTo>
                  <a:cubicBezTo>
                    <a:pt x="3425" y="3603"/>
                    <a:pt x="3423" y="3383"/>
                    <a:pt x="3481" y="3177"/>
                  </a:cubicBezTo>
                  <a:cubicBezTo>
                    <a:pt x="3484" y="3169"/>
                    <a:pt x="3484" y="3161"/>
                    <a:pt x="3490" y="3153"/>
                  </a:cubicBezTo>
                  <a:cubicBezTo>
                    <a:pt x="3559" y="2922"/>
                    <a:pt x="3758" y="2767"/>
                    <a:pt x="3878" y="2692"/>
                  </a:cubicBezTo>
                  <a:cubicBezTo>
                    <a:pt x="3610" y="2590"/>
                    <a:pt x="3414" y="2523"/>
                    <a:pt x="3414" y="2523"/>
                  </a:cubicBezTo>
                  <a:cubicBezTo>
                    <a:pt x="3414" y="2523"/>
                    <a:pt x="1635" y="623"/>
                    <a:pt x="1297" y="355"/>
                  </a:cubicBezTo>
                  <a:cubicBezTo>
                    <a:pt x="959" y="87"/>
                    <a:pt x="375" y="1"/>
                    <a:pt x="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5"/>
            <p:cNvSpPr/>
            <p:nvPr/>
          </p:nvSpPr>
          <p:spPr>
            <a:xfrm>
              <a:off x="1843222" y="2397595"/>
              <a:ext cx="413953" cy="366326"/>
            </a:xfrm>
            <a:custGeom>
              <a:rect b="b" l="l" r="r" t="t"/>
              <a:pathLst>
                <a:path extrusionOk="0" h="2992" w="3381">
                  <a:moveTo>
                    <a:pt x="783" y="1"/>
                  </a:moveTo>
                  <a:lnTo>
                    <a:pt x="1" y="175"/>
                  </a:lnTo>
                  <a:cubicBezTo>
                    <a:pt x="65" y="405"/>
                    <a:pt x="178" y="620"/>
                    <a:pt x="293" y="738"/>
                  </a:cubicBezTo>
                  <a:cubicBezTo>
                    <a:pt x="582" y="1038"/>
                    <a:pt x="1797" y="2289"/>
                    <a:pt x="2563" y="2769"/>
                  </a:cubicBezTo>
                  <a:cubicBezTo>
                    <a:pt x="2721" y="2850"/>
                    <a:pt x="3013" y="2925"/>
                    <a:pt x="3335" y="2992"/>
                  </a:cubicBezTo>
                  <a:cubicBezTo>
                    <a:pt x="3324" y="2863"/>
                    <a:pt x="3322" y="2643"/>
                    <a:pt x="3380" y="2437"/>
                  </a:cubicBezTo>
                  <a:lnTo>
                    <a:pt x="2887" y="2287"/>
                  </a:lnTo>
                  <a:cubicBezTo>
                    <a:pt x="2887" y="2287"/>
                    <a:pt x="3088" y="2075"/>
                    <a:pt x="3067" y="1952"/>
                  </a:cubicBezTo>
                  <a:cubicBezTo>
                    <a:pt x="3062" y="1928"/>
                    <a:pt x="3044" y="1918"/>
                    <a:pt x="3018" y="1918"/>
                  </a:cubicBezTo>
                  <a:cubicBezTo>
                    <a:pt x="2907" y="1918"/>
                    <a:pt x="2654" y="2094"/>
                    <a:pt x="2654" y="2094"/>
                  </a:cubicBezTo>
                  <a:cubicBezTo>
                    <a:pt x="2654" y="2094"/>
                    <a:pt x="2681" y="1670"/>
                    <a:pt x="2579" y="1670"/>
                  </a:cubicBezTo>
                  <a:cubicBezTo>
                    <a:pt x="2480" y="1670"/>
                    <a:pt x="2437" y="1952"/>
                    <a:pt x="2437" y="1952"/>
                  </a:cubicBezTo>
                  <a:lnTo>
                    <a:pt x="783" y="1"/>
                  </a:ln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5"/>
            <p:cNvSpPr/>
            <p:nvPr/>
          </p:nvSpPr>
          <p:spPr>
            <a:xfrm>
              <a:off x="2249825" y="2635851"/>
              <a:ext cx="229810" cy="158553"/>
            </a:xfrm>
            <a:custGeom>
              <a:rect b="b" l="l" r="r" t="t"/>
              <a:pathLst>
                <a:path extrusionOk="0" h="1295" w="1877">
                  <a:moveTo>
                    <a:pt x="453" y="0"/>
                  </a:moveTo>
                  <a:cubicBezTo>
                    <a:pt x="333" y="78"/>
                    <a:pt x="137" y="231"/>
                    <a:pt x="65" y="464"/>
                  </a:cubicBezTo>
                  <a:cubicBezTo>
                    <a:pt x="62" y="469"/>
                    <a:pt x="62" y="480"/>
                    <a:pt x="59" y="488"/>
                  </a:cubicBezTo>
                  <a:cubicBezTo>
                    <a:pt x="1" y="697"/>
                    <a:pt x="3" y="912"/>
                    <a:pt x="11" y="1046"/>
                  </a:cubicBezTo>
                  <a:cubicBezTo>
                    <a:pt x="703" y="1190"/>
                    <a:pt x="1542" y="1295"/>
                    <a:pt x="1542" y="1295"/>
                  </a:cubicBezTo>
                  <a:cubicBezTo>
                    <a:pt x="1542" y="1295"/>
                    <a:pt x="1678" y="1150"/>
                    <a:pt x="1788" y="877"/>
                  </a:cubicBezTo>
                  <a:cubicBezTo>
                    <a:pt x="1820" y="799"/>
                    <a:pt x="1852" y="711"/>
                    <a:pt x="1877" y="614"/>
                  </a:cubicBezTo>
                  <a:cubicBezTo>
                    <a:pt x="1651" y="453"/>
                    <a:pt x="939" y="180"/>
                    <a:pt x="453" y="0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5"/>
            <p:cNvSpPr/>
            <p:nvPr/>
          </p:nvSpPr>
          <p:spPr>
            <a:xfrm>
              <a:off x="2249825" y="2695599"/>
              <a:ext cx="219036" cy="98805"/>
            </a:xfrm>
            <a:custGeom>
              <a:rect b="b" l="l" r="r" t="t"/>
              <a:pathLst>
                <a:path extrusionOk="0" h="807" w="1789">
                  <a:moveTo>
                    <a:pt x="59" y="0"/>
                  </a:moveTo>
                  <a:cubicBezTo>
                    <a:pt x="1" y="209"/>
                    <a:pt x="3" y="424"/>
                    <a:pt x="11" y="558"/>
                  </a:cubicBezTo>
                  <a:cubicBezTo>
                    <a:pt x="703" y="702"/>
                    <a:pt x="1542" y="807"/>
                    <a:pt x="1542" y="807"/>
                  </a:cubicBezTo>
                  <a:cubicBezTo>
                    <a:pt x="1542" y="807"/>
                    <a:pt x="1678" y="662"/>
                    <a:pt x="1788" y="389"/>
                  </a:cubicBezTo>
                  <a:cubicBezTo>
                    <a:pt x="1670" y="362"/>
                    <a:pt x="510" y="94"/>
                    <a:pt x="59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5"/>
            <p:cNvSpPr/>
            <p:nvPr/>
          </p:nvSpPr>
          <p:spPr>
            <a:xfrm>
              <a:off x="2392582" y="2699517"/>
              <a:ext cx="110926" cy="115824"/>
            </a:xfrm>
            <a:custGeom>
              <a:rect b="b" l="l" r="r" t="t"/>
              <a:pathLst>
                <a:path extrusionOk="0" h="946" w="906">
                  <a:moveTo>
                    <a:pt x="217" y="0"/>
                  </a:moveTo>
                  <a:cubicBezTo>
                    <a:pt x="217" y="0"/>
                    <a:pt x="0" y="343"/>
                    <a:pt x="62" y="652"/>
                  </a:cubicBezTo>
                  <a:cubicBezTo>
                    <a:pt x="112" y="892"/>
                    <a:pt x="604" y="945"/>
                    <a:pt x="812" y="945"/>
                  </a:cubicBezTo>
                  <a:cubicBezTo>
                    <a:pt x="870" y="945"/>
                    <a:pt x="906" y="941"/>
                    <a:pt x="904" y="936"/>
                  </a:cubicBezTo>
                  <a:cubicBezTo>
                    <a:pt x="893" y="909"/>
                    <a:pt x="753" y="102"/>
                    <a:pt x="753" y="102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5"/>
            <p:cNvSpPr/>
            <p:nvPr/>
          </p:nvSpPr>
          <p:spPr>
            <a:xfrm>
              <a:off x="1349446" y="2045230"/>
              <a:ext cx="648171" cy="1112689"/>
            </a:xfrm>
            <a:custGeom>
              <a:rect b="b" l="l" r="r" t="t"/>
              <a:pathLst>
                <a:path extrusionOk="0" h="9088" w="5294">
                  <a:moveTo>
                    <a:pt x="3535" y="0"/>
                  </a:moveTo>
                  <a:cubicBezTo>
                    <a:pt x="3535" y="0"/>
                    <a:pt x="3200" y="1378"/>
                    <a:pt x="2981" y="1581"/>
                  </a:cubicBezTo>
                  <a:cubicBezTo>
                    <a:pt x="2619" y="1748"/>
                    <a:pt x="2270" y="1874"/>
                    <a:pt x="1989" y="1978"/>
                  </a:cubicBezTo>
                  <a:cubicBezTo>
                    <a:pt x="1919" y="2005"/>
                    <a:pt x="1860" y="2029"/>
                    <a:pt x="1799" y="2050"/>
                  </a:cubicBezTo>
                  <a:cubicBezTo>
                    <a:pt x="1788" y="2056"/>
                    <a:pt x="1783" y="2058"/>
                    <a:pt x="1772" y="2061"/>
                  </a:cubicBezTo>
                  <a:cubicBezTo>
                    <a:pt x="1466" y="2182"/>
                    <a:pt x="1003" y="2423"/>
                    <a:pt x="729" y="3133"/>
                  </a:cubicBezTo>
                  <a:cubicBezTo>
                    <a:pt x="448" y="3865"/>
                    <a:pt x="284" y="5103"/>
                    <a:pt x="258" y="7445"/>
                  </a:cubicBezTo>
                  <a:lnTo>
                    <a:pt x="0" y="8223"/>
                  </a:lnTo>
                  <a:cubicBezTo>
                    <a:pt x="0" y="8223"/>
                    <a:pt x="3375" y="9087"/>
                    <a:pt x="4329" y="9087"/>
                  </a:cubicBezTo>
                  <a:cubicBezTo>
                    <a:pt x="4352" y="9087"/>
                    <a:pt x="4375" y="9087"/>
                    <a:pt x="4396" y="9086"/>
                  </a:cubicBezTo>
                  <a:cubicBezTo>
                    <a:pt x="4224" y="7992"/>
                    <a:pt x="4146" y="7713"/>
                    <a:pt x="4146" y="7713"/>
                  </a:cubicBezTo>
                  <a:cubicBezTo>
                    <a:pt x="4146" y="7713"/>
                    <a:pt x="5146" y="5545"/>
                    <a:pt x="5218" y="4779"/>
                  </a:cubicBezTo>
                  <a:cubicBezTo>
                    <a:pt x="5294" y="4012"/>
                    <a:pt x="4991" y="2873"/>
                    <a:pt x="4733" y="2600"/>
                  </a:cubicBezTo>
                  <a:cubicBezTo>
                    <a:pt x="4664" y="2530"/>
                    <a:pt x="4589" y="2463"/>
                    <a:pt x="4519" y="2407"/>
                  </a:cubicBezTo>
                  <a:cubicBezTo>
                    <a:pt x="4321" y="2246"/>
                    <a:pt x="4130" y="2136"/>
                    <a:pt x="4037" y="2064"/>
                  </a:cubicBezTo>
                  <a:cubicBezTo>
                    <a:pt x="4235" y="1761"/>
                    <a:pt x="4372" y="1496"/>
                    <a:pt x="4372" y="1496"/>
                  </a:cubicBezTo>
                  <a:lnTo>
                    <a:pt x="3651" y="209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5"/>
            <p:cNvSpPr/>
            <p:nvPr/>
          </p:nvSpPr>
          <p:spPr>
            <a:xfrm>
              <a:off x="1566277" y="2239410"/>
              <a:ext cx="147779" cy="94030"/>
            </a:xfrm>
            <a:custGeom>
              <a:rect b="b" l="l" r="r" t="t"/>
              <a:pathLst>
                <a:path extrusionOk="0" h="768" w="1207">
                  <a:moveTo>
                    <a:pt x="1207" y="1"/>
                  </a:moveTo>
                  <a:cubicBezTo>
                    <a:pt x="845" y="164"/>
                    <a:pt x="497" y="288"/>
                    <a:pt x="218" y="392"/>
                  </a:cubicBezTo>
                  <a:cubicBezTo>
                    <a:pt x="148" y="419"/>
                    <a:pt x="89" y="443"/>
                    <a:pt x="28" y="464"/>
                  </a:cubicBezTo>
                  <a:cubicBezTo>
                    <a:pt x="17" y="467"/>
                    <a:pt x="12" y="472"/>
                    <a:pt x="1" y="475"/>
                  </a:cubicBezTo>
                  <a:cubicBezTo>
                    <a:pt x="49" y="577"/>
                    <a:pt x="146" y="684"/>
                    <a:pt x="330" y="767"/>
                  </a:cubicBezTo>
                  <a:cubicBezTo>
                    <a:pt x="414" y="596"/>
                    <a:pt x="1183" y="17"/>
                    <a:pt x="1207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5"/>
            <p:cNvSpPr/>
            <p:nvPr/>
          </p:nvSpPr>
          <p:spPr>
            <a:xfrm>
              <a:off x="1773679" y="2071431"/>
              <a:ext cx="110436" cy="227239"/>
            </a:xfrm>
            <a:custGeom>
              <a:rect b="b" l="l" r="r" t="t"/>
              <a:pathLst>
                <a:path extrusionOk="0" h="1856" w="902">
                  <a:moveTo>
                    <a:pt x="183" y="1"/>
                  </a:moveTo>
                  <a:cubicBezTo>
                    <a:pt x="137" y="54"/>
                    <a:pt x="97" y="102"/>
                    <a:pt x="97" y="102"/>
                  </a:cubicBezTo>
                  <a:cubicBezTo>
                    <a:pt x="89" y="113"/>
                    <a:pt x="1" y="949"/>
                    <a:pt x="111" y="1284"/>
                  </a:cubicBezTo>
                  <a:cubicBezTo>
                    <a:pt x="218" y="1619"/>
                    <a:pt x="539" y="1850"/>
                    <a:pt x="566" y="1855"/>
                  </a:cubicBezTo>
                  <a:cubicBezTo>
                    <a:pt x="762" y="1550"/>
                    <a:pt x="901" y="1284"/>
                    <a:pt x="901" y="128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5"/>
            <p:cNvSpPr/>
            <p:nvPr/>
          </p:nvSpPr>
          <p:spPr>
            <a:xfrm>
              <a:off x="1781515" y="1980585"/>
              <a:ext cx="314903" cy="315148"/>
            </a:xfrm>
            <a:custGeom>
              <a:rect b="b" l="l" r="r" t="t"/>
              <a:pathLst>
                <a:path extrusionOk="0" h="2574" w="2572">
                  <a:moveTo>
                    <a:pt x="2292" y="0"/>
                  </a:moveTo>
                  <a:cubicBezTo>
                    <a:pt x="2292" y="0"/>
                    <a:pt x="2021" y="294"/>
                    <a:pt x="1142" y="294"/>
                  </a:cubicBezTo>
                  <a:cubicBezTo>
                    <a:pt x="969" y="294"/>
                    <a:pt x="771" y="282"/>
                    <a:pt x="548" y="255"/>
                  </a:cubicBezTo>
                  <a:cubicBezTo>
                    <a:pt x="382" y="505"/>
                    <a:pt x="232" y="557"/>
                    <a:pt x="131" y="557"/>
                  </a:cubicBezTo>
                  <a:cubicBezTo>
                    <a:pt x="59" y="557"/>
                    <a:pt x="12" y="531"/>
                    <a:pt x="2" y="531"/>
                  </a:cubicBezTo>
                  <a:cubicBezTo>
                    <a:pt x="2" y="531"/>
                    <a:pt x="1" y="531"/>
                    <a:pt x="1" y="531"/>
                  </a:cubicBezTo>
                  <a:cubicBezTo>
                    <a:pt x="14" y="737"/>
                    <a:pt x="39" y="890"/>
                    <a:pt x="39" y="890"/>
                  </a:cubicBezTo>
                  <a:cubicBezTo>
                    <a:pt x="39" y="890"/>
                    <a:pt x="119" y="1667"/>
                    <a:pt x="427" y="2104"/>
                  </a:cubicBezTo>
                  <a:cubicBezTo>
                    <a:pt x="642" y="2404"/>
                    <a:pt x="963" y="2573"/>
                    <a:pt x="1121" y="2573"/>
                  </a:cubicBezTo>
                  <a:cubicBezTo>
                    <a:pt x="1349" y="2546"/>
                    <a:pt x="2137" y="1555"/>
                    <a:pt x="2314" y="1279"/>
                  </a:cubicBezTo>
                  <a:cubicBezTo>
                    <a:pt x="2384" y="1102"/>
                    <a:pt x="2494" y="903"/>
                    <a:pt x="2544" y="633"/>
                  </a:cubicBezTo>
                  <a:cubicBezTo>
                    <a:pt x="2555" y="582"/>
                    <a:pt x="2569" y="528"/>
                    <a:pt x="2569" y="472"/>
                  </a:cubicBezTo>
                  <a:cubicBezTo>
                    <a:pt x="2571" y="56"/>
                    <a:pt x="2292" y="0"/>
                    <a:pt x="2292" y="0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5"/>
            <p:cNvSpPr/>
            <p:nvPr/>
          </p:nvSpPr>
          <p:spPr>
            <a:xfrm>
              <a:off x="1873096" y="2058330"/>
              <a:ext cx="36241" cy="25834"/>
            </a:xfrm>
            <a:custGeom>
              <a:rect b="b" l="l" r="r" t="t"/>
              <a:pathLst>
                <a:path extrusionOk="0" h="211" w="296">
                  <a:moveTo>
                    <a:pt x="54" y="0"/>
                  </a:moveTo>
                  <a:lnTo>
                    <a:pt x="1" y="24"/>
                  </a:lnTo>
                  <a:cubicBezTo>
                    <a:pt x="1" y="24"/>
                    <a:pt x="25" y="78"/>
                    <a:pt x="113" y="148"/>
                  </a:cubicBezTo>
                  <a:cubicBezTo>
                    <a:pt x="179" y="201"/>
                    <a:pt x="233" y="211"/>
                    <a:pt x="265" y="211"/>
                  </a:cubicBezTo>
                  <a:cubicBezTo>
                    <a:pt x="284" y="211"/>
                    <a:pt x="296" y="207"/>
                    <a:pt x="296" y="207"/>
                  </a:cubicBezTo>
                  <a:cubicBezTo>
                    <a:pt x="296" y="207"/>
                    <a:pt x="242" y="183"/>
                    <a:pt x="154" y="121"/>
                  </a:cubicBezTo>
                  <a:cubicBezTo>
                    <a:pt x="121" y="99"/>
                    <a:pt x="54" y="0"/>
                    <a:pt x="54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5"/>
            <p:cNvSpPr/>
            <p:nvPr/>
          </p:nvSpPr>
          <p:spPr>
            <a:xfrm>
              <a:off x="1871871" y="2024539"/>
              <a:ext cx="127700" cy="38812"/>
            </a:xfrm>
            <a:custGeom>
              <a:rect b="b" l="l" r="r" t="t"/>
              <a:pathLst>
                <a:path extrusionOk="0" h="317" w="1043">
                  <a:moveTo>
                    <a:pt x="260" y="0"/>
                  </a:moveTo>
                  <a:cubicBezTo>
                    <a:pt x="0" y="14"/>
                    <a:pt x="11" y="300"/>
                    <a:pt x="11" y="300"/>
                  </a:cubicBezTo>
                  <a:cubicBezTo>
                    <a:pt x="11" y="300"/>
                    <a:pt x="99" y="231"/>
                    <a:pt x="198" y="217"/>
                  </a:cubicBezTo>
                  <a:cubicBezTo>
                    <a:pt x="198" y="217"/>
                    <a:pt x="239" y="187"/>
                    <a:pt x="367" y="187"/>
                  </a:cubicBezTo>
                  <a:cubicBezTo>
                    <a:pt x="404" y="187"/>
                    <a:pt x="448" y="189"/>
                    <a:pt x="501" y="196"/>
                  </a:cubicBezTo>
                  <a:cubicBezTo>
                    <a:pt x="734" y="231"/>
                    <a:pt x="758" y="317"/>
                    <a:pt x="758" y="317"/>
                  </a:cubicBezTo>
                  <a:cubicBezTo>
                    <a:pt x="758" y="317"/>
                    <a:pt x="1043" y="81"/>
                    <a:pt x="1002" y="3"/>
                  </a:cubicBezTo>
                  <a:lnTo>
                    <a:pt x="1002" y="3"/>
                  </a:lnTo>
                  <a:cubicBezTo>
                    <a:pt x="921" y="15"/>
                    <a:pt x="786" y="20"/>
                    <a:pt x="654" y="20"/>
                  </a:cubicBezTo>
                  <a:cubicBezTo>
                    <a:pt x="471" y="20"/>
                    <a:pt x="293" y="11"/>
                    <a:pt x="260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5"/>
            <p:cNvSpPr/>
            <p:nvPr/>
          </p:nvSpPr>
          <p:spPr>
            <a:xfrm>
              <a:off x="1918764" y="2046944"/>
              <a:ext cx="174347" cy="248788"/>
            </a:xfrm>
            <a:custGeom>
              <a:rect b="b" l="l" r="r" t="t"/>
              <a:pathLst>
                <a:path extrusionOk="0" h="2032" w="1424">
                  <a:moveTo>
                    <a:pt x="1173" y="1"/>
                  </a:moveTo>
                  <a:cubicBezTo>
                    <a:pt x="1158" y="1"/>
                    <a:pt x="1144" y="3"/>
                    <a:pt x="1131" y="8"/>
                  </a:cubicBezTo>
                  <a:cubicBezTo>
                    <a:pt x="1035" y="40"/>
                    <a:pt x="890" y="150"/>
                    <a:pt x="845" y="270"/>
                  </a:cubicBezTo>
                  <a:cubicBezTo>
                    <a:pt x="836" y="284"/>
                    <a:pt x="834" y="294"/>
                    <a:pt x="831" y="308"/>
                  </a:cubicBezTo>
                  <a:cubicBezTo>
                    <a:pt x="799" y="442"/>
                    <a:pt x="724" y="653"/>
                    <a:pt x="818" y="1031"/>
                  </a:cubicBezTo>
                  <a:cubicBezTo>
                    <a:pt x="625" y="1005"/>
                    <a:pt x="536" y="986"/>
                    <a:pt x="536" y="986"/>
                  </a:cubicBezTo>
                  <a:lnTo>
                    <a:pt x="392" y="1227"/>
                  </a:lnTo>
                  <a:lnTo>
                    <a:pt x="290" y="1310"/>
                  </a:lnTo>
                  <a:lnTo>
                    <a:pt x="392" y="1324"/>
                  </a:lnTo>
                  <a:lnTo>
                    <a:pt x="295" y="1482"/>
                  </a:lnTo>
                  <a:cubicBezTo>
                    <a:pt x="295" y="1482"/>
                    <a:pt x="274" y="1774"/>
                    <a:pt x="0" y="2031"/>
                  </a:cubicBezTo>
                  <a:cubicBezTo>
                    <a:pt x="228" y="2004"/>
                    <a:pt x="1013" y="1013"/>
                    <a:pt x="1193" y="737"/>
                  </a:cubicBezTo>
                  <a:cubicBezTo>
                    <a:pt x="1241" y="611"/>
                    <a:pt x="1316" y="469"/>
                    <a:pt x="1370" y="300"/>
                  </a:cubicBezTo>
                  <a:cubicBezTo>
                    <a:pt x="1391" y="235"/>
                    <a:pt x="1410" y="166"/>
                    <a:pt x="1423" y="91"/>
                  </a:cubicBezTo>
                  <a:cubicBezTo>
                    <a:pt x="1359" y="55"/>
                    <a:pt x="1251" y="1"/>
                    <a:pt x="1173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5"/>
            <p:cNvSpPr/>
            <p:nvPr/>
          </p:nvSpPr>
          <p:spPr>
            <a:xfrm>
              <a:off x="2019282" y="2046699"/>
              <a:ext cx="73828" cy="45179"/>
            </a:xfrm>
            <a:custGeom>
              <a:rect b="b" l="l" r="r" t="t"/>
              <a:pathLst>
                <a:path extrusionOk="0" h="369" w="603">
                  <a:moveTo>
                    <a:pt x="347" y="1"/>
                  </a:moveTo>
                  <a:cubicBezTo>
                    <a:pt x="333" y="1"/>
                    <a:pt x="320" y="3"/>
                    <a:pt x="308" y="7"/>
                  </a:cubicBezTo>
                  <a:cubicBezTo>
                    <a:pt x="211" y="39"/>
                    <a:pt x="66" y="149"/>
                    <a:pt x="21" y="270"/>
                  </a:cubicBezTo>
                  <a:lnTo>
                    <a:pt x="34" y="280"/>
                  </a:lnTo>
                  <a:cubicBezTo>
                    <a:pt x="1" y="339"/>
                    <a:pt x="11" y="359"/>
                    <a:pt x="46" y="359"/>
                  </a:cubicBezTo>
                  <a:cubicBezTo>
                    <a:pt x="90" y="359"/>
                    <a:pt x="173" y="328"/>
                    <a:pt x="262" y="302"/>
                  </a:cubicBezTo>
                  <a:cubicBezTo>
                    <a:pt x="276" y="298"/>
                    <a:pt x="290" y="296"/>
                    <a:pt x="305" y="296"/>
                  </a:cubicBezTo>
                  <a:cubicBezTo>
                    <a:pt x="376" y="296"/>
                    <a:pt x="451" y="340"/>
                    <a:pt x="509" y="369"/>
                  </a:cubicBezTo>
                  <a:cubicBezTo>
                    <a:pt x="530" y="304"/>
                    <a:pt x="589" y="168"/>
                    <a:pt x="602" y="93"/>
                  </a:cubicBezTo>
                  <a:cubicBezTo>
                    <a:pt x="537" y="56"/>
                    <a:pt x="427" y="1"/>
                    <a:pt x="347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5"/>
            <p:cNvSpPr/>
            <p:nvPr/>
          </p:nvSpPr>
          <p:spPr>
            <a:xfrm>
              <a:off x="1884237" y="2046822"/>
              <a:ext cx="80930" cy="38567"/>
            </a:xfrm>
            <a:custGeom>
              <a:rect b="b" l="l" r="r" t="t"/>
              <a:pathLst>
                <a:path extrusionOk="0" h="315" w="661">
                  <a:moveTo>
                    <a:pt x="296" y="1"/>
                  </a:moveTo>
                  <a:cubicBezTo>
                    <a:pt x="135" y="6"/>
                    <a:pt x="1" y="73"/>
                    <a:pt x="1" y="73"/>
                  </a:cubicBezTo>
                  <a:cubicBezTo>
                    <a:pt x="6" y="81"/>
                    <a:pt x="17" y="89"/>
                    <a:pt x="25" y="100"/>
                  </a:cubicBezTo>
                  <a:cubicBezTo>
                    <a:pt x="108" y="196"/>
                    <a:pt x="234" y="263"/>
                    <a:pt x="376" y="293"/>
                  </a:cubicBezTo>
                  <a:cubicBezTo>
                    <a:pt x="419" y="303"/>
                    <a:pt x="462" y="309"/>
                    <a:pt x="507" y="314"/>
                  </a:cubicBezTo>
                  <a:cubicBezTo>
                    <a:pt x="529" y="303"/>
                    <a:pt x="561" y="266"/>
                    <a:pt x="590" y="228"/>
                  </a:cubicBezTo>
                  <a:cubicBezTo>
                    <a:pt x="628" y="183"/>
                    <a:pt x="660" y="135"/>
                    <a:pt x="660" y="135"/>
                  </a:cubicBezTo>
                  <a:cubicBezTo>
                    <a:pt x="660" y="135"/>
                    <a:pt x="534" y="49"/>
                    <a:pt x="400" y="14"/>
                  </a:cubicBezTo>
                  <a:cubicBezTo>
                    <a:pt x="365" y="6"/>
                    <a:pt x="328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5"/>
            <p:cNvSpPr/>
            <p:nvPr/>
          </p:nvSpPr>
          <p:spPr>
            <a:xfrm>
              <a:off x="1884237" y="2047434"/>
              <a:ext cx="80930" cy="27425"/>
            </a:xfrm>
            <a:custGeom>
              <a:rect b="b" l="l" r="r" t="t"/>
              <a:pathLst>
                <a:path extrusionOk="0" h="224" w="661">
                  <a:moveTo>
                    <a:pt x="296" y="1"/>
                  </a:moveTo>
                  <a:cubicBezTo>
                    <a:pt x="135" y="4"/>
                    <a:pt x="1" y="71"/>
                    <a:pt x="1" y="71"/>
                  </a:cubicBezTo>
                  <a:cubicBezTo>
                    <a:pt x="6" y="81"/>
                    <a:pt x="17" y="87"/>
                    <a:pt x="25" y="97"/>
                  </a:cubicBezTo>
                  <a:cubicBezTo>
                    <a:pt x="140" y="100"/>
                    <a:pt x="422" y="127"/>
                    <a:pt x="590" y="223"/>
                  </a:cubicBezTo>
                  <a:cubicBezTo>
                    <a:pt x="628" y="178"/>
                    <a:pt x="660" y="130"/>
                    <a:pt x="660" y="130"/>
                  </a:cubicBezTo>
                  <a:cubicBezTo>
                    <a:pt x="660" y="130"/>
                    <a:pt x="534" y="44"/>
                    <a:pt x="400" y="14"/>
                  </a:cubicBezTo>
                  <a:cubicBezTo>
                    <a:pt x="365" y="4"/>
                    <a:pt x="328" y="1"/>
                    <a:pt x="296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5"/>
            <p:cNvSpPr/>
            <p:nvPr/>
          </p:nvSpPr>
          <p:spPr>
            <a:xfrm>
              <a:off x="1867831" y="2043394"/>
              <a:ext cx="107498" cy="32813"/>
            </a:xfrm>
            <a:custGeom>
              <a:rect b="b" l="l" r="r" t="t"/>
              <a:pathLst>
                <a:path extrusionOk="0" h="268" w="878">
                  <a:moveTo>
                    <a:pt x="401" y="0"/>
                  </a:moveTo>
                  <a:cubicBezTo>
                    <a:pt x="267" y="0"/>
                    <a:pt x="134" y="29"/>
                    <a:pt x="20" y="101"/>
                  </a:cubicBezTo>
                  <a:cubicBezTo>
                    <a:pt x="1" y="115"/>
                    <a:pt x="15" y="146"/>
                    <a:pt x="35" y="146"/>
                  </a:cubicBezTo>
                  <a:cubicBezTo>
                    <a:pt x="38" y="146"/>
                    <a:pt x="41" y="145"/>
                    <a:pt x="44" y="144"/>
                  </a:cubicBezTo>
                  <a:cubicBezTo>
                    <a:pt x="46" y="141"/>
                    <a:pt x="54" y="141"/>
                    <a:pt x="57" y="136"/>
                  </a:cubicBezTo>
                  <a:cubicBezTo>
                    <a:pt x="97" y="197"/>
                    <a:pt x="175" y="262"/>
                    <a:pt x="245" y="267"/>
                  </a:cubicBezTo>
                  <a:cubicBezTo>
                    <a:pt x="247" y="267"/>
                    <a:pt x="247" y="264"/>
                    <a:pt x="247" y="259"/>
                  </a:cubicBezTo>
                  <a:cubicBezTo>
                    <a:pt x="221" y="230"/>
                    <a:pt x="180" y="205"/>
                    <a:pt x="154" y="176"/>
                  </a:cubicBezTo>
                  <a:cubicBezTo>
                    <a:pt x="138" y="160"/>
                    <a:pt x="116" y="138"/>
                    <a:pt x="100" y="120"/>
                  </a:cubicBezTo>
                  <a:cubicBezTo>
                    <a:pt x="200" y="85"/>
                    <a:pt x="300" y="61"/>
                    <a:pt x="406" y="61"/>
                  </a:cubicBezTo>
                  <a:cubicBezTo>
                    <a:pt x="424" y="61"/>
                    <a:pt x="443" y="62"/>
                    <a:pt x="462" y="63"/>
                  </a:cubicBezTo>
                  <a:cubicBezTo>
                    <a:pt x="529" y="69"/>
                    <a:pt x="596" y="82"/>
                    <a:pt x="663" y="109"/>
                  </a:cubicBezTo>
                  <a:cubicBezTo>
                    <a:pt x="724" y="133"/>
                    <a:pt x="778" y="173"/>
                    <a:pt x="837" y="192"/>
                  </a:cubicBezTo>
                  <a:cubicBezTo>
                    <a:pt x="842" y="196"/>
                    <a:pt x="848" y="198"/>
                    <a:pt x="853" y="198"/>
                  </a:cubicBezTo>
                  <a:cubicBezTo>
                    <a:pt x="868" y="198"/>
                    <a:pt x="878" y="182"/>
                    <a:pt x="864" y="168"/>
                  </a:cubicBezTo>
                  <a:cubicBezTo>
                    <a:pt x="778" y="55"/>
                    <a:pt x="585" y="12"/>
                    <a:pt x="451" y="2"/>
                  </a:cubicBezTo>
                  <a:cubicBezTo>
                    <a:pt x="434" y="1"/>
                    <a:pt x="417" y="0"/>
                    <a:pt x="401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5"/>
            <p:cNvSpPr/>
            <p:nvPr/>
          </p:nvSpPr>
          <p:spPr>
            <a:xfrm>
              <a:off x="1931252" y="2080981"/>
              <a:ext cx="28650" cy="6244"/>
            </a:xfrm>
            <a:custGeom>
              <a:rect b="b" l="l" r="r" t="t"/>
              <a:pathLst>
                <a:path extrusionOk="0" h="51" w="234">
                  <a:moveTo>
                    <a:pt x="217" y="0"/>
                  </a:moveTo>
                  <a:cubicBezTo>
                    <a:pt x="180" y="0"/>
                    <a:pt x="145" y="14"/>
                    <a:pt x="113" y="16"/>
                  </a:cubicBezTo>
                  <a:cubicBezTo>
                    <a:pt x="78" y="16"/>
                    <a:pt x="40" y="14"/>
                    <a:pt x="8" y="14"/>
                  </a:cubicBezTo>
                  <a:cubicBezTo>
                    <a:pt x="5" y="14"/>
                    <a:pt x="0" y="22"/>
                    <a:pt x="5" y="24"/>
                  </a:cubicBezTo>
                  <a:cubicBezTo>
                    <a:pt x="36" y="40"/>
                    <a:pt x="81" y="51"/>
                    <a:pt x="124" y="51"/>
                  </a:cubicBezTo>
                  <a:cubicBezTo>
                    <a:pt x="162" y="51"/>
                    <a:pt x="198" y="43"/>
                    <a:pt x="223" y="24"/>
                  </a:cubicBezTo>
                  <a:cubicBezTo>
                    <a:pt x="233" y="14"/>
                    <a:pt x="231" y="0"/>
                    <a:pt x="217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5"/>
            <p:cNvSpPr/>
            <p:nvPr/>
          </p:nvSpPr>
          <p:spPr>
            <a:xfrm>
              <a:off x="1923294" y="2048781"/>
              <a:ext cx="41873" cy="36608"/>
            </a:xfrm>
            <a:custGeom>
              <a:rect b="b" l="l" r="r" t="t"/>
              <a:pathLst>
                <a:path extrusionOk="0" h="299" w="342">
                  <a:moveTo>
                    <a:pt x="84" y="1"/>
                  </a:moveTo>
                  <a:lnTo>
                    <a:pt x="70" y="9"/>
                  </a:lnTo>
                  <a:cubicBezTo>
                    <a:pt x="70" y="9"/>
                    <a:pt x="1" y="41"/>
                    <a:pt x="28" y="212"/>
                  </a:cubicBezTo>
                  <a:cubicBezTo>
                    <a:pt x="30" y="239"/>
                    <a:pt x="41" y="261"/>
                    <a:pt x="57" y="277"/>
                  </a:cubicBezTo>
                  <a:cubicBezTo>
                    <a:pt x="100" y="287"/>
                    <a:pt x="143" y="293"/>
                    <a:pt x="188" y="298"/>
                  </a:cubicBezTo>
                  <a:cubicBezTo>
                    <a:pt x="242" y="266"/>
                    <a:pt x="341" y="119"/>
                    <a:pt x="341" y="119"/>
                  </a:cubicBezTo>
                  <a:cubicBezTo>
                    <a:pt x="341" y="119"/>
                    <a:pt x="215" y="33"/>
                    <a:pt x="84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5"/>
            <p:cNvSpPr/>
            <p:nvPr/>
          </p:nvSpPr>
          <p:spPr>
            <a:xfrm>
              <a:off x="2016221" y="2083552"/>
              <a:ext cx="60850" cy="30364"/>
            </a:xfrm>
            <a:custGeom>
              <a:rect b="b" l="l" r="r" t="t"/>
              <a:pathLst>
                <a:path extrusionOk="0" h="248" w="497">
                  <a:moveTo>
                    <a:pt x="252" y="1"/>
                  </a:moveTo>
                  <a:cubicBezTo>
                    <a:pt x="236" y="1"/>
                    <a:pt x="217" y="3"/>
                    <a:pt x="201" y="3"/>
                  </a:cubicBezTo>
                  <a:cubicBezTo>
                    <a:pt x="107" y="9"/>
                    <a:pt x="54" y="44"/>
                    <a:pt x="27" y="70"/>
                  </a:cubicBezTo>
                  <a:cubicBezTo>
                    <a:pt x="8" y="86"/>
                    <a:pt x="0" y="103"/>
                    <a:pt x="0" y="103"/>
                  </a:cubicBezTo>
                  <a:cubicBezTo>
                    <a:pt x="132" y="207"/>
                    <a:pt x="223" y="239"/>
                    <a:pt x="303" y="247"/>
                  </a:cubicBezTo>
                  <a:cubicBezTo>
                    <a:pt x="310" y="248"/>
                    <a:pt x="317" y="248"/>
                    <a:pt x="324" y="248"/>
                  </a:cubicBezTo>
                  <a:cubicBezTo>
                    <a:pt x="358" y="248"/>
                    <a:pt x="391" y="243"/>
                    <a:pt x="424" y="237"/>
                  </a:cubicBezTo>
                  <a:cubicBezTo>
                    <a:pt x="491" y="210"/>
                    <a:pt x="496" y="49"/>
                    <a:pt x="496" y="49"/>
                  </a:cubicBezTo>
                  <a:cubicBezTo>
                    <a:pt x="496" y="49"/>
                    <a:pt x="456" y="33"/>
                    <a:pt x="402" y="19"/>
                  </a:cubicBezTo>
                  <a:cubicBezTo>
                    <a:pt x="362" y="9"/>
                    <a:pt x="308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5"/>
            <p:cNvSpPr/>
            <p:nvPr/>
          </p:nvSpPr>
          <p:spPr>
            <a:xfrm>
              <a:off x="2019159" y="2082940"/>
              <a:ext cx="46036" cy="15794"/>
            </a:xfrm>
            <a:custGeom>
              <a:rect b="b" l="l" r="r" t="t"/>
              <a:pathLst>
                <a:path extrusionOk="0" h="129" w="376">
                  <a:moveTo>
                    <a:pt x="228" y="0"/>
                  </a:moveTo>
                  <a:cubicBezTo>
                    <a:pt x="212" y="0"/>
                    <a:pt x="196" y="6"/>
                    <a:pt x="177" y="6"/>
                  </a:cubicBezTo>
                  <a:cubicBezTo>
                    <a:pt x="83" y="11"/>
                    <a:pt x="30" y="46"/>
                    <a:pt x="3" y="73"/>
                  </a:cubicBezTo>
                  <a:lnTo>
                    <a:pt x="0" y="102"/>
                  </a:lnTo>
                  <a:cubicBezTo>
                    <a:pt x="0" y="102"/>
                    <a:pt x="4" y="102"/>
                    <a:pt x="11" y="102"/>
                  </a:cubicBezTo>
                  <a:cubicBezTo>
                    <a:pt x="50" y="102"/>
                    <a:pt x="184" y="104"/>
                    <a:pt x="295" y="129"/>
                  </a:cubicBezTo>
                  <a:cubicBezTo>
                    <a:pt x="360" y="91"/>
                    <a:pt x="376" y="49"/>
                    <a:pt x="376" y="24"/>
                  </a:cubicBezTo>
                  <a:cubicBezTo>
                    <a:pt x="333" y="14"/>
                    <a:pt x="282" y="6"/>
                    <a:pt x="228" y="0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5"/>
            <p:cNvSpPr/>
            <p:nvPr/>
          </p:nvSpPr>
          <p:spPr>
            <a:xfrm>
              <a:off x="2015854" y="2081348"/>
              <a:ext cx="67217" cy="31833"/>
            </a:xfrm>
            <a:custGeom>
              <a:rect b="b" l="l" r="r" t="t"/>
              <a:pathLst>
                <a:path extrusionOk="0" h="260" w="549">
                  <a:moveTo>
                    <a:pt x="260" y="1"/>
                  </a:moveTo>
                  <a:cubicBezTo>
                    <a:pt x="163" y="1"/>
                    <a:pt x="69" y="31"/>
                    <a:pt x="11" y="104"/>
                  </a:cubicBezTo>
                  <a:cubicBezTo>
                    <a:pt x="9" y="104"/>
                    <a:pt x="3" y="107"/>
                    <a:pt x="3" y="113"/>
                  </a:cubicBezTo>
                  <a:cubicBezTo>
                    <a:pt x="1" y="115"/>
                    <a:pt x="3" y="118"/>
                    <a:pt x="9" y="118"/>
                  </a:cubicBezTo>
                  <a:cubicBezTo>
                    <a:pt x="43" y="171"/>
                    <a:pt x="119" y="222"/>
                    <a:pt x="183" y="225"/>
                  </a:cubicBezTo>
                  <a:cubicBezTo>
                    <a:pt x="188" y="225"/>
                    <a:pt x="188" y="214"/>
                    <a:pt x="186" y="212"/>
                  </a:cubicBezTo>
                  <a:cubicBezTo>
                    <a:pt x="159" y="193"/>
                    <a:pt x="124" y="182"/>
                    <a:pt x="94" y="161"/>
                  </a:cubicBezTo>
                  <a:cubicBezTo>
                    <a:pt x="70" y="145"/>
                    <a:pt x="49" y="129"/>
                    <a:pt x="25" y="107"/>
                  </a:cubicBezTo>
                  <a:cubicBezTo>
                    <a:pt x="97" y="80"/>
                    <a:pt x="161" y="46"/>
                    <a:pt x="242" y="35"/>
                  </a:cubicBezTo>
                  <a:lnTo>
                    <a:pt x="242" y="35"/>
                  </a:lnTo>
                  <a:cubicBezTo>
                    <a:pt x="236" y="62"/>
                    <a:pt x="231" y="94"/>
                    <a:pt x="236" y="134"/>
                  </a:cubicBezTo>
                  <a:cubicBezTo>
                    <a:pt x="239" y="188"/>
                    <a:pt x="266" y="233"/>
                    <a:pt x="303" y="255"/>
                  </a:cubicBezTo>
                  <a:cubicBezTo>
                    <a:pt x="322" y="257"/>
                    <a:pt x="337" y="260"/>
                    <a:pt x="354" y="260"/>
                  </a:cubicBezTo>
                  <a:cubicBezTo>
                    <a:pt x="372" y="260"/>
                    <a:pt x="393" y="256"/>
                    <a:pt x="424" y="247"/>
                  </a:cubicBezTo>
                  <a:cubicBezTo>
                    <a:pt x="478" y="222"/>
                    <a:pt x="491" y="142"/>
                    <a:pt x="496" y="94"/>
                  </a:cubicBezTo>
                  <a:cubicBezTo>
                    <a:pt x="504" y="99"/>
                    <a:pt x="510" y="102"/>
                    <a:pt x="521" y="107"/>
                  </a:cubicBezTo>
                  <a:cubicBezTo>
                    <a:pt x="524" y="112"/>
                    <a:pt x="528" y="114"/>
                    <a:pt x="532" y="114"/>
                  </a:cubicBezTo>
                  <a:cubicBezTo>
                    <a:pt x="543" y="114"/>
                    <a:pt x="549" y="96"/>
                    <a:pt x="537" y="86"/>
                  </a:cubicBezTo>
                  <a:cubicBezTo>
                    <a:pt x="465" y="34"/>
                    <a:pt x="361" y="1"/>
                    <a:pt x="260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5"/>
            <p:cNvSpPr/>
            <p:nvPr/>
          </p:nvSpPr>
          <p:spPr>
            <a:xfrm>
              <a:off x="1961371" y="2045842"/>
              <a:ext cx="100274" cy="130148"/>
            </a:xfrm>
            <a:custGeom>
              <a:rect b="b" l="l" r="r" t="t"/>
              <a:pathLst>
                <a:path extrusionOk="0" h="1063" w="819">
                  <a:moveTo>
                    <a:pt x="757" y="1"/>
                  </a:moveTo>
                  <a:cubicBezTo>
                    <a:pt x="589" y="1"/>
                    <a:pt x="472" y="218"/>
                    <a:pt x="435" y="354"/>
                  </a:cubicBezTo>
                  <a:cubicBezTo>
                    <a:pt x="376" y="566"/>
                    <a:pt x="373" y="810"/>
                    <a:pt x="440" y="1022"/>
                  </a:cubicBezTo>
                  <a:cubicBezTo>
                    <a:pt x="389" y="1000"/>
                    <a:pt x="333" y="992"/>
                    <a:pt x="279" y="981"/>
                  </a:cubicBezTo>
                  <a:cubicBezTo>
                    <a:pt x="202" y="963"/>
                    <a:pt x="121" y="936"/>
                    <a:pt x="41" y="933"/>
                  </a:cubicBezTo>
                  <a:cubicBezTo>
                    <a:pt x="17" y="933"/>
                    <a:pt x="1" y="968"/>
                    <a:pt x="27" y="976"/>
                  </a:cubicBezTo>
                  <a:cubicBezTo>
                    <a:pt x="100" y="1003"/>
                    <a:pt x="178" y="1014"/>
                    <a:pt x="255" y="1030"/>
                  </a:cubicBezTo>
                  <a:cubicBezTo>
                    <a:pt x="321" y="1042"/>
                    <a:pt x="390" y="1063"/>
                    <a:pt x="458" y="1063"/>
                  </a:cubicBezTo>
                  <a:cubicBezTo>
                    <a:pt x="466" y="1063"/>
                    <a:pt x="473" y="1062"/>
                    <a:pt x="480" y="1062"/>
                  </a:cubicBezTo>
                  <a:cubicBezTo>
                    <a:pt x="488" y="1062"/>
                    <a:pt x="494" y="1051"/>
                    <a:pt x="486" y="1043"/>
                  </a:cubicBezTo>
                  <a:lnTo>
                    <a:pt x="486" y="1038"/>
                  </a:lnTo>
                  <a:cubicBezTo>
                    <a:pt x="459" y="850"/>
                    <a:pt x="443" y="668"/>
                    <a:pt x="475" y="478"/>
                  </a:cubicBezTo>
                  <a:cubicBezTo>
                    <a:pt x="494" y="378"/>
                    <a:pt x="521" y="277"/>
                    <a:pt x="580" y="193"/>
                  </a:cubicBezTo>
                  <a:cubicBezTo>
                    <a:pt x="641" y="105"/>
                    <a:pt x="716" y="84"/>
                    <a:pt x="805" y="35"/>
                  </a:cubicBezTo>
                  <a:cubicBezTo>
                    <a:pt x="818" y="30"/>
                    <a:pt x="818" y="9"/>
                    <a:pt x="802" y="6"/>
                  </a:cubicBezTo>
                  <a:cubicBezTo>
                    <a:pt x="787" y="2"/>
                    <a:pt x="772" y="1"/>
                    <a:pt x="757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5"/>
            <p:cNvSpPr/>
            <p:nvPr/>
          </p:nvSpPr>
          <p:spPr>
            <a:xfrm>
              <a:off x="1868566" y="2157747"/>
              <a:ext cx="97826" cy="51300"/>
            </a:xfrm>
            <a:custGeom>
              <a:rect b="b" l="l" r="r" t="t"/>
              <a:pathLst>
                <a:path extrusionOk="0" h="419" w="799">
                  <a:moveTo>
                    <a:pt x="164" y="0"/>
                  </a:moveTo>
                  <a:cubicBezTo>
                    <a:pt x="86" y="0"/>
                    <a:pt x="40" y="42"/>
                    <a:pt x="24" y="92"/>
                  </a:cubicBezTo>
                  <a:cubicBezTo>
                    <a:pt x="0" y="150"/>
                    <a:pt x="22" y="220"/>
                    <a:pt x="65" y="252"/>
                  </a:cubicBezTo>
                  <a:cubicBezTo>
                    <a:pt x="148" y="306"/>
                    <a:pt x="737" y="419"/>
                    <a:pt x="737" y="419"/>
                  </a:cubicBezTo>
                  <a:lnTo>
                    <a:pt x="769" y="368"/>
                  </a:lnTo>
                  <a:lnTo>
                    <a:pt x="799" y="322"/>
                  </a:lnTo>
                  <a:cubicBezTo>
                    <a:pt x="775" y="309"/>
                    <a:pt x="358" y="0"/>
                    <a:pt x="174" y="0"/>
                  </a:cubicBezTo>
                  <a:cubicBezTo>
                    <a:pt x="173" y="0"/>
                    <a:pt x="173" y="0"/>
                    <a:pt x="172" y="0"/>
                  </a:cubicBezTo>
                  <a:cubicBezTo>
                    <a:pt x="169" y="0"/>
                    <a:pt x="16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5"/>
            <p:cNvSpPr/>
            <p:nvPr/>
          </p:nvSpPr>
          <p:spPr>
            <a:xfrm>
              <a:off x="1869178" y="2168888"/>
              <a:ext cx="94030" cy="40159"/>
            </a:xfrm>
            <a:custGeom>
              <a:rect b="b" l="l" r="r" t="t"/>
              <a:pathLst>
                <a:path extrusionOk="0" h="328" w="768">
                  <a:moveTo>
                    <a:pt x="22" y="1"/>
                  </a:moveTo>
                  <a:lnTo>
                    <a:pt x="22" y="1"/>
                  </a:lnTo>
                  <a:cubicBezTo>
                    <a:pt x="1" y="59"/>
                    <a:pt x="19" y="129"/>
                    <a:pt x="62" y="161"/>
                  </a:cubicBezTo>
                  <a:cubicBezTo>
                    <a:pt x="148" y="215"/>
                    <a:pt x="738" y="328"/>
                    <a:pt x="738" y="328"/>
                  </a:cubicBezTo>
                  <a:lnTo>
                    <a:pt x="767" y="277"/>
                  </a:lnTo>
                  <a:cubicBezTo>
                    <a:pt x="687" y="244"/>
                    <a:pt x="539" y="183"/>
                    <a:pt x="384" y="135"/>
                  </a:cubicBezTo>
                  <a:cubicBezTo>
                    <a:pt x="234" y="81"/>
                    <a:pt x="97" y="30"/>
                    <a:pt x="22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5"/>
            <p:cNvSpPr/>
            <p:nvPr/>
          </p:nvSpPr>
          <p:spPr>
            <a:xfrm>
              <a:off x="1867831" y="2153951"/>
              <a:ext cx="105539" cy="74685"/>
            </a:xfrm>
            <a:custGeom>
              <a:rect b="b" l="l" r="r" t="t"/>
              <a:pathLst>
                <a:path extrusionOk="0" h="610" w="862">
                  <a:moveTo>
                    <a:pt x="159" y="0"/>
                  </a:moveTo>
                  <a:cubicBezTo>
                    <a:pt x="111" y="0"/>
                    <a:pt x="63" y="14"/>
                    <a:pt x="30" y="56"/>
                  </a:cubicBezTo>
                  <a:cubicBezTo>
                    <a:pt x="14" y="77"/>
                    <a:pt x="1" y="101"/>
                    <a:pt x="1" y="131"/>
                  </a:cubicBezTo>
                  <a:cubicBezTo>
                    <a:pt x="1" y="192"/>
                    <a:pt x="12" y="246"/>
                    <a:pt x="60" y="283"/>
                  </a:cubicBezTo>
                  <a:cubicBezTo>
                    <a:pt x="100" y="315"/>
                    <a:pt x="154" y="332"/>
                    <a:pt x="205" y="345"/>
                  </a:cubicBezTo>
                  <a:cubicBezTo>
                    <a:pt x="395" y="393"/>
                    <a:pt x="590" y="433"/>
                    <a:pt x="781" y="476"/>
                  </a:cubicBezTo>
                  <a:cubicBezTo>
                    <a:pt x="749" y="514"/>
                    <a:pt x="716" y="551"/>
                    <a:pt x="690" y="594"/>
                  </a:cubicBezTo>
                  <a:cubicBezTo>
                    <a:pt x="685" y="601"/>
                    <a:pt x="693" y="609"/>
                    <a:pt x="702" y="609"/>
                  </a:cubicBezTo>
                  <a:cubicBezTo>
                    <a:pt x="704" y="609"/>
                    <a:pt x="706" y="609"/>
                    <a:pt x="708" y="608"/>
                  </a:cubicBezTo>
                  <a:cubicBezTo>
                    <a:pt x="762" y="570"/>
                    <a:pt x="805" y="522"/>
                    <a:pt x="848" y="476"/>
                  </a:cubicBezTo>
                  <a:cubicBezTo>
                    <a:pt x="861" y="463"/>
                    <a:pt x="848" y="439"/>
                    <a:pt x="832" y="436"/>
                  </a:cubicBezTo>
                  <a:lnTo>
                    <a:pt x="430" y="345"/>
                  </a:lnTo>
                  <a:cubicBezTo>
                    <a:pt x="341" y="326"/>
                    <a:pt x="255" y="318"/>
                    <a:pt x="172" y="286"/>
                  </a:cubicBezTo>
                  <a:cubicBezTo>
                    <a:pt x="100" y="257"/>
                    <a:pt x="1" y="181"/>
                    <a:pt x="54" y="90"/>
                  </a:cubicBezTo>
                  <a:cubicBezTo>
                    <a:pt x="75" y="60"/>
                    <a:pt x="108" y="51"/>
                    <a:pt x="142" y="51"/>
                  </a:cubicBezTo>
                  <a:cubicBezTo>
                    <a:pt x="171" y="51"/>
                    <a:pt x="201" y="57"/>
                    <a:pt x="226" y="64"/>
                  </a:cubicBezTo>
                  <a:cubicBezTo>
                    <a:pt x="258" y="72"/>
                    <a:pt x="288" y="85"/>
                    <a:pt x="320" y="98"/>
                  </a:cubicBezTo>
                  <a:cubicBezTo>
                    <a:pt x="376" y="123"/>
                    <a:pt x="435" y="149"/>
                    <a:pt x="489" y="179"/>
                  </a:cubicBezTo>
                  <a:cubicBezTo>
                    <a:pt x="601" y="235"/>
                    <a:pt x="708" y="305"/>
                    <a:pt x="821" y="356"/>
                  </a:cubicBezTo>
                  <a:cubicBezTo>
                    <a:pt x="823" y="357"/>
                    <a:pt x="825" y="358"/>
                    <a:pt x="827" y="358"/>
                  </a:cubicBezTo>
                  <a:cubicBezTo>
                    <a:pt x="836" y="358"/>
                    <a:pt x="843" y="344"/>
                    <a:pt x="834" y="337"/>
                  </a:cubicBezTo>
                  <a:cubicBezTo>
                    <a:pt x="757" y="262"/>
                    <a:pt x="655" y="206"/>
                    <a:pt x="561" y="155"/>
                  </a:cubicBezTo>
                  <a:cubicBezTo>
                    <a:pt x="459" y="101"/>
                    <a:pt x="347" y="42"/>
                    <a:pt x="234" y="10"/>
                  </a:cubicBezTo>
                  <a:cubicBezTo>
                    <a:pt x="210" y="4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5"/>
            <p:cNvSpPr/>
            <p:nvPr/>
          </p:nvSpPr>
          <p:spPr>
            <a:xfrm>
              <a:off x="2042422" y="2023069"/>
              <a:ext cx="50321" cy="36975"/>
            </a:xfrm>
            <a:custGeom>
              <a:rect b="b" l="l" r="r" t="t"/>
              <a:pathLst>
                <a:path extrusionOk="0" h="302" w="411">
                  <a:moveTo>
                    <a:pt x="51" y="1"/>
                  </a:moveTo>
                  <a:cubicBezTo>
                    <a:pt x="39" y="1"/>
                    <a:pt x="44" y="47"/>
                    <a:pt x="44" y="47"/>
                  </a:cubicBezTo>
                  <a:cubicBezTo>
                    <a:pt x="44" y="47"/>
                    <a:pt x="24" y="25"/>
                    <a:pt x="15" y="25"/>
                  </a:cubicBezTo>
                  <a:cubicBezTo>
                    <a:pt x="13" y="25"/>
                    <a:pt x="11" y="27"/>
                    <a:pt x="11" y="31"/>
                  </a:cubicBezTo>
                  <a:cubicBezTo>
                    <a:pt x="11" y="31"/>
                    <a:pt x="1" y="93"/>
                    <a:pt x="33" y="133"/>
                  </a:cubicBezTo>
                  <a:cubicBezTo>
                    <a:pt x="62" y="173"/>
                    <a:pt x="116" y="262"/>
                    <a:pt x="228" y="294"/>
                  </a:cubicBezTo>
                  <a:cubicBezTo>
                    <a:pt x="256" y="299"/>
                    <a:pt x="281" y="302"/>
                    <a:pt x="303" y="302"/>
                  </a:cubicBezTo>
                  <a:cubicBezTo>
                    <a:pt x="372" y="302"/>
                    <a:pt x="411" y="278"/>
                    <a:pt x="411" y="262"/>
                  </a:cubicBezTo>
                  <a:cubicBezTo>
                    <a:pt x="410" y="257"/>
                    <a:pt x="405" y="256"/>
                    <a:pt x="398" y="256"/>
                  </a:cubicBezTo>
                  <a:cubicBezTo>
                    <a:pt x="387" y="256"/>
                    <a:pt x="370" y="259"/>
                    <a:pt x="349" y="259"/>
                  </a:cubicBezTo>
                  <a:cubicBezTo>
                    <a:pt x="322" y="259"/>
                    <a:pt x="289" y="254"/>
                    <a:pt x="255" y="232"/>
                  </a:cubicBezTo>
                  <a:cubicBezTo>
                    <a:pt x="178" y="181"/>
                    <a:pt x="70" y="7"/>
                    <a:pt x="54" y="2"/>
                  </a:cubicBezTo>
                  <a:cubicBezTo>
                    <a:pt x="53" y="1"/>
                    <a:pt x="52" y="1"/>
                    <a:pt x="51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5"/>
            <p:cNvSpPr/>
            <p:nvPr/>
          </p:nvSpPr>
          <p:spPr>
            <a:xfrm>
              <a:off x="1892808" y="2015356"/>
              <a:ext cx="110069" cy="21059"/>
            </a:xfrm>
            <a:custGeom>
              <a:rect b="b" l="l" r="r" t="t"/>
              <a:pathLst>
                <a:path extrusionOk="0" h="172" w="899">
                  <a:moveTo>
                    <a:pt x="838" y="0"/>
                  </a:moveTo>
                  <a:cubicBezTo>
                    <a:pt x="780" y="0"/>
                    <a:pt x="656" y="30"/>
                    <a:pt x="574" y="46"/>
                  </a:cubicBezTo>
                  <a:cubicBezTo>
                    <a:pt x="493" y="62"/>
                    <a:pt x="420" y="67"/>
                    <a:pt x="355" y="67"/>
                  </a:cubicBezTo>
                  <a:cubicBezTo>
                    <a:pt x="183" y="67"/>
                    <a:pt x="74" y="27"/>
                    <a:pt x="40" y="27"/>
                  </a:cubicBezTo>
                  <a:cubicBezTo>
                    <a:pt x="35" y="27"/>
                    <a:pt x="32" y="28"/>
                    <a:pt x="30" y="30"/>
                  </a:cubicBezTo>
                  <a:cubicBezTo>
                    <a:pt x="1" y="72"/>
                    <a:pt x="192" y="171"/>
                    <a:pt x="454" y="171"/>
                  </a:cubicBezTo>
                  <a:cubicBezTo>
                    <a:pt x="575" y="171"/>
                    <a:pt x="709" y="150"/>
                    <a:pt x="845" y="94"/>
                  </a:cubicBezTo>
                  <a:cubicBezTo>
                    <a:pt x="880" y="68"/>
                    <a:pt x="857" y="63"/>
                    <a:pt x="836" y="63"/>
                  </a:cubicBezTo>
                  <a:cubicBezTo>
                    <a:pt x="825" y="63"/>
                    <a:pt x="815" y="65"/>
                    <a:pt x="815" y="65"/>
                  </a:cubicBezTo>
                  <a:cubicBezTo>
                    <a:pt x="815" y="65"/>
                    <a:pt x="898" y="16"/>
                    <a:pt x="861" y="3"/>
                  </a:cubicBezTo>
                  <a:cubicBezTo>
                    <a:pt x="855" y="1"/>
                    <a:pt x="847" y="0"/>
                    <a:pt x="838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5"/>
            <p:cNvSpPr/>
            <p:nvPr/>
          </p:nvSpPr>
          <p:spPr>
            <a:xfrm>
              <a:off x="1856567" y="2145503"/>
              <a:ext cx="16406" cy="13835"/>
            </a:xfrm>
            <a:custGeom>
              <a:rect b="b" l="l" r="r" t="t"/>
              <a:pathLst>
                <a:path extrusionOk="0" h="113" w="134">
                  <a:moveTo>
                    <a:pt x="109" y="1"/>
                  </a:moveTo>
                  <a:cubicBezTo>
                    <a:pt x="106" y="1"/>
                    <a:pt x="102" y="2"/>
                    <a:pt x="98" y="4"/>
                  </a:cubicBezTo>
                  <a:cubicBezTo>
                    <a:pt x="66" y="25"/>
                    <a:pt x="31" y="60"/>
                    <a:pt x="10" y="90"/>
                  </a:cubicBezTo>
                  <a:cubicBezTo>
                    <a:pt x="1" y="101"/>
                    <a:pt x="9" y="112"/>
                    <a:pt x="20" y="112"/>
                  </a:cubicBezTo>
                  <a:cubicBezTo>
                    <a:pt x="22" y="112"/>
                    <a:pt x="24" y="112"/>
                    <a:pt x="26" y="111"/>
                  </a:cubicBezTo>
                  <a:cubicBezTo>
                    <a:pt x="58" y="90"/>
                    <a:pt x="96" y="60"/>
                    <a:pt x="122" y="31"/>
                  </a:cubicBezTo>
                  <a:cubicBezTo>
                    <a:pt x="133" y="16"/>
                    <a:pt x="123" y="1"/>
                    <a:pt x="109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5"/>
            <p:cNvSpPr/>
            <p:nvPr/>
          </p:nvSpPr>
          <p:spPr>
            <a:xfrm>
              <a:off x="1957330" y="2144646"/>
              <a:ext cx="10285" cy="8570"/>
            </a:xfrm>
            <a:custGeom>
              <a:rect b="b" l="l" r="r" t="t"/>
              <a:pathLst>
                <a:path extrusionOk="0" h="70" w="84">
                  <a:moveTo>
                    <a:pt x="72" y="1"/>
                  </a:moveTo>
                  <a:cubicBezTo>
                    <a:pt x="70" y="1"/>
                    <a:pt x="68" y="1"/>
                    <a:pt x="66" y="3"/>
                  </a:cubicBezTo>
                  <a:cubicBezTo>
                    <a:pt x="44" y="14"/>
                    <a:pt x="26" y="32"/>
                    <a:pt x="10" y="46"/>
                  </a:cubicBezTo>
                  <a:cubicBezTo>
                    <a:pt x="1" y="55"/>
                    <a:pt x="12" y="69"/>
                    <a:pt x="21" y="69"/>
                  </a:cubicBezTo>
                  <a:cubicBezTo>
                    <a:pt x="23" y="69"/>
                    <a:pt x="24" y="69"/>
                    <a:pt x="26" y="67"/>
                  </a:cubicBezTo>
                  <a:cubicBezTo>
                    <a:pt x="44" y="54"/>
                    <a:pt x="66" y="38"/>
                    <a:pt x="79" y="16"/>
                  </a:cubicBezTo>
                  <a:cubicBezTo>
                    <a:pt x="84" y="12"/>
                    <a:pt x="79" y="1"/>
                    <a:pt x="72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5"/>
            <p:cNvSpPr/>
            <p:nvPr/>
          </p:nvSpPr>
          <p:spPr>
            <a:xfrm>
              <a:off x="2404091" y="3831786"/>
              <a:ext cx="587810" cy="525858"/>
            </a:xfrm>
            <a:custGeom>
              <a:rect b="b" l="l" r="r" t="t"/>
              <a:pathLst>
                <a:path extrusionOk="0" h="4295" w="4801">
                  <a:moveTo>
                    <a:pt x="1391" y="1"/>
                  </a:moveTo>
                  <a:cubicBezTo>
                    <a:pt x="1319" y="1"/>
                    <a:pt x="0" y="958"/>
                    <a:pt x="0" y="958"/>
                  </a:cubicBezTo>
                  <a:cubicBezTo>
                    <a:pt x="0" y="958"/>
                    <a:pt x="177" y="1315"/>
                    <a:pt x="499" y="1776"/>
                  </a:cubicBezTo>
                  <a:cubicBezTo>
                    <a:pt x="726" y="2100"/>
                    <a:pt x="1024" y="2475"/>
                    <a:pt x="1386" y="2807"/>
                  </a:cubicBezTo>
                  <a:cubicBezTo>
                    <a:pt x="2067" y="3485"/>
                    <a:pt x="2134" y="3491"/>
                    <a:pt x="2134" y="3491"/>
                  </a:cubicBezTo>
                  <a:cubicBezTo>
                    <a:pt x="2134" y="3491"/>
                    <a:pt x="2179" y="4180"/>
                    <a:pt x="2439" y="4284"/>
                  </a:cubicBezTo>
                  <a:cubicBezTo>
                    <a:pt x="2457" y="4292"/>
                    <a:pt x="2477" y="4295"/>
                    <a:pt x="2499" y="4295"/>
                  </a:cubicBezTo>
                  <a:cubicBezTo>
                    <a:pt x="2781" y="4295"/>
                    <a:pt x="3315" y="3700"/>
                    <a:pt x="3315" y="3700"/>
                  </a:cubicBezTo>
                  <a:cubicBezTo>
                    <a:pt x="3315" y="3700"/>
                    <a:pt x="4329" y="3365"/>
                    <a:pt x="4578" y="2947"/>
                  </a:cubicBezTo>
                  <a:cubicBezTo>
                    <a:pt x="4800" y="2472"/>
                    <a:pt x="4798" y="2435"/>
                    <a:pt x="4658" y="2389"/>
                  </a:cubicBezTo>
                  <a:cubicBezTo>
                    <a:pt x="4651" y="2387"/>
                    <a:pt x="4644" y="2386"/>
                    <a:pt x="4636" y="2386"/>
                  </a:cubicBezTo>
                  <a:cubicBezTo>
                    <a:pt x="4485" y="2386"/>
                    <a:pt x="4195" y="2759"/>
                    <a:pt x="4195" y="2759"/>
                  </a:cubicBezTo>
                  <a:lnTo>
                    <a:pt x="2707" y="2917"/>
                  </a:lnTo>
                  <a:cubicBezTo>
                    <a:pt x="2707" y="2917"/>
                    <a:pt x="2147" y="1652"/>
                    <a:pt x="1758" y="792"/>
                  </a:cubicBezTo>
                  <a:cubicBezTo>
                    <a:pt x="1557" y="350"/>
                    <a:pt x="1402" y="12"/>
                    <a:pt x="1394" y="1"/>
                  </a:cubicBezTo>
                  <a:cubicBezTo>
                    <a:pt x="1393" y="1"/>
                    <a:pt x="1393" y="1"/>
                    <a:pt x="1391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5"/>
            <p:cNvSpPr/>
            <p:nvPr/>
          </p:nvSpPr>
          <p:spPr>
            <a:xfrm>
              <a:off x="2403357" y="3832154"/>
              <a:ext cx="215118" cy="217445"/>
            </a:xfrm>
            <a:custGeom>
              <a:rect b="b" l="l" r="r" t="t"/>
              <a:pathLst>
                <a:path extrusionOk="0" h="1776" w="1757">
                  <a:moveTo>
                    <a:pt x="1392" y="0"/>
                  </a:moveTo>
                  <a:cubicBezTo>
                    <a:pt x="1323" y="0"/>
                    <a:pt x="1" y="958"/>
                    <a:pt x="1" y="958"/>
                  </a:cubicBezTo>
                  <a:cubicBezTo>
                    <a:pt x="1" y="958"/>
                    <a:pt x="178" y="1314"/>
                    <a:pt x="499" y="1775"/>
                  </a:cubicBezTo>
                  <a:cubicBezTo>
                    <a:pt x="797" y="1574"/>
                    <a:pt x="1456" y="1084"/>
                    <a:pt x="1756" y="794"/>
                  </a:cubicBezTo>
                  <a:cubicBezTo>
                    <a:pt x="1561" y="352"/>
                    <a:pt x="1405" y="12"/>
                    <a:pt x="1394" y="1"/>
                  </a:cubicBezTo>
                  <a:cubicBezTo>
                    <a:pt x="1394" y="1"/>
                    <a:pt x="1393" y="0"/>
                    <a:pt x="1392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5"/>
            <p:cNvSpPr/>
            <p:nvPr/>
          </p:nvSpPr>
          <p:spPr>
            <a:xfrm>
              <a:off x="1236562" y="3049311"/>
              <a:ext cx="1374333" cy="1011803"/>
            </a:xfrm>
            <a:custGeom>
              <a:rect b="b" l="l" r="r" t="t"/>
              <a:pathLst>
                <a:path extrusionOk="0" h="8264" w="11225">
                  <a:moveTo>
                    <a:pt x="2002" y="0"/>
                  </a:moveTo>
                  <a:cubicBezTo>
                    <a:pt x="2002" y="0"/>
                    <a:pt x="0" y="2305"/>
                    <a:pt x="1169" y="3369"/>
                  </a:cubicBezTo>
                  <a:cubicBezTo>
                    <a:pt x="2343" y="4431"/>
                    <a:pt x="7837" y="5352"/>
                    <a:pt x="7837" y="5352"/>
                  </a:cubicBezTo>
                  <a:cubicBezTo>
                    <a:pt x="7837" y="5352"/>
                    <a:pt x="8617" y="7676"/>
                    <a:pt x="9421" y="8263"/>
                  </a:cubicBezTo>
                  <a:cubicBezTo>
                    <a:pt x="9550" y="8078"/>
                    <a:pt x="9917" y="7719"/>
                    <a:pt x="10287" y="7376"/>
                  </a:cubicBezTo>
                  <a:cubicBezTo>
                    <a:pt x="10750" y="6936"/>
                    <a:pt x="11225" y="6524"/>
                    <a:pt x="11225" y="6524"/>
                  </a:cubicBezTo>
                  <a:cubicBezTo>
                    <a:pt x="11225" y="6524"/>
                    <a:pt x="10541" y="5044"/>
                    <a:pt x="9673" y="3664"/>
                  </a:cubicBezTo>
                  <a:cubicBezTo>
                    <a:pt x="9193" y="3324"/>
                    <a:pt x="6151" y="1922"/>
                    <a:pt x="5286" y="1641"/>
                  </a:cubicBezTo>
                  <a:cubicBezTo>
                    <a:pt x="5291" y="1405"/>
                    <a:pt x="5122" y="614"/>
                    <a:pt x="5122" y="614"/>
                  </a:cubicBezTo>
                  <a:lnTo>
                    <a:pt x="3128" y="223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5"/>
            <p:cNvSpPr/>
            <p:nvPr/>
          </p:nvSpPr>
          <p:spPr>
            <a:xfrm>
              <a:off x="1236562" y="3048944"/>
              <a:ext cx="1259489" cy="1011803"/>
            </a:xfrm>
            <a:custGeom>
              <a:rect b="b" l="l" r="r" t="t"/>
              <a:pathLst>
                <a:path extrusionOk="0" h="8264" w="10287">
                  <a:moveTo>
                    <a:pt x="2002" y="1"/>
                  </a:moveTo>
                  <a:cubicBezTo>
                    <a:pt x="2002" y="1"/>
                    <a:pt x="0" y="2305"/>
                    <a:pt x="1169" y="3367"/>
                  </a:cubicBezTo>
                  <a:cubicBezTo>
                    <a:pt x="2343" y="4431"/>
                    <a:pt x="7837" y="5350"/>
                    <a:pt x="7837" y="5350"/>
                  </a:cubicBezTo>
                  <a:cubicBezTo>
                    <a:pt x="7837" y="5350"/>
                    <a:pt x="8617" y="7676"/>
                    <a:pt x="9421" y="8263"/>
                  </a:cubicBezTo>
                  <a:cubicBezTo>
                    <a:pt x="9550" y="8078"/>
                    <a:pt x="9917" y="7719"/>
                    <a:pt x="10287" y="7374"/>
                  </a:cubicBezTo>
                  <a:cubicBezTo>
                    <a:pt x="9796" y="6805"/>
                    <a:pt x="8499" y="5347"/>
                    <a:pt x="8499" y="5347"/>
                  </a:cubicBezTo>
                  <a:cubicBezTo>
                    <a:pt x="8499" y="5347"/>
                    <a:pt x="9107" y="5063"/>
                    <a:pt x="9247" y="4862"/>
                  </a:cubicBezTo>
                  <a:cubicBezTo>
                    <a:pt x="9284" y="4808"/>
                    <a:pt x="9237" y="4788"/>
                    <a:pt x="9148" y="4788"/>
                  </a:cubicBezTo>
                  <a:cubicBezTo>
                    <a:pt x="8910" y="4788"/>
                    <a:pt x="8373" y="4932"/>
                    <a:pt x="8373" y="4932"/>
                  </a:cubicBezTo>
                  <a:cubicBezTo>
                    <a:pt x="8373" y="4932"/>
                    <a:pt x="8890" y="4278"/>
                    <a:pt x="8713" y="4163"/>
                  </a:cubicBezTo>
                  <a:cubicBezTo>
                    <a:pt x="8696" y="4151"/>
                    <a:pt x="8676" y="4146"/>
                    <a:pt x="8653" y="4146"/>
                  </a:cubicBezTo>
                  <a:cubicBezTo>
                    <a:pt x="8444" y="4146"/>
                    <a:pt x="8033" y="4594"/>
                    <a:pt x="8033" y="4594"/>
                  </a:cubicBezTo>
                  <a:cubicBezTo>
                    <a:pt x="8033" y="4594"/>
                    <a:pt x="4565" y="3415"/>
                    <a:pt x="3147" y="3160"/>
                  </a:cubicBezTo>
                  <a:cubicBezTo>
                    <a:pt x="3493" y="2386"/>
                    <a:pt x="3447" y="612"/>
                    <a:pt x="3447" y="612"/>
                  </a:cubicBezTo>
                  <a:lnTo>
                    <a:pt x="3128" y="223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5"/>
            <p:cNvSpPr/>
            <p:nvPr/>
          </p:nvSpPr>
          <p:spPr>
            <a:xfrm>
              <a:off x="1697771" y="3242144"/>
              <a:ext cx="210221" cy="142147"/>
            </a:xfrm>
            <a:custGeom>
              <a:rect b="b" l="l" r="r" t="t"/>
              <a:pathLst>
                <a:path extrusionOk="0" h="1161" w="1717">
                  <a:moveTo>
                    <a:pt x="508" y="0"/>
                  </a:moveTo>
                  <a:cubicBezTo>
                    <a:pt x="396" y="0"/>
                    <a:pt x="297" y="17"/>
                    <a:pt x="240" y="60"/>
                  </a:cubicBezTo>
                  <a:cubicBezTo>
                    <a:pt x="61" y="208"/>
                    <a:pt x="838" y="387"/>
                    <a:pt x="838" y="387"/>
                  </a:cubicBezTo>
                  <a:cubicBezTo>
                    <a:pt x="838" y="387"/>
                    <a:pt x="0" y="1161"/>
                    <a:pt x="280" y="1161"/>
                  </a:cubicBezTo>
                  <a:cubicBezTo>
                    <a:pt x="304" y="1161"/>
                    <a:pt x="336" y="1155"/>
                    <a:pt x="377" y="1143"/>
                  </a:cubicBezTo>
                  <a:cubicBezTo>
                    <a:pt x="899" y="990"/>
                    <a:pt x="1717" y="457"/>
                    <a:pt x="1135" y="114"/>
                  </a:cubicBezTo>
                  <a:cubicBezTo>
                    <a:pt x="1080" y="82"/>
                    <a:pt x="760" y="0"/>
                    <a:pt x="508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5"/>
            <p:cNvSpPr/>
            <p:nvPr/>
          </p:nvSpPr>
          <p:spPr>
            <a:xfrm>
              <a:off x="2694749" y="4117058"/>
              <a:ext cx="348328" cy="309883"/>
            </a:xfrm>
            <a:custGeom>
              <a:rect b="b" l="l" r="r" t="t"/>
              <a:pathLst>
                <a:path extrusionOk="0" h="2531" w="2845">
                  <a:moveTo>
                    <a:pt x="2751" y="0"/>
                  </a:moveTo>
                  <a:cubicBezTo>
                    <a:pt x="1780" y="1190"/>
                    <a:pt x="1" y="2461"/>
                    <a:pt x="1" y="2461"/>
                  </a:cubicBezTo>
                  <a:lnTo>
                    <a:pt x="81" y="2530"/>
                  </a:lnTo>
                  <a:cubicBezTo>
                    <a:pt x="247" y="2477"/>
                    <a:pt x="1105" y="1919"/>
                    <a:pt x="1515" y="1531"/>
                  </a:cubicBezTo>
                  <a:cubicBezTo>
                    <a:pt x="1922" y="1139"/>
                    <a:pt x="2799" y="225"/>
                    <a:pt x="2844" y="102"/>
                  </a:cubicBezTo>
                  <a:cubicBezTo>
                    <a:pt x="2834" y="65"/>
                    <a:pt x="2751" y="0"/>
                    <a:pt x="2751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5"/>
            <p:cNvSpPr/>
            <p:nvPr/>
          </p:nvSpPr>
          <p:spPr>
            <a:xfrm>
              <a:off x="2676751" y="4111058"/>
              <a:ext cx="378814" cy="307679"/>
            </a:xfrm>
            <a:custGeom>
              <a:rect b="b" l="l" r="r" t="t"/>
              <a:pathLst>
                <a:path extrusionOk="0" h="2513" w="3094">
                  <a:moveTo>
                    <a:pt x="2692" y="1"/>
                  </a:moveTo>
                  <a:cubicBezTo>
                    <a:pt x="2480" y="1"/>
                    <a:pt x="2118" y="104"/>
                    <a:pt x="1330" y="360"/>
                  </a:cubicBezTo>
                  <a:cubicBezTo>
                    <a:pt x="1298" y="679"/>
                    <a:pt x="1477" y="1360"/>
                    <a:pt x="1477" y="1360"/>
                  </a:cubicBezTo>
                  <a:cubicBezTo>
                    <a:pt x="1477" y="1360"/>
                    <a:pt x="0" y="2443"/>
                    <a:pt x="148" y="2510"/>
                  </a:cubicBezTo>
                  <a:cubicBezTo>
                    <a:pt x="152" y="2512"/>
                    <a:pt x="158" y="2513"/>
                    <a:pt x="165" y="2513"/>
                  </a:cubicBezTo>
                  <a:cubicBezTo>
                    <a:pt x="370" y="2513"/>
                    <a:pt x="1462" y="1627"/>
                    <a:pt x="1490" y="1588"/>
                  </a:cubicBezTo>
                  <a:cubicBezTo>
                    <a:pt x="1520" y="1548"/>
                    <a:pt x="3093" y="157"/>
                    <a:pt x="2898" y="49"/>
                  </a:cubicBezTo>
                  <a:cubicBezTo>
                    <a:pt x="2841" y="18"/>
                    <a:pt x="2779" y="1"/>
                    <a:pt x="2692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5"/>
            <p:cNvSpPr/>
            <p:nvPr/>
          </p:nvSpPr>
          <p:spPr>
            <a:xfrm>
              <a:off x="2859667" y="4123914"/>
              <a:ext cx="157819" cy="121578"/>
            </a:xfrm>
            <a:custGeom>
              <a:rect b="b" l="l" r="r" t="t"/>
              <a:pathLst>
                <a:path extrusionOk="0" h="993" w="1289">
                  <a:moveTo>
                    <a:pt x="1174" y="0"/>
                  </a:moveTo>
                  <a:cubicBezTo>
                    <a:pt x="934" y="0"/>
                    <a:pt x="0" y="266"/>
                    <a:pt x="31" y="362"/>
                  </a:cubicBezTo>
                  <a:cubicBezTo>
                    <a:pt x="72" y="495"/>
                    <a:pt x="244" y="505"/>
                    <a:pt x="294" y="505"/>
                  </a:cubicBezTo>
                  <a:cubicBezTo>
                    <a:pt x="302" y="505"/>
                    <a:pt x="307" y="505"/>
                    <a:pt x="307" y="505"/>
                  </a:cubicBezTo>
                  <a:lnTo>
                    <a:pt x="307" y="505"/>
                  </a:lnTo>
                  <a:cubicBezTo>
                    <a:pt x="307" y="505"/>
                    <a:pt x="98" y="925"/>
                    <a:pt x="206" y="990"/>
                  </a:cubicBezTo>
                  <a:cubicBezTo>
                    <a:pt x="209" y="992"/>
                    <a:pt x="213" y="993"/>
                    <a:pt x="219" y="993"/>
                  </a:cubicBezTo>
                  <a:cubicBezTo>
                    <a:pt x="375" y="993"/>
                    <a:pt x="1289" y="84"/>
                    <a:pt x="1227" y="11"/>
                  </a:cubicBezTo>
                  <a:cubicBezTo>
                    <a:pt x="1220" y="4"/>
                    <a:pt x="1202" y="0"/>
                    <a:pt x="1174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5"/>
            <p:cNvSpPr/>
            <p:nvPr/>
          </p:nvSpPr>
          <p:spPr>
            <a:xfrm>
              <a:off x="1349446" y="2287037"/>
              <a:ext cx="648171" cy="870880"/>
            </a:xfrm>
            <a:custGeom>
              <a:rect b="b" l="l" r="r" t="t"/>
              <a:pathLst>
                <a:path extrusionOk="0" h="7113" w="5294">
                  <a:moveTo>
                    <a:pt x="1989" y="0"/>
                  </a:moveTo>
                  <a:cubicBezTo>
                    <a:pt x="1919" y="27"/>
                    <a:pt x="1860" y="49"/>
                    <a:pt x="1799" y="73"/>
                  </a:cubicBezTo>
                  <a:cubicBezTo>
                    <a:pt x="1493" y="193"/>
                    <a:pt x="1011" y="429"/>
                    <a:pt x="729" y="1158"/>
                  </a:cubicBezTo>
                  <a:cubicBezTo>
                    <a:pt x="448" y="1890"/>
                    <a:pt x="284" y="3128"/>
                    <a:pt x="258" y="5470"/>
                  </a:cubicBezTo>
                  <a:lnTo>
                    <a:pt x="0" y="6248"/>
                  </a:lnTo>
                  <a:cubicBezTo>
                    <a:pt x="0" y="6248"/>
                    <a:pt x="3375" y="7112"/>
                    <a:pt x="4329" y="7112"/>
                  </a:cubicBezTo>
                  <a:cubicBezTo>
                    <a:pt x="4352" y="7112"/>
                    <a:pt x="4375" y="7112"/>
                    <a:pt x="4396" y="7111"/>
                  </a:cubicBezTo>
                  <a:cubicBezTo>
                    <a:pt x="4224" y="6017"/>
                    <a:pt x="4146" y="5738"/>
                    <a:pt x="4146" y="5738"/>
                  </a:cubicBezTo>
                  <a:cubicBezTo>
                    <a:pt x="4146" y="5738"/>
                    <a:pt x="4275" y="5457"/>
                    <a:pt x="4447" y="5060"/>
                  </a:cubicBezTo>
                  <a:cubicBezTo>
                    <a:pt x="4498" y="4940"/>
                    <a:pt x="4551" y="4806"/>
                    <a:pt x="4610" y="4669"/>
                  </a:cubicBezTo>
                  <a:cubicBezTo>
                    <a:pt x="4757" y="4310"/>
                    <a:pt x="4916" y="3908"/>
                    <a:pt x="5031" y="3554"/>
                  </a:cubicBezTo>
                  <a:cubicBezTo>
                    <a:pt x="5130" y="3257"/>
                    <a:pt x="5202" y="2989"/>
                    <a:pt x="5218" y="2804"/>
                  </a:cubicBezTo>
                  <a:cubicBezTo>
                    <a:pt x="5294" y="2037"/>
                    <a:pt x="4991" y="898"/>
                    <a:pt x="4731" y="622"/>
                  </a:cubicBezTo>
                  <a:cubicBezTo>
                    <a:pt x="4658" y="552"/>
                    <a:pt x="4586" y="485"/>
                    <a:pt x="4516" y="429"/>
                  </a:cubicBezTo>
                  <a:lnTo>
                    <a:pt x="4516" y="429"/>
                  </a:lnTo>
                  <a:cubicBezTo>
                    <a:pt x="4589" y="646"/>
                    <a:pt x="4551" y="874"/>
                    <a:pt x="4104" y="946"/>
                  </a:cubicBezTo>
                  <a:cubicBezTo>
                    <a:pt x="4045" y="956"/>
                    <a:pt x="3987" y="960"/>
                    <a:pt x="3929" y="960"/>
                  </a:cubicBezTo>
                  <a:cubicBezTo>
                    <a:pt x="3516" y="960"/>
                    <a:pt x="3115" y="743"/>
                    <a:pt x="2833" y="646"/>
                  </a:cubicBezTo>
                  <a:cubicBezTo>
                    <a:pt x="2514" y="536"/>
                    <a:pt x="2270" y="325"/>
                    <a:pt x="2163" y="244"/>
                  </a:cubicBezTo>
                  <a:cubicBezTo>
                    <a:pt x="2120" y="209"/>
                    <a:pt x="2053" y="108"/>
                    <a:pt x="1989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5"/>
            <p:cNvSpPr/>
            <p:nvPr/>
          </p:nvSpPr>
          <p:spPr>
            <a:xfrm>
              <a:off x="1629697" y="2855131"/>
              <a:ext cx="264215" cy="172021"/>
            </a:xfrm>
            <a:custGeom>
              <a:rect b="b" l="l" r="r" t="t"/>
              <a:pathLst>
                <a:path extrusionOk="0" h="1405" w="2158">
                  <a:moveTo>
                    <a:pt x="675" y="1"/>
                  </a:moveTo>
                  <a:cubicBezTo>
                    <a:pt x="536" y="1"/>
                    <a:pt x="986" y="642"/>
                    <a:pt x="1061" y="694"/>
                  </a:cubicBezTo>
                  <a:cubicBezTo>
                    <a:pt x="988" y="666"/>
                    <a:pt x="445" y="489"/>
                    <a:pt x="200" y="489"/>
                  </a:cubicBezTo>
                  <a:cubicBezTo>
                    <a:pt x="142" y="489"/>
                    <a:pt x="101" y="499"/>
                    <a:pt x="86" y="522"/>
                  </a:cubicBezTo>
                  <a:cubicBezTo>
                    <a:pt x="0" y="656"/>
                    <a:pt x="1051" y="1393"/>
                    <a:pt x="1182" y="1404"/>
                  </a:cubicBezTo>
                  <a:cubicBezTo>
                    <a:pt x="1184" y="1404"/>
                    <a:pt x="1185" y="1404"/>
                    <a:pt x="1187" y="1404"/>
                  </a:cubicBezTo>
                  <a:cubicBezTo>
                    <a:pt x="1327" y="1404"/>
                    <a:pt x="1857" y="1098"/>
                    <a:pt x="1857" y="1098"/>
                  </a:cubicBezTo>
                  <a:cubicBezTo>
                    <a:pt x="1857" y="1098"/>
                    <a:pt x="1986" y="817"/>
                    <a:pt x="2158" y="420"/>
                  </a:cubicBezTo>
                  <a:lnTo>
                    <a:pt x="2158" y="420"/>
                  </a:lnTo>
                  <a:lnTo>
                    <a:pt x="1506" y="565"/>
                  </a:lnTo>
                  <a:cubicBezTo>
                    <a:pt x="1506" y="565"/>
                    <a:pt x="877" y="45"/>
                    <a:pt x="689" y="2"/>
                  </a:cubicBezTo>
                  <a:cubicBezTo>
                    <a:pt x="684" y="1"/>
                    <a:pt x="679" y="1"/>
                    <a:pt x="675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5"/>
            <p:cNvSpPr/>
            <p:nvPr/>
          </p:nvSpPr>
          <p:spPr>
            <a:xfrm>
              <a:off x="1842977" y="2297811"/>
              <a:ext cx="176551" cy="417748"/>
            </a:xfrm>
            <a:custGeom>
              <a:rect b="b" l="l" r="r" t="t"/>
              <a:pathLst>
                <a:path extrusionOk="0" h="3412" w="1442">
                  <a:moveTo>
                    <a:pt x="0" y="1"/>
                  </a:moveTo>
                  <a:cubicBezTo>
                    <a:pt x="0" y="1"/>
                    <a:pt x="858" y="561"/>
                    <a:pt x="1075" y="3037"/>
                  </a:cubicBezTo>
                  <a:cubicBezTo>
                    <a:pt x="1364" y="3324"/>
                    <a:pt x="1427" y="3393"/>
                    <a:pt x="1439" y="3407"/>
                  </a:cubicBezTo>
                  <a:lnTo>
                    <a:pt x="1439" y="3407"/>
                  </a:lnTo>
                  <a:cubicBezTo>
                    <a:pt x="1435" y="3340"/>
                    <a:pt x="1345" y="1952"/>
                    <a:pt x="1209" y="1413"/>
                  </a:cubicBezTo>
                  <a:cubicBezTo>
                    <a:pt x="1062" y="864"/>
                    <a:pt x="745" y="113"/>
                    <a:pt x="0" y="1"/>
                  </a:cubicBezTo>
                  <a:close/>
                  <a:moveTo>
                    <a:pt x="1439" y="3407"/>
                  </a:moveTo>
                  <a:lnTo>
                    <a:pt x="1439" y="3407"/>
                  </a:lnTo>
                  <a:cubicBezTo>
                    <a:pt x="1439" y="3409"/>
                    <a:pt x="1439" y="3410"/>
                    <a:pt x="1439" y="3410"/>
                  </a:cubicBezTo>
                  <a:cubicBezTo>
                    <a:pt x="1439" y="3410"/>
                    <a:pt x="1441" y="3411"/>
                    <a:pt x="1441" y="3411"/>
                  </a:cubicBezTo>
                  <a:cubicBezTo>
                    <a:pt x="1442" y="3411"/>
                    <a:pt x="1442" y="3410"/>
                    <a:pt x="1439" y="34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5"/>
            <p:cNvSpPr/>
            <p:nvPr/>
          </p:nvSpPr>
          <p:spPr>
            <a:xfrm>
              <a:off x="1118414" y="2287404"/>
              <a:ext cx="670821" cy="1332827"/>
            </a:xfrm>
            <a:custGeom>
              <a:rect b="b" l="l" r="r" t="t"/>
              <a:pathLst>
                <a:path extrusionOk="0" h="10886" w="5479">
                  <a:moveTo>
                    <a:pt x="3876" y="0"/>
                  </a:moveTo>
                  <a:cubicBezTo>
                    <a:pt x="3876" y="0"/>
                    <a:pt x="3091" y="153"/>
                    <a:pt x="2761" y="616"/>
                  </a:cubicBezTo>
                  <a:cubicBezTo>
                    <a:pt x="2434" y="1077"/>
                    <a:pt x="2128" y="2195"/>
                    <a:pt x="2142" y="3080"/>
                  </a:cubicBezTo>
                  <a:cubicBezTo>
                    <a:pt x="2155" y="3967"/>
                    <a:pt x="2053" y="5588"/>
                    <a:pt x="2053" y="5588"/>
                  </a:cubicBezTo>
                  <a:cubicBezTo>
                    <a:pt x="2053" y="5588"/>
                    <a:pt x="1689" y="5870"/>
                    <a:pt x="1614" y="6054"/>
                  </a:cubicBezTo>
                  <a:cubicBezTo>
                    <a:pt x="1547" y="6221"/>
                    <a:pt x="1761" y="6411"/>
                    <a:pt x="1761" y="6411"/>
                  </a:cubicBezTo>
                  <a:cubicBezTo>
                    <a:pt x="1708" y="6456"/>
                    <a:pt x="0" y="7960"/>
                    <a:pt x="100" y="8405"/>
                  </a:cubicBezTo>
                  <a:cubicBezTo>
                    <a:pt x="201" y="8858"/>
                    <a:pt x="697" y="9386"/>
                    <a:pt x="697" y="9386"/>
                  </a:cubicBezTo>
                  <a:cubicBezTo>
                    <a:pt x="697" y="9386"/>
                    <a:pt x="520" y="9485"/>
                    <a:pt x="633" y="9584"/>
                  </a:cubicBezTo>
                  <a:cubicBezTo>
                    <a:pt x="748" y="9686"/>
                    <a:pt x="847" y="9705"/>
                    <a:pt x="847" y="9705"/>
                  </a:cubicBezTo>
                  <a:cubicBezTo>
                    <a:pt x="847" y="9705"/>
                    <a:pt x="657" y="10294"/>
                    <a:pt x="847" y="10385"/>
                  </a:cubicBezTo>
                  <a:cubicBezTo>
                    <a:pt x="1010" y="10467"/>
                    <a:pt x="2469" y="10886"/>
                    <a:pt x="2973" y="10886"/>
                  </a:cubicBezTo>
                  <a:cubicBezTo>
                    <a:pt x="3049" y="10886"/>
                    <a:pt x="3104" y="10876"/>
                    <a:pt x="3128" y="10855"/>
                  </a:cubicBezTo>
                  <a:cubicBezTo>
                    <a:pt x="3313" y="10686"/>
                    <a:pt x="3120" y="9788"/>
                    <a:pt x="3120" y="9788"/>
                  </a:cubicBezTo>
                  <a:cubicBezTo>
                    <a:pt x="3120" y="9788"/>
                    <a:pt x="4184" y="7633"/>
                    <a:pt x="4546" y="6435"/>
                  </a:cubicBezTo>
                  <a:cubicBezTo>
                    <a:pt x="4908" y="5237"/>
                    <a:pt x="5479" y="3554"/>
                    <a:pt x="5262" y="2364"/>
                  </a:cubicBezTo>
                  <a:cubicBezTo>
                    <a:pt x="5042" y="1179"/>
                    <a:pt x="3876" y="0"/>
                    <a:pt x="3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5"/>
            <p:cNvSpPr/>
            <p:nvPr/>
          </p:nvSpPr>
          <p:spPr>
            <a:xfrm>
              <a:off x="1458412" y="2429060"/>
              <a:ext cx="283927" cy="650007"/>
            </a:xfrm>
            <a:custGeom>
              <a:rect b="b" l="l" r="r" t="t"/>
              <a:pathLst>
                <a:path extrusionOk="0" h="5309" w="2319">
                  <a:moveTo>
                    <a:pt x="389" y="1"/>
                  </a:moveTo>
                  <a:lnTo>
                    <a:pt x="389" y="1"/>
                  </a:lnTo>
                  <a:cubicBezTo>
                    <a:pt x="389" y="1"/>
                    <a:pt x="5" y="1188"/>
                    <a:pt x="595" y="1646"/>
                  </a:cubicBezTo>
                  <a:cubicBezTo>
                    <a:pt x="1179" y="2102"/>
                    <a:pt x="1254" y="2132"/>
                    <a:pt x="1254" y="2132"/>
                  </a:cubicBezTo>
                  <a:cubicBezTo>
                    <a:pt x="1254" y="2132"/>
                    <a:pt x="0" y="2394"/>
                    <a:pt x="139" y="2493"/>
                  </a:cubicBezTo>
                  <a:cubicBezTo>
                    <a:pt x="185" y="2527"/>
                    <a:pt x="340" y="2539"/>
                    <a:pt x="527" y="2539"/>
                  </a:cubicBezTo>
                  <a:cubicBezTo>
                    <a:pt x="900" y="2539"/>
                    <a:pt x="1399" y="2493"/>
                    <a:pt x="1399" y="2493"/>
                  </a:cubicBezTo>
                  <a:lnTo>
                    <a:pt x="1399" y="2493"/>
                  </a:lnTo>
                  <a:cubicBezTo>
                    <a:pt x="1399" y="2493"/>
                    <a:pt x="407" y="3466"/>
                    <a:pt x="587" y="3493"/>
                  </a:cubicBezTo>
                  <a:cubicBezTo>
                    <a:pt x="592" y="3494"/>
                    <a:pt x="599" y="3494"/>
                    <a:pt x="605" y="3494"/>
                  </a:cubicBezTo>
                  <a:cubicBezTo>
                    <a:pt x="823" y="3494"/>
                    <a:pt x="1688" y="3086"/>
                    <a:pt x="1689" y="3086"/>
                  </a:cubicBezTo>
                  <a:lnTo>
                    <a:pt x="1689" y="3086"/>
                  </a:lnTo>
                  <a:cubicBezTo>
                    <a:pt x="1689" y="3086"/>
                    <a:pt x="1335" y="5309"/>
                    <a:pt x="1427" y="5309"/>
                  </a:cubicBezTo>
                  <a:cubicBezTo>
                    <a:pt x="1428" y="5309"/>
                    <a:pt x="1430" y="5308"/>
                    <a:pt x="1431" y="5307"/>
                  </a:cubicBezTo>
                  <a:cubicBezTo>
                    <a:pt x="1538" y="5240"/>
                    <a:pt x="2318" y="3086"/>
                    <a:pt x="2292" y="2341"/>
                  </a:cubicBezTo>
                  <a:cubicBezTo>
                    <a:pt x="2262" y="1593"/>
                    <a:pt x="1421" y="942"/>
                    <a:pt x="1364" y="912"/>
                  </a:cubicBezTo>
                  <a:cubicBezTo>
                    <a:pt x="1305" y="885"/>
                    <a:pt x="389" y="1"/>
                    <a:pt x="389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5"/>
            <p:cNvSpPr/>
            <p:nvPr/>
          </p:nvSpPr>
          <p:spPr>
            <a:xfrm>
              <a:off x="1842977" y="2297811"/>
              <a:ext cx="122" cy="12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5"/>
            <p:cNvSpPr/>
            <p:nvPr/>
          </p:nvSpPr>
          <p:spPr>
            <a:xfrm>
              <a:off x="1198485" y="3475504"/>
              <a:ext cx="325677" cy="144718"/>
            </a:xfrm>
            <a:custGeom>
              <a:rect b="b" l="l" r="r" t="t"/>
              <a:pathLst>
                <a:path extrusionOk="0" h="1182" w="2660">
                  <a:moveTo>
                    <a:pt x="191" y="1"/>
                  </a:moveTo>
                  <a:cubicBezTo>
                    <a:pt x="191" y="1"/>
                    <a:pt x="0" y="590"/>
                    <a:pt x="191" y="681"/>
                  </a:cubicBezTo>
                  <a:cubicBezTo>
                    <a:pt x="354" y="763"/>
                    <a:pt x="1812" y="1182"/>
                    <a:pt x="2316" y="1182"/>
                  </a:cubicBezTo>
                  <a:cubicBezTo>
                    <a:pt x="2392" y="1182"/>
                    <a:pt x="2447" y="1172"/>
                    <a:pt x="2472" y="1151"/>
                  </a:cubicBezTo>
                  <a:cubicBezTo>
                    <a:pt x="2659" y="982"/>
                    <a:pt x="2466" y="84"/>
                    <a:pt x="2466" y="81"/>
                  </a:cubicBezTo>
                  <a:cubicBezTo>
                    <a:pt x="2352" y="102"/>
                    <a:pt x="2182" y="110"/>
                    <a:pt x="1986" y="110"/>
                  </a:cubicBezTo>
                  <a:cubicBezTo>
                    <a:pt x="1266" y="110"/>
                    <a:pt x="191" y="1"/>
                    <a:pt x="191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5"/>
            <p:cNvSpPr/>
            <p:nvPr/>
          </p:nvSpPr>
          <p:spPr>
            <a:xfrm>
              <a:off x="1118046" y="3072941"/>
              <a:ext cx="215730" cy="366326"/>
            </a:xfrm>
            <a:custGeom>
              <a:rect b="b" l="l" r="r" t="t"/>
              <a:pathLst>
                <a:path extrusionOk="0" h="2992" w="1762">
                  <a:moveTo>
                    <a:pt x="1762" y="0"/>
                  </a:moveTo>
                  <a:cubicBezTo>
                    <a:pt x="1762" y="0"/>
                    <a:pt x="1762" y="0"/>
                    <a:pt x="1762" y="0"/>
                  </a:cubicBezTo>
                  <a:lnTo>
                    <a:pt x="1762" y="0"/>
                  </a:lnTo>
                  <a:cubicBezTo>
                    <a:pt x="1762" y="0"/>
                    <a:pt x="1762" y="0"/>
                    <a:pt x="1762" y="0"/>
                  </a:cubicBezTo>
                  <a:cubicBezTo>
                    <a:pt x="1762" y="0"/>
                    <a:pt x="1762" y="0"/>
                    <a:pt x="1762" y="0"/>
                  </a:cubicBezTo>
                  <a:close/>
                  <a:moveTo>
                    <a:pt x="1762" y="0"/>
                  </a:moveTo>
                  <a:lnTo>
                    <a:pt x="1762" y="0"/>
                  </a:lnTo>
                  <a:cubicBezTo>
                    <a:pt x="1705" y="46"/>
                    <a:pt x="1" y="1547"/>
                    <a:pt x="100" y="1992"/>
                  </a:cubicBezTo>
                  <a:cubicBezTo>
                    <a:pt x="202" y="2445"/>
                    <a:pt x="698" y="2975"/>
                    <a:pt x="698" y="2975"/>
                  </a:cubicBezTo>
                  <a:cubicBezTo>
                    <a:pt x="755" y="2987"/>
                    <a:pt x="813" y="2992"/>
                    <a:pt x="869" y="2992"/>
                  </a:cubicBezTo>
                  <a:cubicBezTo>
                    <a:pt x="1200" y="2992"/>
                    <a:pt x="1497" y="2820"/>
                    <a:pt x="1534" y="2820"/>
                  </a:cubicBezTo>
                  <a:cubicBezTo>
                    <a:pt x="1579" y="2820"/>
                    <a:pt x="1172" y="2139"/>
                    <a:pt x="1129" y="1665"/>
                  </a:cubicBezTo>
                  <a:cubicBezTo>
                    <a:pt x="1087" y="1191"/>
                    <a:pt x="1751" y="14"/>
                    <a:pt x="1762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5"/>
            <p:cNvSpPr/>
            <p:nvPr/>
          </p:nvSpPr>
          <p:spPr>
            <a:xfrm>
              <a:off x="1369403" y="2287404"/>
              <a:ext cx="223321" cy="683922"/>
            </a:xfrm>
            <a:custGeom>
              <a:rect b="b" l="l" r="r" t="t"/>
              <a:pathLst>
                <a:path extrusionOk="0" h="5586" w="1824">
                  <a:moveTo>
                    <a:pt x="1823" y="0"/>
                  </a:moveTo>
                  <a:cubicBezTo>
                    <a:pt x="1823" y="0"/>
                    <a:pt x="1035" y="153"/>
                    <a:pt x="708" y="614"/>
                  </a:cubicBezTo>
                  <a:cubicBezTo>
                    <a:pt x="379" y="1075"/>
                    <a:pt x="76" y="2190"/>
                    <a:pt x="89" y="3074"/>
                  </a:cubicBezTo>
                  <a:cubicBezTo>
                    <a:pt x="100" y="3964"/>
                    <a:pt x="1" y="5585"/>
                    <a:pt x="1" y="5585"/>
                  </a:cubicBezTo>
                  <a:lnTo>
                    <a:pt x="539" y="5191"/>
                  </a:lnTo>
                  <a:cubicBezTo>
                    <a:pt x="539" y="5191"/>
                    <a:pt x="400" y="1959"/>
                    <a:pt x="564" y="1423"/>
                  </a:cubicBezTo>
                  <a:cubicBezTo>
                    <a:pt x="727" y="887"/>
                    <a:pt x="1049" y="298"/>
                    <a:pt x="1823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5"/>
            <p:cNvSpPr/>
            <p:nvPr/>
          </p:nvSpPr>
          <p:spPr>
            <a:xfrm>
              <a:off x="1712340" y="1998338"/>
              <a:ext cx="74930" cy="114844"/>
            </a:xfrm>
            <a:custGeom>
              <a:rect b="b" l="l" r="r" t="t"/>
              <a:pathLst>
                <a:path extrusionOk="0" h="938" w="612">
                  <a:moveTo>
                    <a:pt x="267" y="1"/>
                  </a:moveTo>
                  <a:cubicBezTo>
                    <a:pt x="173" y="1"/>
                    <a:pt x="94" y="43"/>
                    <a:pt x="54" y="139"/>
                  </a:cubicBezTo>
                  <a:cubicBezTo>
                    <a:pt x="0" y="273"/>
                    <a:pt x="70" y="683"/>
                    <a:pt x="220" y="852"/>
                  </a:cubicBezTo>
                  <a:cubicBezTo>
                    <a:pt x="279" y="917"/>
                    <a:pt x="346" y="937"/>
                    <a:pt x="405" y="937"/>
                  </a:cubicBezTo>
                  <a:cubicBezTo>
                    <a:pt x="498" y="937"/>
                    <a:pt x="574" y="887"/>
                    <a:pt x="574" y="887"/>
                  </a:cubicBezTo>
                  <a:lnTo>
                    <a:pt x="612" y="402"/>
                  </a:lnTo>
                  <a:cubicBezTo>
                    <a:pt x="612" y="402"/>
                    <a:pt x="539" y="70"/>
                    <a:pt x="392" y="21"/>
                  </a:cubicBezTo>
                  <a:cubicBezTo>
                    <a:pt x="349" y="8"/>
                    <a:pt x="307" y="1"/>
                    <a:pt x="267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5"/>
            <p:cNvSpPr/>
            <p:nvPr/>
          </p:nvSpPr>
          <p:spPr>
            <a:xfrm>
              <a:off x="1731073" y="2015111"/>
              <a:ext cx="47995" cy="73583"/>
            </a:xfrm>
            <a:custGeom>
              <a:rect b="b" l="l" r="r" t="t"/>
              <a:pathLst>
                <a:path extrusionOk="0" h="601" w="392">
                  <a:moveTo>
                    <a:pt x="159" y="0"/>
                  </a:moveTo>
                  <a:cubicBezTo>
                    <a:pt x="134" y="0"/>
                    <a:pt x="107" y="7"/>
                    <a:pt x="78" y="24"/>
                  </a:cubicBezTo>
                  <a:cubicBezTo>
                    <a:pt x="14" y="59"/>
                    <a:pt x="0" y="147"/>
                    <a:pt x="8" y="160"/>
                  </a:cubicBezTo>
                  <a:cubicBezTo>
                    <a:pt x="12" y="167"/>
                    <a:pt x="17" y="171"/>
                    <a:pt x="22" y="171"/>
                  </a:cubicBezTo>
                  <a:cubicBezTo>
                    <a:pt x="46" y="171"/>
                    <a:pt x="81" y="93"/>
                    <a:pt x="107" y="64"/>
                  </a:cubicBezTo>
                  <a:cubicBezTo>
                    <a:pt x="128" y="44"/>
                    <a:pt x="146" y="34"/>
                    <a:pt x="162" y="34"/>
                  </a:cubicBezTo>
                  <a:cubicBezTo>
                    <a:pt x="174" y="34"/>
                    <a:pt x="184" y="39"/>
                    <a:pt x="193" y="50"/>
                  </a:cubicBezTo>
                  <a:cubicBezTo>
                    <a:pt x="209" y="72"/>
                    <a:pt x="260" y="179"/>
                    <a:pt x="276" y="257"/>
                  </a:cubicBezTo>
                  <a:cubicBezTo>
                    <a:pt x="261" y="251"/>
                    <a:pt x="244" y="248"/>
                    <a:pt x="229" y="248"/>
                  </a:cubicBezTo>
                  <a:cubicBezTo>
                    <a:pt x="219" y="248"/>
                    <a:pt x="209" y="249"/>
                    <a:pt x="201" y="251"/>
                  </a:cubicBezTo>
                  <a:cubicBezTo>
                    <a:pt x="153" y="260"/>
                    <a:pt x="91" y="310"/>
                    <a:pt x="105" y="367"/>
                  </a:cubicBezTo>
                  <a:cubicBezTo>
                    <a:pt x="108" y="375"/>
                    <a:pt x="115" y="380"/>
                    <a:pt x="121" y="380"/>
                  </a:cubicBezTo>
                  <a:cubicBezTo>
                    <a:pt x="125" y="380"/>
                    <a:pt x="129" y="379"/>
                    <a:pt x="132" y="375"/>
                  </a:cubicBezTo>
                  <a:cubicBezTo>
                    <a:pt x="153" y="345"/>
                    <a:pt x="161" y="313"/>
                    <a:pt x="199" y="297"/>
                  </a:cubicBezTo>
                  <a:cubicBezTo>
                    <a:pt x="211" y="294"/>
                    <a:pt x="222" y="293"/>
                    <a:pt x="233" y="293"/>
                  </a:cubicBezTo>
                  <a:cubicBezTo>
                    <a:pt x="241" y="293"/>
                    <a:pt x="249" y="293"/>
                    <a:pt x="258" y="294"/>
                  </a:cubicBezTo>
                  <a:cubicBezTo>
                    <a:pt x="209" y="308"/>
                    <a:pt x="153" y="385"/>
                    <a:pt x="153" y="444"/>
                  </a:cubicBezTo>
                  <a:cubicBezTo>
                    <a:pt x="155" y="511"/>
                    <a:pt x="218" y="600"/>
                    <a:pt x="288" y="600"/>
                  </a:cubicBezTo>
                  <a:cubicBezTo>
                    <a:pt x="300" y="600"/>
                    <a:pt x="312" y="598"/>
                    <a:pt x="325" y="592"/>
                  </a:cubicBezTo>
                  <a:cubicBezTo>
                    <a:pt x="386" y="562"/>
                    <a:pt x="392" y="471"/>
                    <a:pt x="370" y="383"/>
                  </a:cubicBezTo>
                  <a:cubicBezTo>
                    <a:pt x="351" y="297"/>
                    <a:pt x="263" y="45"/>
                    <a:pt x="233" y="24"/>
                  </a:cubicBezTo>
                  <a:cubicBezTo>
                    <a:pt x="216" y="10"/>
                    <a:pt x="190" y="0"/>
                    <a:pt x="159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5"/>
            <p:cNvSpPr/>
            <p:nvPr/>
          </p:nvSpPr>
          <p:spPr>
            <a:xfrm>
              <a:off x="1702423" y="2336500"/>
              <a:ext cx="176062" cy="44444"/>
            </a:xfrm>
            <a:custGeom>
              <a:rect b="b" l="l" r="r" t="t"/>
              <a:pathLst>
                <a:path extrusionOk="0" h="363" w="1438">
                  <a:moveTo>
                    <a:pt x="25" y="0"/>
                  </a:moveTo>
                  <a:cubicBezTo>
                    <a:pt x="9" y="0"/>
                    <a:pt x="0" y="2"/>
                    <a:pt x="1" y="6"/>
                  </a:cubicBezTo>
                  <a:cubicBezTo>
                    <a:pt x="17" y="97"/>
                    <a:pt x="970" y="363"/>
                    <a:pt x="1058" y="363"/>
                  </a:cubicBezTo>
                  <a:cubicBezTo>
                    <a:pt x="1059" y="363"/>
                    <a:pt x="1059" y="363"/>
                    <a:pt x="1060" y="363"/>
                  </a:cubicBezTo>
                  <a:cubicBezTo>
                    <a:pt x="1140" y="355"/>
                    <a:pt x="1438" y="95"/>
                    <a:pt x="1395" y="25"/>
                  </a:cubicBezTo>
                  <a:cubicBezTo>
                    <a:pt x="1389" y="15"/>
                    <a:pt x="1378" y="11"/>
                    <a:pt x="1364" y="11"/>
                  </a:cubicBezTo>
                  <a:cubicBezTo>
                    <a:pt x="1277" y="11"/>
                    <a:pt x="1060" y="181"/>
                    <a:pt x="1060" y="181"/>
                  </a:cubicBezTo>
                  <a:cubicBezTo>
                    <a:pt x="1060" y="181"/>
                    <a:pt x="182" y="0"/>
                    <a:pt x="25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5"/>
            <p:cNvSpPr/>
            <p:nvPr/>
          </p:nvSpPr>
          <p:spPr>
            <a:xfrm>
              <a:off x="1304146" y="2288017"/>
              <a:ext cx="285396" cy="784319"/>
            </a:xfrm>
            <a:custGeom>
              <a:rect b="b" l="l" r="r" t="t"/>
              <a:pathLst>
                <a:path extrusionOk="0" h="6406" w="2331">
                  <a:moveTo>
                    <a:pt x="2294" y="0"/>
                  </a:moveTo>
                  <a:cubicBezTo>
                    <a:pt x="2292" y="0"/>
                    <a:pt x="2291" y="0"/>
                    <a:pt x="2289" y="0"/>
                  </a:cubicBezTo>
                  <a:cubicBezTo>
                    <a:pt x="1855" y="73"/>
                    <a:pt x="1520" y="252"/>
                    <a:pt x="1239" y="601"/>
                  </a:cubicBezTo>
                  <a:cubicBezTo>
                    <a:pt x="920" y="992"/>
                    <a:pt x="775" y="1483"/>
                    <a:pt x="705" y="1976"/>
                  </a:cubicBezTo>
                  <a:cubicBezTo>
                    <a:pt x="622" y="2568"/>
                    <a:pt x="617" y="3171"/>
                    <a:pt x="590" y="3766"/>
                  </a:cubicBezTo>
                  <a:cubicBezTo>
                    <a:pt x="563" y="4364"/>
                    <a:pt x="507" y="4972"/>
                    <a:pt x="518" y="5570"/>
                  </a:cubicBezTo>
                  <a:cubicBezTo>
                    <a:pt x="384" y="5680"/>
                    <a:pt x="242" y="5789"/>
                    <a:pt x="142" y="5923"/>
                  </a:cubicBezTo>
                  <a:cubicBezTo>
                    <a:pt x="33" y="6071"/>
                    <a:pt x="0" y="6403"/>
                    <a:pt x="260" y="6406"/>
                  </a:cubicBezTo>
                  <a:cubicBezTo>
                    <a:pt x="290" y="6406"/>
                    <a:pt x="295" y="6368"/>
                    <a:pt x="279" y="6350"/>
                  </a:cubicBezTo>
                  <a:cubicBezTo>
                    <a:pt x="46" y="6106"/>
                    <a:pt x="397" y="5851"/>
                    <a:pt x="609" y="5682"/>
                  </a:cubicBezTo>
                  <a:lnTo>
                    <a:pt x="611" y="5680"/>
                  </a:lnTo>
                  <a:cubicBezTo>
                    <a:pt x="636" y="5658"/>
                    <a:pt x="657" y="5642"/>
                    <a:pt x="676" y="5626"/>
                  </a:cubicBezTo>
                  <a:cubicBezTo>
                    <a:pt x="853" y="5468"/>
                    <a:pt x="1081" y="5320"/>
                    <a:pt x="1198" y="5109"/>
                  </a:cubicBezTo>
                  <a:cubicBezTo>
                    <a:pt x="1210" y="5090"/>
                    <a:pt x="1192" y="5064"/>
                    <a:pt x="1171" y="5064"/>
                  </a:cubicBezTo>
                  <a:cubicBezTo>
                    <a:pt x="1168" y="5064"/>
                    <a:pt x="1164" y="5064"/>
                    <a:pt x="1161" y="5066"/>
                  </a:cubicBezTo>
                  <a:cubicBezTo>
                    <a:pt x="963" y="5144"/>
                    <a:pt x="804" y="5320"/>
                    <a:pt x="649" y="5462"/>
                  </a:cubicBezTo>
                  <a:cubicBezTo>
                    <a:pt x="692" y="4975"/>
                    <a:pt x="684" y="4484"/>
                    <a:pt x="705" y="3996"/>
                  </a:cubicBezTo>
                  <a:cubicBezTo>
                    <a:pt x="729" y="3460"/>
                    <a:pt x="735" y="2922"/>
                    <a:pt x="772" y="2386"/>
                  </a:cubicBezTo>
                  <a:cubicBezTo>
                    <a:pt x="804" y="1890"/>
                    <a:pt x="893" y="1383"/>
                    <a:pt x="1137" y="946"/>
                  </a:cubicBezTo>
                  <a:cubicBezTo>
                    <a:pt x="1367" y="531"/>
                    <a:pt x="1801" y="116"/>
                    <a:pt x="2297" y="57"/>
                  </a:cubicBezTo>
                  <a:cubicBezTo>
                    <a:pt x="2298" y="57"/>
                    <a:pt x="2299" y="57"/>
                    <a:pt x="2299" y="57"/>
                  </a:cubicBezTo>
                  <a:cubicBezTo>
                    <a:pt x="2331" y="57"/>
                    <a:pt x="2329" y="0"/>
                    <a:pt x="2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5"/>
            <p:cNvSpPr/>
            <p:nvPr/>
          </p:nvSpPr>
          <p:spPr>
            <a:xfrm>
              <a:off x="1824490" y="1955241"/>
              <a:ext cx="277193" cy="64034"/>
            </a:xfrm>
            <a:custGeom>
              <a:rect b="b" l="l" r="r" t="t"/>
              <a:pathLst>
                <a:path extrusionOk="0" h="523" w="2264">
                  <a:moveTo>
                    <a:pt x="2189" y="0"/>
                  </a:moveTo>
                  <a:cubicBezTo>
                    <a:pt x="2181" y="0"/>
                    <a:pt x="2173" y="2"/>
                    <a:pt x="2164" y="6"/>
                  </a:cubicBezTo>
                  <a:cubicBezTo>
                    <a:pt x="1818" y="154"/>
                    <a:pt x="1515" y="304"/>
                    <a:pt x="1137" y="368"/>
                  </a:cubicBezTo>
                  <a:cubicBezTo>
                    <a:pt x="967" y="396"/>
                    <a:pt x="795" y="409"/>
                    <a:pt x="624" y="409"/>
                  </a:cubicBezTo>
                  <a:cubicBezTo>
                    <a:pt x="432" y="409"/>
                    <a:pt x="240" y="392"/>
                    <a:pt x="49" y="360"/>
                  </a:cubicBezTo>
                  <a:cubicBezTo>
                    <a:pt x="48" y="360"/>
                    <a:pt x="46" y="360"/>
                    <a:pt x="44" y="360"/>
                  </a:cubicBezTo>
                  <a:cubicBezTo>
                    <a:pt x="11" y="360"/>
                    <a:pt x="0" y="409"/>
                    <a:pt x="36" y="416"/>
                  </a:cubicBezTo>
                  <a:cubicBezTo>
                    <a:pt x="275" y="486"/>
                    <a:pt x="542" y="523"/>
                    <a:pt x="814" y="523"/>
                  </a:cubicBezTo>
                  <a:cubicBezTo>
                    <a:pt x="1318" y="523"/>
                    <a:pt x="1836" y="394"/>
                    <a:pt x="2218" y="105"/>
                  </a:cubicBezTo>
                  <a:cubicBezTo>
                    <a:pt x="2264" y="71"/>
                    <a:pt x="2238" y="0"/>
                    <a:pt x="2189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5"/>
            <p:cNvSpPr/>
            <p:nvPr/>
          </p:nvSpPr>
          <p:spPr>
            <a:xfrm>
              <a:off x="2212115" y="2757428"/>
              <a:ext cx="371590" cy="170185"/>
            </a:xfrm>
            <a:custGeom>
              <a:rect b="b" l="l" r="r" t="t"/>
              <a:pathLst>
                <a:path extrusionOk="0" h="1390" w="3035">
                  <a:moveTo>
                    <a:pt x="758" y="0"/>
                  </a:moveTo>
                  <a:cubicBezTo>
                    <a:pt x="505" y="0"/>
                    <a:pt x="248" y="5"/>
                    <a:pt x="0" y="18"/>
                  </a:cubicBezTo>
                  <a:cubicBezTo>
                    <a:pt x="14" y="120"/>
                    <a:pt x="8" y="530"/>
                    <a:pt x="46" y="905"/>
                  </a:cubicBezTo>
                  <a:cubicBezTo>
                    <a:pt x="65" y="1090"/>
                    <a:pt x="91" y="1264"/>
                    <a:pt x="137" y="1390"/>
                  </a:cubicBezTo>
                  <a:cubicBezTo>
                    <a:pt x="1080" y="1245"/>
                    <a:pt x="2308" y="1015"/>
                    <a:pt x="3034" y="776"/>
                  </a:cubicBezTo>
                  <a:cubicBezTo>
                    <a:pt x="3034" y="707"/>
                    <a:pt x="3010" y="626"/>
                    <a:pt x="2973" y="548"/>
                  </a:cubicBezTo>
                  <a:cubicBezTo>
                    <a:pt x="2871" y="315"/>
                    <a:pt x="2675" y="79"/>
                    <a:pt x="2675" y="79"/>
                  </a:cubicBezTo>
                  <a:cubicBezTo>
                    <a:pt x="2675" y="79"/>
                    <a:pt x="2654" y="77"/>
                    <a:pt x="2613" y="74"/>
                  </a:cubicBezTo>
                  <a:cubicBezTo>
                    <a:pt x="2389" y="55"/>
                    <a:pt x="1599" y="0"/>
                    <a:pt x="758" y="0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5"/>
            <p:cNvSpPr/>
            <p:nvPr/>
          </p:nvSpPr>
          <p:spPr>
            <a:xfrm>
              <a:off x="2531422" y="2670255"/>
              <a:ext cx="204834" cy="183163"/>
            </a:xfrm>
            <a:custGeom>
              <a:rect b="b" l="l" r="r" t="t"/>
              <a:pathLst>
                <a:path extrusionOk="0" h="1496" w="1673">
                  <a:moveTo>
                    <a:pt x="917" y="1"/>
                  </a:moveTo>
                  <a:cubicBezTo>
                    <a:pt x="780" y="1"/>
                    <a:pt x="528" y="210"/>
                    <a:pt x="528" y="210"/>
                  </a:cubicBezTo>
                  <a:cubicBezTo>
                    <a:pt x="528" y="210"/>
                    <a:pt x="413" y="158"/>
                    <a:pt x="294" y="158"/>
                  </a:cubicBezTo>
                  <a:cubicBezTo>
                    <a:pt x="258" y="158"/>
                    <a:pt x="221" y="162"/>
                    <a:pt x="188" y="175"/>
                  </a:cubicBezTo>
                  <a:cubicBezTo>
                    <a:pt x="78" y="215"/>
                    <a:pt x="11" y="665"/>
                    <a:pt x="0" y="786"/>
                  </a:cubicBezTo>
                  <a:lnTo>
                    <a:pt x="0" y="813"/>
                  </a:lnTo>
                  <a:cubicBezTo>
                    <a:pt x="19" y="974"/>
                    <a:pt x="88" y="1164"/>
                    <a:pt x="188" y="1306"/>
                  </a:cubicBezTo>
                  <a:cubicBezTo>
                    <a:pt x="255" y="1402"/>
                    <a:pt x="340" y="1472"/>
                    <a:pt x="424" y="1488"/>
                  </a:cubicBezTo>
                  <a:cubicBezTo>
                    <a:pt x="451" y="1493"/>
                    <a:pt x="491" y="1496"/>
                    <a:pt x="539" y="1496"/>
                  </a:cubicBezTo>
                  <a:cubicBezTo>
                    <a:pt x="862" y="1496"/>
                    <a:pt x="1567" y="1389"/>
                    <a:pt x="1613" y="1298"/>
                  </a:cubicBezTo>
                  <a:cubicBezTo>
                    <a:pt x="1667" y="1193"/>
                    <a:pt x="1528" y="1054"/>
                    <a:pt x="1528" y="1054"/>
                  </a:cubicBezTo>
                  <a:cubicBezTo>
                    <a:pt x="1528" y="1054"/>
                    <a:pt x="1672" y="856"/>
                    <a:pt x="1619" y="775"/>
                  </a:cubicBezTo>
                  <a:cubicBezTo>
                    <a:pt x="1619" y="773"/>
                    <a:pt x="1619" y="773"/>
                    <a:pt x="1616" y="770"/>
                  </a:cubicBezTo>
                  <a:cubicBezTo>
                    <a:pt x="1563" y="684"/>
                    <a:pt x="1394" y="631"/>
                    <a:pt x="1394" y="631"/>
                  </a:cubicBezTo>
                  <a:cubicBezTo>
                    <a:pt x="1394" y="631"/>
                    <a:pt x="1471" y="443"/>
                    <a:pt x="1364" y="344"/>
                  </a:cubicBezTo>
                  <a:cubicBezTo>
                    <a:pt x="1280" y="268"/>
                    <a:pt x="1147" y="260"/>
                    <a:pt x="1093" y="260"/>
                  </a:cubicBezTo>
                  <a:cubicBezTo>
                    <a:pt x="1078" y="260"/>
                    <a:pt x="1069" y="261"/>
                    <a:pt x="1069" y="261"/>
                  </a:cubicBezTo>
                  <a:cubicBezTo>
                    <a:pt x="1069" y="261"/>
                    <a:pt x="1077" y="49"/>
                    <a:pt x="951" y="6"/>
                  </a:cubicBezTo>
                  <a:cubicBezTo>
                    <a:pt x="941" y="2"/>
                    <a:pt x="930" y="1"/>
                    <a:pt x="917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5"/>
            <p:cNvSpPr/>
            <p:nvPr/>
          </p:nvSpPr>
          <p:spPr>
            <a:xfrm>
              <a:off x="2217380" y="2763795"/>
              <a:ext cx="518880" cy="163818"/>
            </a:xfrm>
            <a:custGeom>
              <a:rect b="b" l="l" r="r" t="t"/>
              <a:pathLst>
                <a:path extrusionOk="0" h="1338" w="4238">
                  <a:moveTo>
                    <a:pt x="4181" y="1"/>
                  </a:moveTo>
                  <a:cubicBezTo>
                    <a:pt x="3972" y="105"/>
                    <a:pt x="3404" y="354"/>
                    <a:pt x="2924" y="494"/>
                  </a:cubicBezTo>
                  <a:cubicBezTo>
                    <a:pt x="2865" y="510"/>
                    <a:pt x="2806" y="529"/>
                    <a:pt x="2750" y="542"/>
                  </a:cubicBezTo>
                  <a:cubicBezTo>
                    <a:pt x="2659" y="563"/>
                    <a:pt x="2576" y="582"/>
                    <a:pt x="2498" y="590"/>
                  </a:cubicBezTo>
                  <a:cubicBezTo>
                    <a:pt x="2075" y="636"/>
                    <a:pt x="609" y="786"/>
                    <a:pt x="0" y="853"/>
                  </a:cubicBezTo>
                  <a:cubicBezTo>
                    <a:pt x="19" y="1038"/>
                    <a:pt x="46" y="1212"/>
                    <a:pt x="91" y="1338"/>
                  </a:cubicBezTo>
                  <a:cubicBezTo>
                    <a:pt x="1035" y="1193"/>
                    <a:pt x="2262" y="963"/>
                    <a:pt x="2989" y="724"/>
                  </a:cubicBezTo>
                  <a:cubicBezTo>
                    <a:pt x="3016" y="729"/>
                    <a:pt x="3056" y="732"/>
                    <a:pt x="3104" y="732"/>
                  </a:cubicBezTo>
                  <a:cubicBezTo>
                    <a:pt x="3427" y="732"/>
                    <a:pt x="4132" y="625"/>
                    <a:pt x="4178" y="534"/>
                  </a:cubicBezTo>
                  <a:cubicBezTo>
                    <a:pt x="4232" y="429"/>
                    <a:pt x="4093" y="290"/>
                    <a:pt x="4093" y="290"/>
                  </a:cubicBezTo>
                  <a:cubicBezTo>
                    <a:pt x="4093" y="290"/>
                    <a:pt x="4237" y="92"/>
                    <a:pt x="4184" y="9"/>
                  </a:cubicBezTo>
                  <a:cubicBezTo>
                    <a:pt x="4184" y="6"/>
                    <a:pt x="4184" y="6"/>
                    <a:pt x="4181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5"/>
            <p:cNvSpPr/>
            <p:nvPr/>
          </p:nvSpPr>
          <p:spPr>
            <a:xfrm>
              <a:off x="2314470" y="2745430"/>
              <a:ext cx="244625" cy="167858"/>
            </a:xfrm>
            <a:custGeom>
              <a:rect b="b" l="l" r="r" t="t"/>
              <a:pathLst>
                <a:path extrusionOk="0" h="1371" w="1998">
                  <a:moveTo>
                    <a:pt x="419" y="0"/>
                  </a:moveTo>
                  <a:cubicBezTo>
                    <a:pt x="319" y="0"/>
                    <a:pt x="234" y="0"/>
                    <a:pt x="172" y="3"/>
                  </a:cubicBezTo>
                  <a:cubicBezTo>
                    <a:pt x="116" y="9"/>
                    <a:pt x="76" y="11"/>
                    <a:pt x="65" y="17"/>
                  </a:cubicBezTo>
                  <a:cubicBezTo>
                    <a:pt x="14" y="43"/>
                    <a:pt x="0" y="413"/>
                    <a:pt x="102" y="821"/>
                  </a:cubicBezTo>
                  <a:cubicBezTo>
                    <a:pt x="143" y="992"/>
                    <a:pt x="202" y="1166"/>
                    <a:pt x="285" y="1327"/>
                  </a:cubicBezTo>
                  <a:cubicBezTo>
                    <a:pt x="301" y="1353"/>
                    <a:pt x="326" y="1371"/>
                    <a:pt x="354" y="1371"/>
                  </a:cubicBezTo>
                  <a:cubicBezTo>
                    <a:pt x="358" y="1371"/>
                    <a:pt x="361" y="1371"/>
                    <a:pt x="365" y="1370"/>
                  </a:cubicBezTo>
                  <a:cubicBezTo>
                    <a:pt x="416" y="1365"/>
                    <a:pt x="470" y="1362"/>
                    <a:pt x="520" y="1354"/>
                  </a:cubicBezTo>
                  <a:cubicBezTo>
                    <a:pt x="579" y="1343"/>
                    <a:pt x="641" y="1338"/>
                    <a:pt x="700" y="1327"/>
                  </a:cubicBezTo>
                  <a:cubicBezTo>
                    <a:pt x="1333" y="1228"/>
                    <a:pt x="1968" y="1008"/>
                    <a:pt x="1997" y="981"/>
                  </a:cubicBezTo>
                  <a:cubicBezTo>
                    <a:pt x="1995" y="901"/>
                    <a:pt x="1944" y="724"/>
                    <a:pt x="1879" y="550"/>
                  </a:cubicBezTo>
                  <a:cubicBezTo>
                    <a:pt x="1807" y="346"/>
                    <a:pt x="1718" y="140"/>
                    <a:pt x="1668" y="97"/>
                  </a:cubicBezTo>
                  <a:cubicBezTo>
                    <a:pt x="1601" y="41"/>
                    <a:pt x="872" y="3"/>
                    <a:pt x="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5"/>
            <p:cNvSpPr/>
            <p:nvPr/>
          </p:nvSpPr>
          <p:spPr>
            <a:xfrm>
              <a:off x="2326958" y="2812646"/>
              <a:ext cx="232137" cy="100642"/>
            </a:xfrm>
            <a:custGeom>
              <a:rect b="b" l="l" r="r" t="t"/>
              <a:pathLst>
                <a:path extrusionOk="0" h="822" w="1896">
                  <a:moveTo>
                    <a:pt x="1777" y="1"/>
                  </a:moveTo>
                  <a:cubicBezTo>
                    <a:pt x="1316" y="122"/>
                    <a:pt x="499" y="325"/>
                    <a:pt x="325" y="336"/>
                  </a:cubicBezTo>
                  <a:cubicBezTo>
                    <a:pt x="321" y="336"/>
                    <a:pt x="317" y="336"/>
                    <a:pt x="313" y="336"/>
                  </a:cubicBezTo>
                  <a:cubicBezTo>
                    <a:pt x="221" y="336"/>
                    <a:pt x="106" y="308"/>
                    <a:pt x="0" y="272"/>
                  </a:cubicBezTo>
                  <a:lnTo>
                    <a:pt x="0" y="272"/>
                  </a:lnTo>
                  <a:cubicBezTo>
                    <a:pt x="41" y="443"/>
                    <a:pt x="100" y="617"/>
                    <a:pt x="183" y="778"/>
                  </a:cubicBezTo>
                  <a:cubicBezTo>
                    <a:pt x="199" y="804"/>
                    <a:pt x="224" y="822"/>
                    <a:pt x="252" y="822"/>
                  </a:cubicBezTo>
                  <a:cubicBezTo>
                    <a:pt x="256" y="822"/>
                    <a:pt x="259" y="822"/>
                    <a:pt x="263" y="821"/>
                  </a:cubicBezTo>
                  <a:cubicBezTo>
                    <a:pt x="314" y="816"/>
                    <a:pt x="368" y="813"/>
                    <a:pt x="418" y="805"/>
                  </a:cubicBezTo>
                  <a:cubicBezTo>
                    <a:pt x="477" y="794"/>
                    <a:pt x="539" y="789"/>
                    <a:pt x="598" y="778"/>
                  </a:cubicBezTo>
                  <a:cubicBezTo>
                    <a:pt x="1231" y="679"/>
                    <a:pt x="1866" y="459"/>
                    <a:pt x="1895" y="432"/>
                  </a:cubicBezTo>
                  <a:cubicBezTo>
                    <a:pt x="1893" y="352"/>
                    <a:pt x="1842" y="175"/>
                    <a:pt x="1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5"/>
            <p:cNvSpPr/>
            <p:nvPr/>
          </p:nvSpPr>
          <p:spPr>
            <a:xfrm>
              <a:off x="2493713" y="2667684"/>
              <a:ext cx="155003" cy="110069"/>
            </a:xfrm>
            <a:custGeom>
              <a:rect b="b" l="l" r="r" t="t"/>
              <a:pathLst>
                <a:path extrusionOk="0" h="899" w="1266">
                  <a:moveTo>
                    <a:pt x="1229" y="0"/>
                  </a:moveTo>
                  <a:cubicBezTo>
                    <a:pt x="1215" y="0"/>
                    <a:pt x="1190" y="5"/>
                    <a:pt x="1150" y="16"/>
                  </a:cubicBezTo>
                  <a:cubicBezTo>
                    <a:pt x="1013" y="57"/>
                    <a:pt x="131" y="737"/>
                    <a:pt x="35" y="820"/>
                  </a:cubicBezTo>
                  <a:cubicBezTo>
                    <a:pt x="1" y="852"/>
                    <a:pt x="24" y="898"/>
                    <a:pt x="81" y="898"/>
                  </a:cubicBezTo>
                  <a:cubicBezTo>
                    <a:pt x="92" y="898"/>
                    <a:pt x="104" y="897"/>
                    <a:pt x="118" y="893"/>
                  </a:cubicBezTo>
                  <a:cubicBezTo>
                    <a:pt x="206" y="866"/>
                    <a:pt x="1230" y="30"/>
                    <a:pt x="1230" y="30"/>
                  </a:cubicBezTo>
                  <a:cubicBezTo>
                    <a:pt x="1230" y="30"/>
                    <a:pt x="1265" y="0"/>
                    <a:pt x="1229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5"/>
            <p:cNvSpPr/>
            <p:nvPr/>
          </p:nvSpPr>
          <p:spPr>
            <a:xfrm>
              <a:off x="2525790" y="2828195"/>
              <a:ext cx="210956" cy="35873"/>
            </a:xfrm>
            <a:custGeom>
              <a:rect b="b" l="l" r="r" t="t"/>
              <a:pathLst>
                <a:path extrusionOk="0" h="293" w="1723">
                  <a:moveTo>
                    <a:pt x="1586" y="1"/>
                  </a:moveTo>
                  <a:cubicBezTo>
                    <a:pt x="1235" y="1"/>
                    <a:pt x="146" y="177"/>
                    <a:pt x="65" y="206"/>
                  </a:cubicBezTo>
                  <a:cubicBezTo>
                    <a:pt x="0" y="225"/>
                    <a:pt x="30" y="284"/>
                    <a:pt x="121" y="292"/>
                  </a:cubicBezTo>
                  <a:cubicBezTo>
                    <a:pt x="124" y="292"/>
                    <a:pt x="128" y="293"/>
                    <a:pt x="133" y="293"/>
                  </a:cubicBezTo>
                  <a:cubicBezTo>
                    <a:pt x="302" y="293"/>
                    <a:pt x="1723" y="133"/>
                    <a:pt x="1694" y="21"/>
                  </a:cubicBezTo>
                  <a:cubicBezTo>
                    <a:pt x="1691" y="7"/>
                    <a:pt x="1652" y="1"/>
                    <a:pt x="1586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5"/>
            <p:cNvSpPr/>
            <p:nvPr/>
          </p:nvSpPr>
          <p:spPr>
            <a:xfrm>
              <a:off x="1490490" y="2369313"/>
              <a:ext cx="745139" cy="569812"/>
            </a:xfrm>
            <a:custGeom>
              <a:rect b="b" l="l" r="r" t="t"/>
              <a:pathLst>
                <a:path extrusionOk="0" h="4654" w="6086">
                  <a:moveTo>
                    <a:pt x="6085" y="4611"/>
                  </a:moveTo>
                  <a:cubicBezTo>
                    <a:pt x="6085" y="4611"/>
                    <a:pt x="6085" y="4611"/>
                    <a:pt x="6085" y="4611"/>
                  </a:cubicBezTo>
                  <a:lnTo>
                    <a:pt x="6085" y="4611"/>
                  </a:lnTo>
                  <a:lnTo>
                    <a:pt x="6085" y="4611"/>
                  </a:lnTo>
                  <a:cubicBezTo>
                    <a:pt x="6085" y="4611"/>
                    <a:pt x="6086" y="4611"/>
                    <a:pt x="6085" y="4611"/>
                  </a:cubicBezTo>
                  <a:close/>
                  <a:moveTo>
                    <a:pt x="741" y="1"/>
                  </a:moveTo>
                  <a:cubicBezTo>
                    <a:pt x="662" y="1"/>
                    <a:pt x="590" y="14"/>
                    <a:pt x="526" y="41"/>
                  </a:cubicBezTo>
                  <a:cubicBezTo>
                    <a:pt x="175" y="191"/>
                    <a:pt x="1" y="601"/>
                    <a:pt x="156" y="995"/>
                  </a:cubicBezTo>
                  <a:cubicBezTo>
                    <a:pt x="312" y="1392"/>
                    <a:pt x="1531" y="2882"/>
                    <a:pt x="3027" y="3858"/>
                  </a:cubicBezTo>
                  <a:cubicBezTo>
                    <a:pt x="4042" y="4522"/>
                    <a:pt x="4377" y="4581"/>
                    <a:pt x="4562" y="4587"/>
                  </a:cubicBezTo>
                  <a:cubicBezTo>
                    <a:pt x="4638" y="4589"/>
                    <a:pt x="4869" y="4653"/>
                    <a:pt x="5211" y="4653"/>
                  </a:cubicBezTo>
                  <a:cubicBezTo>
                    <a:pt x="5247" y="4653"/>
                    <a:pt x="5283" y="4653"/>
                    <a:pt x="5321" y="4651"/>
                  </a:cubicBezTo>
                  <a:cubicBezTo>
                    <a:pt x="5524" y="4643"/>
                    <a:pt x="6062" y="4611"/>
                    <a:pt x="6085" y="4611"/>
                  </a:cubicBezTo>
                  <a:lnTo>
                    <a:pt x="6085" y="4611"/>
                  </a:lnTo>
                  <a:lnTo>
                    <a:pt x="5953" y="3148"/>
                  </a:lnTo>
                  <a:cubicBezTo>
                    <a:pt x="5884" y="3142"/>
                    <a:pt x="5814" y="3140"/>
                    <a:pt x="5746" y="3140"/>
                  </a:cubicBezTo>
                  <a:cubicBezTo>
                    <a:pt x="5457" y="3140"/>
                    <a:pt x="5198" y="3180"/>
                    <a:pt x="5120" y="3204"/>
                  </a:cubicBezTo>
                  <a:cubicBezTo>
                    <a:pt x="5089" y="3114"/>
                    <a:pt x="5060" y="3037"/>
                    <a:pt x="4958" y="3037"/>
                  </a:cubicBezTo>
                  <a:cubicBezTo>
                    <a:pt x="4926" y="3037"/>
                    <a:pt x="4887" y="3044"/>
                    <a:pt x="4838" y="3062"/>
                  </a:cubicBezTo>
                  <a:cubicBezTo>
                    <a:pt x="4844" y="2935"/>
                    <a:pt x="4717" y="2914"/>
                    <a:pt x="4629" y="2914"/>
                  </a:cubicBezTo>
                  <a:cubicBezTo>
                    <a:pt x="4582" y="2914"/>
                    <a:pt x="4546" y="2920"/>
                    <a:pt x="4546" y="2920"/>
                  </a:cubicBezTo>
                  <a:cubicBezTo>
                    <a:pt x="4546" y="2920"/>
                    <a:pt x="1917" y="1"/>
                    <a:pt x="7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5"/>
            <p:cNvSpPr/>
            <p:nvPr/>
          </p:nvSpPr>
          <p:spPr>
            <a:xfrm>
              <a:off x="2329529" y="2745430"/>
              <a:ext cx="70645" cy="165777"/>
            </a:xfrm>
            <a:custGeom>
              <a:rect b="b" l="l" r="r" t="t"/>
              <a:pathLst>
                <a:path extrusionOk="0" h="1354" w="577">
                  <a:moveTo>
                    <a:pt x="298" y="0"/>
                  </a:moveTo>
                  <a:cubicBezTo>
                    <a:pt x="199" y="0"/>
                    <a:pt x="116" y="0"/>
                    <a:pt x="52" y="3"/>
                  </a:cubicBezTo>
                  <a:cubicBezTo>
                    <a:pt x="33" y="148"/>
                    <a:pt x="1" y="459"/>
                    <a:pt x="105" y="778"/>
                  </a:cubicBezTo>
                  <a:cubicBezTo>
                    <a:pt x="194" y="1043"/>
                    <a:pt x="317" y="1244"/>
                    <a:pt x="397" y="1354"/>
                  </a:cubicBezTo>
                  <a:cubicBezTo>
                    <a:pt x="456" y="1343"/>
                    <a:pt x="518" y="1338"/>
                    <a:pt x="577" y="1327"/>
                  </a:cubicBezTo>
                  <a:cubicBezTo>
                    <a:pt x="497" y="1201"/>
                    <a:pt x="365" y="963"/>
                    <a:pt x="333" y="740"/>
                  </a:cubicBezTo>
                  <a:cubicBezTo>
                    <a:pt x="293" y="486"/>
                    <a:pt x="296" y="148"/>
                    <a:pt x="298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5"/>
            <p:cNvSpPr/>
            <p:nvPr/>
          </p:nvSpPr>
          <p:spPr>
            <a:xfrm>
              <a:off x="1957820" y="2748001"/>
              <a:ext cx="139209" cy="98683"/>
            </a:xfrm>
            <a:custGeom>
              <a:rect b="b" l="l" r="r" t="t"/>
              <a:pathLst>
                <a:path extrusionOk="0" h="806" w="1137">
                  <a:moveTo>
                    <a:pt x="947" y="1"/>
                  </a:moveTo>
                  <a:cubicBezTo>
                    <a:pt x="925" y="1"/>
                    <a:pt x="891" y="22"/>
                    <a:pt x="804" y="73"/>
                  </a:cubicBezTo>
                  <a:cubicBezTo>
                    <a:pt x="740" y="111"/>
                    <a:pt x="0" y="564"/>
                    <a:pt x="263" y="663"/>
                  </a:cubicBezTo>
                  <a:cubicBezTo>
                    <a:pt x="287" y="672"/>
                    <a:pt x="311" y="676"/>
                    <a:pt x="337" y="676"/>
                  </a:cubicBezTo>
                  <a:cubicBezTo>
                    <a:pt x="597" y="676"/>
                    <a:pt x="930" y="245"/>
                    <a:pt x="930" y="245"/>
                  </a:cubicBezTo>
                  <a:lnTo>
                    <a:pt x="930" y="245"/>
                  </a:lnTo>
                  <a:cubicBezTo>
                    <a:pt x="930" y="245"/>
                    <a:pt x="563" y="805"/>
                    <a:pt x="757" y="805"/>
                  </a:cubicBezTo>
                  <a:cubicBezTo>
                    <a:pt x="759" y="805"/>
                    <a:pt x="760" y="805"/>
                    <a:pt x="761" y="805"/>
                  </a:cubicBezTo>
                  <a:cubicBezTo>
                    <a:pt x="968" y="794"/>
                    <a:pt x="1137" y="156"/>
                    <a:pt x="1037" y="76"/>
                  </a:cubicBezTo>
                  <a:cubicBezTo>
                    <a:pt x="981" y="31"/>
                    <a:pt x="973" y="1"/>
                    <a:pt x="947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5"/>
            <p:cNvSpPr/>
            <p:nvPr/>
          </p:nvSpPr>
          <p:spPr>
            <a:xfrm>
              <a:off x="2409723" y="2677234"/>
              <a:ext cx="150962" cy="109090"/>
            </a:xfrm>
            <a:custGeom>
              <a:rect b="b" l="l" r="r" t="t"/>
              <a:pathLst>
                <a:path extrusionOk="0" h="891" w="1233">
                  <a:moveTo>
                    <a:pt x="396" y="1"/>
                  </a:moveTo>
                  <a:cubicBezTo>
                    <a:pt x="354" y="1"/>
                    <a:pt x="303" y="29"/>
                    <a:pt x="241" y="113"/>
                  </a:cubicBezTo>
                  <a:cubicBezTo>
                    <a:pt x="241" y="113"/>
                    <a:pt x="219" y="92"/>
                    <a:pt x="184" y="92"/>
                  </a:cubicBezTo>
                  <a:cubicBezTo>
                    <a:pt x="157" y="92"/>
                    <a:pt x="123" y="103"/>
                    <a:pt x="85" y="145"/>
                  </a:cubicBezTo>
                  <a:cubicBezTo>
                    <a:pt x="1" y="243"/>
                    <a:pt x="455" y="890"/>
                    <a:pt x="585" y="890"/>
                  </a:cubicBezTo>
                  <a:cubicBezTo>
                    <a:pt x="586" y="890"/>
                    <a:pt x="588" y="890"/>
                    <a:pt x="589" y="890"/>
                  </a:cubicBezTo>
                  <a:cubicBezTo>
                    <a:pt x="710" y="874"/>
                    <a:pt x="697" y="742"/>
                    <a:pt x="697" y="742"/>
                  </a:cubicBezTo>
                  <a:lnTo>
                    <a:pt x="697" y="742"/>
                  </a:lnTo>
                  <a:cubicBezTo>
                    <a:pt x="697" y="742"/>
                    <a:pt x="749" y="766"/>
                    <a:pt x="793" y="766"/>
                  </a:cubicBezTo>
                  <a:cubicBezTo>
                    <a:pt x="814" y="766"/>
                    <a:pt x="834" y="760"/>
                    <a:pt x="844" y="742"/>
                  </a:cubicBezTo>
                  <a:cubicBezTo>
                    <a:pt x="871" y="689"/>
                    <a:pt x="849" y="611"/>
                    <a:pt x="849" y="611"/>
                  </a:cubicBezTo>
                  <a:lnTo>
                    <a:pt x="849" y="611"/>
                  </a:lnTo>
                  <a:cubicBezTo>
                    <a:pt x="849" y="611"/>
                    <a:pt x="918" y="656"/>
                    <a:pt x="970" y="656"/>
                  </a:cubicBezTo>
                  <a:cubicBezTo>
                    <a:pt x="983" y="656"/>
                    <a:pt x="995" y="653"/>
                    <a:pt x="1005" y="646"/>
                  </a:cubicBezTo>
                  <a:cubicBezTo>
                    <a:pt x="1050" y="608"/>
                    <a:pt x="1005" y="533"/>
                    <a:pt x="1005" y="533"/>
                  </a:cubicBezTo>
                  <a:lnTo>
                    <a:pt x="1005" y="533"/>
                  </a:lnTo>
                  <a:cubicBezTo>
                    <a:pt x="1005" y="533"/>
                    <a:pt x="1067" y="563"/>
                    <a:pt x="1122" y="563"/>
                  </a:cubicBezTo>
                  <a:cubicBezTo>
                    <a:pt x="1149" y="563"/>
                    <a:pt x="1175" y="556"/>
                    <a:pt x="1190" y="533"/>
                  </a:cubicBezTo>
                  <a:cubicBezTo>
                    <a:pt x="1233" y="466"/>
                    <a:pt x="997" y="56"/>
                    <a:pt x="924" y="30"/>
                  </a:cubicBezTo>
                  <a:cubicBezTo>
                    <a:pt x="916" y="27"/>
                    <a:pt x="908" y="25"/>
                    <a:pt x="900" y="25"/>
                  </a:cubicBezTo>
                  <a:cubicBezTo>
                    <a:pt x="836" y="25"/>
                    <a:pt x="782" y="113"/>
                    <a:pt x="782" y="113"/>
                  </a:cubicBezTo>
                  <a:cubicBezTo>
                    <a:pt x="782" y="113"/>
                    <a:pt x="732" y="25"/>
                    <a:pt x="646" y="25"/>
                  </a:cubicBezTo>
                  <a:cubicBezTo>
                    <a:pt x="633" y="25"/>
                    <a:pt x="618" y="27"/>
                    <a:pt x="603" y="32"/>
                  </a:cubicBezTo>
                  <a:cubicBezTo>
                    <a:pt x="516" y="57"/>
                    <a:pt x="515" y="91"/>
                    <a:pt x="519" y="106"/>
                  </a:cubicBezTo>
                  <a:lnTo>
                    <a:pt x="519" y="106"/>
                  </a:lnTo>
                  <a:cubicBezTo>
                    <a:pt x="508" y="81"/>
                    <a:pt x="467" y="1"/>
                    <a:pt x="396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5"/>
            <p:cNvSpPr/>
            <p:nvPr/>
          </p:nvSpPr>
          <p:spPr>
            <a:xfrm>
              <a:off x="2430414" y="2682376"/>
              <a:ext cx="130516" cy="105172"/>
            </a:xfrm>
            <a:custGeom>
              <a:rect b="b" l="l" r="r" t="t"/>
              <a:pathLst>
                <a:path extrusionOk="0" h="859" w="1066">
                  <a:moveTo>
                    <a:pt x="782" y="0"/>
                  </a:moveTo>
                  <a:cubicBezTo>
                    <a:pt x="763" y="0"/>
                    <a:pt x="743" y="22"/>
                    <a:pt x="758" y="41"/>
                  </a:cubicBezTo>
                  <a:cubicBezTo>
                    <a:pt x="830" y="127"/>
                    <a:pt x="879" y="210"/>
                    <a:pt x="916" y="301"/>
                  </a:cubicBezTo>
                  <a:cubicBezTo>
                    <a:pt x="943" y="363"/>
                    <a:pt x="1021" y="451"/>
                    <a:pt x="892" y="470"/>
                  </a:cubicBezTo>
                  <a:cubicBezTo>
                    <a:pt x="879" y="448"/>
                    <a:pt x="865" y="430"/>
                    <a:pt x="852" y="411"/>
                  </a:cubicBezTo>
                  <a:cubicBezTo>
                    <a:pt x="822" y="376"/>
                    <a:pt x="793" y="339"/>
                    <a:pt x="763" y="304"/>
                  </a:cubicBezTo>
                  <a:cubicBezTo>
                    <a:pt x="729" y="266"/>
                    <a:pt x="704" y="221"/>
                    <a:pt x="664" y="191"/>
                  </a:cubicBezTo>
                  <a:cubicBezTo>
                    <a:pt x="660" y="187"/>
                    <a:pt x="655" y="186"/>
                    <a:pt x="649" y="186"/>
                  </a:cubicBezTo>
                  <a:cubicBezTo>
                    <a:pt x="634" y="186"/>
                    <a:pt x="618" y="196"/>
                    <a:pt x="624" y="207"/>
                  </a:cubicBezTo>
                  <a:cubicBezTo>
                    <a:pt x="683" y="298"/>
                    <a:pt x="723" y="357"/>
                    <a:pt x="769" y="430"/>
                  </a:cubicBezTo>
                  <a:cubicBezTo>
                    <a:pt x="790" y="459"/>
                    <a:pt x="857" y="556"/>
                    <a:pt x="812" y="585"/>
                  </a:cubicBezTo>
                  <a:cubicBezTo>
                    <a:pt x="788" y="602"/>
                    <a:pt x="768" y="610"/>
                    <a:pt x="751" y="610"/>
                  </a:cubicBezTo>
                  <a:cubicBezTo>
                    <a:pt x="721" y="610"/>
                    <a:pt x="699" y="586"/>
                    <a:pt x="675" y="553"/>
                  </a:cubicBezTo>
                  <a:cubicBezTo>
                    <a:pt x="664" y="537"/>
                    <a:pt x="656" y="518"/>
                    <a:pt x="645" y="505"/>
                  </a:cubicBezTo>
                  <a:cubicBezTo>
                    <a:pt x="603" y="424"/>
                    <a:pt x="501" y="301"/>
                    <a:pt x="447" y="258"/>
                  </a:cubicBezTo>
                  <a:cubicBezTo>
                    <a:pt x="445" y="256"/>
                    <a:pt x="442" y="255"/>
                    <a:pt x="439" y="255"/>
                  </a:cubicBezTo>
                  <a:cubicBezTo>
                    <a:pt x="425" y="255"/>
                    <a:pt x="411" y="280"/>
                    <a:pt x="420" y="296"/>
                  </a:cubicBezTo>
                  <a:cubicBezTo>
                    <a:pt x="461" y="352"/>
                    <a:pt x="509" y="416"/>
                    <a:pt x="544" y="475"/>
                  </a:cubicBezTo>
                  <a:cubicBezTo>
                    <a:pt x="565" y="505"/>
                    <a:pt x="581" y="540"/>
                    <a:pt x="597" y="569"/>
                  </a:cubicBezTo>
                  <a:cubicBezTo>
                    <a:pt x="608" y="585"/>
                    <a:pt x="619" y="607"/>
                    <a:pt x="624" y="623"/>
                  </a:cubicBezTo>
                  <a:cubicBezTo>
                    <a:pt x="622" y="657"/>
                    <a:pt x="614" y="675"/>
                    <a:pt x="599" y="675"/>
                  </a:cubicBezTo>
                  <a:cubicBezTo>
                    <a:pt x="593" y="675"/>
                    <a:pt x="586" y="672"/>
                    <a:pt x="578" y="666"/>
                  </a:cubicBezTo>
                  <a:cubicBezTo>
                    <a:pt x="509" y="663"/>
                    <a:pt x="444" y="537"/>
                    <a:pt x="407" y="486"/>
                  </a:cubicBezTo>
                  <a:cubicBezTo>
                    <a:pt x="361" y="422"/>
                    <a:pt x="316" y="344"/>
                    <a:pt x="254" y="301"/>
                  </a:cubicBezTo>
                  <a:cubicBezTo>
                    <a:pt x="250" y="298"/>
                    <a:pt x="246" y="297"/>
                    <a:pt x="242" y="297"/>
                  </a:cubicBezTo>
                  <a:cubicBezTo>
                    <a:pt x="226" y="297"/>
                    <a:pt x="215" y="316"/>
                    <a:pt x="217" y="331"/>
                  </a:cubicBezTo>
                  <a:cubicBezTo>
                    <a:pt x="235" y="398"/>
                    <a:pt x="284" y="451"/>
                    <a:pt x="321" y="505"/>
                  </a:cubicBezTo>
                  <a:cubicBezTo>
                    <a:pt x="356" y="556"/>
                    <a:pt x="391" y="612"/>
                    <a:pt x="431" y="660"/>
                  </a:cubicBezTo>
                  <a:cubicBezTo>
                    <a:pt x="450" y="684"/>
                    <a:pt x="477" y="706"/>
                    <a:pt x="511" y="730"/>
                  </a:cubicBezTo>
                  <a:cubicBezTo>
                    <a:pt x="509" y="733"/>
                    <a:pt x="503" y="738"/>
                    <a:pt x="503" y="741"/>
                  </a:cubicBezTo>
                  <a:cubicBezTo>
                    <a:pt x="501" y="770"/>
                    <a:pt x="461" y="805"/>
                    <a:pt x="431" y="805"/>
                  </a:cubicBezTo>
                  <a:cubicBezTo>
                    <a:pt x="394" y="805"/>
                    <a:pt x="356" y="765"/>
                    <a:pt x="329" y="741"/>
                  </a:cubicBezTo>
                  <a:cubicBezTo>
                    <a:pt x="294" y="706"/>
                    <a:pt x="254" y="674"/>
                    <a:pt x="217" y="636"/>
                  </a:cubicBezTo>
                  <a:cubicBezTo>
                    <a:pt x="147" y="564"/>
                    <a:pt x="93" y="475"/>
                    <a:pt x="26" y="403"/>
                  </a:cubicBezTo>
                  <a:cubicBezTo>
                    <a:pt x="23" y="400"/>
                    <a:pt x="20" y="399"/>
                    <a:pt x="16" y="399"/>
                  </a:cubicBezTo>
                  <a:cubicBezTo>
                    <a:pt x="8" y="399"/>
                    <a:pt x="0" y="407"/>
                    <a:pt x="2" y="416"/>
                  </a:cubicBezTo>
                  <a:cubicBezTo>
                    <a:pt x="34" y="499"/>
                    <a:pt x="96" y="572"/>
                    <a:pt x="155" y="644"/>
                  </a:cubicBezTo>
                  <a:cubicBezTo>
                    <a:pt x="214" y="706"/>
                    <a:pt x="270" y="784"/>
                    <a:pt x="348" y="824"/>
                  </a:cubicBezTo>
                  <a:cubicBezTo>
                    <a:pt x="379" y="841"/>
                    <a:pt x="417" y="858"/>
                    <a:pt x="454" y="858"/>
                  </a:cubicBezTo>
                  <a:cubicBezTo>
                    <a:pt x="474" y="858"/>
                    <a:pt x="493" y="853"/>
                    <a:pt x="511" y="840"/>
                  </a:cubicBezTo>
                  <a:cubicBezTo>
                    <a:pt x="552" y="810"/>
                    <a:pt x="554" y="773"/>
                    <a:pt x="528" y="735"/>
                  </a:cubicBezTo>
                  <a:lnTo>
                    <a:pt x="528" y="735"/>
                  </a:lnTo>
                  <a:cubicBezTo>
                    <a:pt x="556" y="750"/>
                    <a:pt x="587" y="760"/>
                    <a:pt x="616" y="760"/>
                  </a:cubicBezTo>
                  <a:cubicBezTo>
                    <a:pt x="638" y="760"/>
                    <a:pt x="659" y="755"/>
                    <a:pt x="678" y="741"/>
                  </a:cubicBezTo>
                  <a:cubicBezTo>
                    <a:pt x="704" y="716"/>
                    <a:pt x="712" y="690"/>
                    <a:pt x="710" y="660"/>
                  </a:cubicBezTo>
                  <a:lnTo>
                    <a:pt x="710" y="660"/>
                  </a:lnTo>
                  <a:cubicBezTo>
                    <a:pt x="742" y="675"/>
                    <a:pt x="776" y="684"/>
                    <a:pt x="808" y="684"/>
                  </a:cubicBezTo>
                  <a:cubicBezTo>
                    <a:pt x="858" y="684"/>
                    <a:pt x="900" y="660"/>
                    <a:pt x="913" y="596"/>
                  </a:cubicBezTo>
                  <a:cubicBezTo>
                    <a:pt x="916" y="582"/>
                    <a:pt x="916" y="569"/>
                    <a:pt x="913" y="558"/>
                  </a:cubicBezTo>
                  <a:lnTo>
                    <a:pt x="913" y="558"/>
                  </a:lnTo>
                  <a:cubicBezTo>
                    <a:pt x="917" y="559"/>
                    <a:pt x="920" y="559"/>
                    <a:pt x="923" y="559"/>
                  </a:cubicBezTo>
                  <a:cubicBezTo>
                    <a:pt x="1004" y="559"/>
                    <a:pt x="1066" y="493"/>
                    <a:pt x="1048" y="403"/>
                  </a:cubicBezTo>
                  <a:cubicBezTo>
                    <a:pt x="1031" y="336"/>
                    <a:pt x="981" y="272"/>
                    <a:pt x="954" y="207"/>
                  </a:cubicBezTo>
                  <a:cubicBezTo>
                    <a:pt x="916" y="124"/>
                    <a:pt x="871" y="63"/>
                    <a:pt x="798" y="6"/>
                  </a:cubicBezTo>
                  <a:cubicBezTo>
                    <a:pt x="793" y="2"/>
                    <a:pt x="788" y="0"/>
                    <a:pt x="782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5"/>
            <p:cNvSpPr/>
            <p:nvPr/>
          </p:nvSpPr>
          <p:spPr>
            <a:xfrm>
              <a:off x="2452208" y="2604019"/>
              <a:ext cx="31711" cy="35139"/>
            </a:xfrm>
            <a:custGeom>
              <a:rect b="b" l="l" r="r" t="t"/>
              <a:pathLst>
                <a:path extrusionOk="0" h="287" w="259">
                  <a:moveTo>
                    <a:pt x="238" y="0"/>
                  </a:moveTo>
                  <a:cubicBezTo>
                    <a:pt x="186" y="0"/>
                    <a:pt x="142" y="47"/>
                    <a:pt x="108" y="83"/>
                  </a:cubicBezTo>
                  <a:cubicBezTo>
                    <a:pt x="65" y="132"/>
                    <a:pt x="31" y="180"/>
                    <a:pt x="9" y="242"/>
                  </a:cubicBezTo>
                  <a:cubicBezTo>
                    <a:pt x="0" y="266"/>
                    <a:pt x="18" y="286"/>
                    <a:pt x="37" y="286"/>
                  </a:cubicBezTo>
                  <a:cubicBezTo>
                    <a:pt x="47" y="286"/>
                    <a:pt x="56" y="281"/>
                    <a:pt x="63" y="268"/>
                  </a:cubicBezTo>
                  <a:cubicBezTo>
                    <a:pt x="90" y="220"/>
                    <a:pt x="116" y="175"/>
                    <a:pt x="151" y="134"/>
                  </a:cubicBezTo>
                  <a:cubicBezTo>
                    <a:pt x="186" y="100"/>
                    <a:pt x="240" y="70"/>
                    <a:pt x="256" y="27"/>
                  </a:cubicBezTo>
                  <a:cubicBezTo>
                    <a:pt x="258" y="14"/>
                    <a:pt x="253" y="0"/>
                    <a:pt x="242" y="0"/>
                  </a:cubicBezTo>
                  <a:cubicBezTo>
                    <a:pt x="241" y="0"/>
                    <a:pt x="239" y="0"/>
                    <a:pt x="238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5"/>
            <p:cNvSpPr/>
            <p:nvPr/>
          </p:nvSpPr>
          <p:spPr>
            <a:xfrm>
              <a:off x="2435189" y="2572676"/>
              <a:ext cx="39547" cy="41383"/>
            </a:xfrm>
            <a:custGeom>
              <a:rect b="b" l="l" r="r" t="t"/>
              <a:pathLst>
                <a:path extrusionOk="0" h="338" w="323">
                  <a:moveTo>
                    <a:pt x="239" y="0"/>
                  </a:moveTo>
                  <a:cubicBezTo>
                    <a:pt x="164" y="0"/>
                    <a:pt x="90" y="50"/>
                    <a:pt x="46" y="112"/>
                  </a:cubicBezTo>
                  <a:cubicBezTo>
                    <a:pt x="22" y="141"/>
                    <a:pt x="9" y="179"/>
                    <a:pt x="3" y="219"/>
                  </a:cubicBezTo>
                  <a:cubicBezTo>
                    <a:pt x="1" y="240"/>
                    <a:pt x="1" y="259"/>
                    <a:pt x="3" y="278"/>
                  </a:cubicBezTo>
                  <a:cubicBezTo>
                    <a:pt x="6" y="305"/>
                    <a:pt x="20" y="310"/>
                    <a:pt x="30" y="329"/>
                  </a:cubicBezTo>
                  <a:cubicBezTo>
                    <a:pt x="35" y="335"/>
                    <a:pt x="43" y="337"/>
                    <a:pt x="50" y="337"/>
                  </a:cubicBezTo>
                  <a:cubicBezTo>
                    <a:pt x="60" y="337"/>
                    <a:pt x="69" y="332"/>
                    <a:pt x="70" y="323"/>
                  </a:cubicBezTo>
                  <a:cubicBezTo>
                    <a:pt x="73" y="302"/>
                    <a:pt x="84" y="275"/>
                    <a:pt x="89" y="256"/>
                  </a:cubicBezTo>
                  <a:cubicBezTo>
                    <a:pt x="97" y="230"/>
                    <a:pt x="111" y="203"/>
                    <a:pt x="129" y="179"/>
                  </a:cubicBezTo>
                  <a:cubicBezTo>
                    <a:pt x="167" y="128"/>
                    <a:pt x="215" y="114"/>
                    <a:pt x="274" y="98"/>
                  </a:cubicBezTo>
                  <a:cubicBezTo>
                    <a:pt x="322" y="82"/>
                    <a:pt x="304" y="7"/>
                    <a:pt x="261" y="2"/>
                  </a:cubicBezTo>
                  <a:cubicBezTo>
                    <a:pt x="254" y="1"/>
                    <a:pt x="246" y="0"/>
                    <a:pt x="239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5"/>
            <p:cNvSpPr/>
            <p:nvPr/>
          </p:nvSpPr>
          <p:spPr>
            <a:xfrm>
              <a:off x="2803715" y="2770284"/>
              <a:ext cx="31956" cy="35506"/>
            </a:xfrm>
            <a:custGeom>
              <a:rect b="b" l="l" r="r" t="t"/>
              <a:pathLst>
                <a:path extrusionOk="0" h="290" w="261">
                  <a:moveTo>
                    <a:pt x="193" y="0"/>
                  </a:moveTo>
                  <a:cubicBezTo>
                    <a:pt x="178" y="0"/>
                    <a:pt x="164" y="8"/>
                    <a:pt x="159" y="28"/>
                  </a:cubicBezTo>
                  <a:cubicBezTo>
                    <a:pt x="143" y="76"/>
                    <a:pt x="143" y="119"/>
                    <a:pt x="105" y="157"/>
                  </a:cubicBezTo>
                  <a:cubicBezTo>
                    <a:pt x="76" y="189"/>
                    <a:pt x="25" y="202"/>
                    <a:pt x="3" y="248"/>
                  </a:cubicBezTo>
                  <a:cubicBezTo>
                    <a:pt x="1" y="253"/>
                    <a:pt x="1" y="267"/>
                    <a:pt x="9" y="275"/>
                  </a:cubicBezTo>
                  <a:cubicBezTo>
                    <a:pt x="23" y="285"/>
                    <a:pt x="39" y="290"/>
                    <a:pt x="55" y="290"/>
                  </a:cubicBezTo>
                  <a:cubicBezTo>
                    <a:pt x="100" y="290"/>
                    <a:pt x="146" y="255"/>
                    <a:pt x="177" y="224"/>
                  </a:cubicBezTo>
                  <a:cubicBezTo>
                    <a:pt x="220" y="181"/>
                    <a:pt x="261" y="106"/>
                    <a:pt x="244" y="41"/>
                  </a:cubicBezTo>
                  <a:cubicBezTo>
                    <a:pt x="240" y="18"/>
                    <a:pt x="215" y="0"/>
                    <a:pt x="193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2822080" y="2788037"/>
              <a:ext cx="42363" cy="40648"/>
            </a:xfrm>
            <a:custGeom>
              <a:rect b="b" l="l" r="r" t="t"/>
              <a:pathLst>
                <a:path extrusionOk="0" h="332" w="346">
                  <a:moveTo>
                    <a:pt x="288" y="0"/>
                  </a:moveTo>
                  <a:cubicBezTo>
                    <a:pt x="273" y="0"/>
                    <a:pt x="257" y="8"/>
                    <a:pt x="247" y="25"/>
                  </a:cubicBezTo>
                  <a:cubicBezTo>
                    <a:pt x="220" y="76"/>
                    <a:pt x="194" y="122"/>
                    <a:pt x="156" y="164"/>
                  </a:cubicBezTo>
                  <a:cubicBezTo>
                    <a:pt x="119" y="205"/>
                    <a:pt x="73" y="242"/>
                    <a:pt x="27" y="272"/>
                  </a:cubicBezTo>
                  <a:cubicBezTo>
                    <a:pt x="0" y="291"/>
                    <a:pt x="19" y="331"/>
                    <a:pt x="51" y="331"/>
                  </a:cubicBezTo>
                  <a:cubicBezTo>
                    <a:pt x="54" y="331"/>
                    <a:pt x="57" y="331"/>
                    <a:pt x="60" y="331"/>
                  </a:cubicBezTo>
                  <a:cubicBezTo>
                    <a:pt x="180" y="290"/>
                    <a:pt x="295" y="186"/>
                    <a:pt x="333" y="63"/>
                  </a:cubicBezTo>
                  <a:cubicBezTo>
                    <a:pt x="345" y="27"/>
                    <a:pt x="317" y="0"/>
                    <a:pt x="288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46"/>
          <p:cNvSpPr txBox="1"/>
          <p:nvPr>
            <p:ph type="title"/>
          </p:nvPr>
        </p:nvSpPr>
        <p:spPr>
          <a:xfrm>
            <a:off x="720000" y="445025"/>
            <a:ext cx="773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Modes</a:t>
            </a:r>
            <a:endParaRPr/>
          </a:p>
        </p:txBody>
      </p:sp>
      <p:sp>
        <p:nvSpPr>
          <p:cNvPr id="1800" name="Google Shape;1800;p46"/>
          <p:cNvSpPr/>
          <p:nvPr/>
        </p:nvSpPr>
        <p:spPr>
          <a:xfrm>
            <a:off x="714788" y="1106000"/>
            <a:ext cx="7998900" cy="4016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1" name="Google Shape;1801;p46"/>
          <p:cNvGrpSpPr/>
          <p:nvPr/>
        </p:nvGrpSpPr>
        <p:grpSpPr>
          <a:xfrm>
            <a:off x="1429550" y="1251600"/>
            <a:ext cx="5994425" cy="3693200"/>
            <a:chOff x="1429550" y="1251600"/>
            <a:chExt cx="5994425" cy="3693200"/>
          </a:xfrm>
        </p:grpSpPr>
        <p:pic>
          <p:nvPicPr>
            <p:cNvPr id="1802" name="Google Shape;1802;p46"/>
            <p:cNvPicPr preferRelativeResize="0"/>
            <p:nvPr/>
          </p:nvPicPr>
          <p:blipFill rotWithShape="1">
            <a:blip r:embed="rId3">
              <a:alphaModFix/>
            </a:blip>
            <a:srcRect b="5935" l="17142" r="21303" t="0"/>
            <a:stretch/>
          </p:blipFill>
          <p:spPr>
            <a:xfrm>
              <a:off x="1429550" y="1251600"/>
              <a:ext cx="2022300" cy="1617900"/>
            </a:xfrm>
            <a:prstGeom prst="ellipse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803" name="Google Shape;1803;p46"/>
            <p:cNvPicPr preferRelativeResize="0"/>
            <p:nvPr/>
          </p:nvPicPr>
          <p:blipFill rotWithShape="1">
            <a:blip r:embed="rId4">
              <a:alphaModFix/>
            </a:blip>
            <a:srcRect b="59" l="7078" r="25055" t="59"/>
            <a:stretch/>
          </p:blipFill>
          <p:spPr>
            <a:xfrm>
              <a:off x="5319050" y="1251600"/>
              <a:ext cx="2022300" cy="1617900"/>
            </a:xfrm>
            <a:prstGeom prst="ellipse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804" name="Google Shape;1804;p46"/>
            <p:cNvPicPr preferRelativeResize="0"/>
            <p:nvPr/>
          </p:nvPicPr>
          <p:blipFill rotWithShape="1">
            <a:blip r:embed="rId5">
              <a:alphaModFix/>
            </a:blip>
            <a:srcRect b="2134" l="9651" r="22615" t="2144"/>
            <a:stretch/>
          </p:blipFill>
          <p:spPr>
            <a:xfrm>
              <a:off x="5401675" y="3326900"/>
              <a:ext cx="2022300" cy="1617900"/>
            </a:xfrm>
            <a:prstGeom prst="ellipse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805" name="Google Shape;1805;p46"/>
            <p:cNvPicPr preferRelativeResize="0"/>
            <p:nvPr/>
          </p:nvPicPr>
          <p:blipFill rotWithShape="1">
            <a:blip r:embed="rId6">
              <a:alphaModFix/>
            </a:blip>
            <a:srcRect b="0" l="11555" r="22862" t="2733"/>
            <a:stretch/>
          </p:blipFill>
          <p:spPr>
            <a:xfrm>
              <a:off x="1429550" y="3326900"/>
              <a:ext cx="2022300" cy="1617900"/>
            </a:xfrm>
            <a:prstGeom prst="ellipse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1806" name="Google Shape;1806;p46"/>
            <p:cNvCxnSpPr>
              <a:stCxn id="1803" idx="2"/>
              <a:endCxn id="1802" idx="6"/>
            </p:cNvCxnSpPr>
            <p:nvPr/>
          </p:nvCxnSpPr>
          <p:spPr>
            <a:xfrm flipH="1">
              <a:off x="3451850" y="2060550"/>
              <a:ext cx="1867200" cy="6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1529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07" name="Google Shape;1807;p46"/>
            <p:cNvCxnSpPr>
              <a:stCxn id="1804" idx="6"/>
              <a:endCxn id="1803" idx="6"/>
            </p:cNvCxnSpPr>
            <p:nvPr/>
          </p:nvCxnSpPr>
          <p:spPr>
            <a:xfrm rot="10800000">
              <a:off x="7341475" y="2060450"/>
              <a:ext cx="82500" cy="2075400"/>
            </a:xfrm>
            <a:prstGeom prst="bentConnector3">
              <a:avLst>
                <a:gd fmla="val -288636" name="adj1"/>
              </a:avLst>
            </a:prstGeom>
            <a:noFill/>
            <a:ln cap="flat" cmpd="sng" w="9525">
              <a:solidFill>
                <a:srgbClr val="1529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08" name="Google Shape;1808;p46"/>
            <p:cNvCxnSpPr>
              <a:stCxn id="1804" idx="2"/>
              <a:endCxn id="1805" idx="6"/>
            </p:cNvCxnSpPr>
            <p:nvPr/>
          </p:nvCxnSpPr>
          <p:spPr>
            <a:xfrm flipH="1">
              <a:off x="3451975" y="4135850"/>
              <a:ext cx="1949700" cy="600"/>
            </a:xfrm>
            <a:prstGeom prst="bentConnector3">
              <a:avLst>
                <a:gd fmla="val 50003" name="adj1"/>
              </a:avLst>
            </a:prstGeom>
            <a:noFill/>
            <a:ln cap="flat" cmpd="sng" w="9525">
              <a:solidFill>
                <a:srgbClr val="15293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47"/>
          <p:cNvSpPr/>
          <p:nvPr/>
        </p:nvSpPr>
        <p:spPr>
          <a:xfrm>
            <a:off x="585700" y="921125"/>
            <a:ext cx="7998900" cy="4016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47"/>
          <p:cNvSpPr txBox="1"/>
          <p:nvPr>
            <p:ph type="title"/>
          </p:nvPr>
        </p:nvSpPr>
        <p:spPr>
          <a:xfrm>
            <a:off x="2100450" y="79325"/>
            <a:ext cx="4943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Preview</a:t>
            </a:r>
            <a:endParaRPr/>
          </a:p>
        </p:txBody>
      </p:sp>
      <p:pic>
        <p:nvPicPr>
          <p:cNvPr id="1815" name="Google Shape;18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350" y="1272582"/>
            <a:ext cx="5890200" cy="3313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0"/>
          <p:cNvSpPr/>
          <p:nvPr/>
        </p:nvSpPr>
        <p:spPr>
          <a:xfrm rot="10800000">
            <a:off x="1430650" y="1228038"/>
            <a:ext cx="2798700" cy="160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85725" rotWithShape="0" algn="bl" dir="4440000" dist="9525">
              <a:srgbClr val="191919">
                <a:alpha val="5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0"/>
          <p:cNvSpPr/>
          <p:nvPr/>
        </p:nvSpPr>
        <p:spPr>
          <a:xfrm rot="10800000">
            <a:off x="4908250" y="3043663"/>
            <a:ext cx="2798700" cy="160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0"/>
          <p:cNvSpPr/>
          <p:nvPr/>
        </p:nvSpPr>
        <p:spPr>
          <a:xfrm rot="10800000">
            <a:off x="5995300" y="3106488"/>
            <a:ext cx="624600" cy="529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0"/>
          <p:cNvSpPr/>
          <p:nvPr/>
        </p:nvSpPr>
        <p:spPr>
          <a:xfrm rot="10800000">
            <a:off x="1430650" y="3043663"/>
            <a:ext cx="2798700" cy="160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0"/>
          <p:cNvSpPr/>
          <p:nvPr/>
        </p:nvSpPr>
        <p:spPr>
          <a:xfrm rot="10800000">
            <a:off x="2511425" y="3088675"/>
            <a:ext cx="624600" cy="529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0"/>
          <p:cNvSpPr/>
          <p:nvPr/>
        </p:nvSpPr>
        <p:spPr>
          <a:xfrm rot="10800000">
            <a:off x="4908250" y="1184963"/>
            <a:ext cx="2798700" cy="160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0"/>
          <p:cNvSpPr/>
          <p:nvPr/>
        </p:nvSpPr>
        <p:spPr>
          <a:xfrm rot="10800000">
            <a:off x="5985700" y="1281925"/>
            <a:ext cx="624600" cy="529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0"/>
          <p:cNvSpPr/>
          <p:nvPr/>
        </p:nvSpPr>
        <p:spPr>
          <a:xfrm rot="10800000">
            <a:off x="2483100" y="1281925"/>
            <a:ext cx="624600" cy="529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0"/>
          <p:cNvSpPr txBox="1"/>
          <p:nvPr>
            <p:ph idx="9" type="subTitle"/>
          </p:nvPr>
        </p:nvSpPr>
        <p:spPr>
          <a:xfrm>
            <a:off x="1430650" y="2075625"/>
            <a:ext cx="2828100" cy="40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lang="en" sz="2300">
                <a:latin typeface="Raleway ExtraBold"/>
                <a:ea typeface="Raleway ExtraBold"/>
                <a:cs typeface="Raleway ExtraBold"/>
                <a:sym typeface="Raleway ExtraBold"/>
              </a:rPr>
              <a:t>Background</a:t>
            </a:r>
            <a:endParaRPr b="0" sz="230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43" name="Google Shape;643;p30"/>
          <p:cNvSpPr txBox="1"/>
          <p:nvPr>
            <p:ph idx="13" type="subTitle"/>
          </p:nvPr>
        </p:nvSpPr>
        <p:spPr>
          <a:xfrm>
            <a:off x="5014975" y="2044263"/>
            <a:ext cx="2828100" cy="46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>
                <a:latin typeface="Raleway ExtraBold"/>
                <a:ea typeface="Raleway ExtraBold"/>
                <a:cs typeface="Raleway ExtraBold"/>
                <a:sym typeface="Raleway ExtraBold"/>
              </a:rPr>
              <a:t>Objective</a:t>
            </a:r>
            <a:endParaRPr b="0" sz="230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44" name="Google Shape;644;p30"/>
          <p:cNvSpPr txBox="1"/>
          <p:nvPr>
            <p:ph idx="14" type="subTitle"/>
          </p:nvPr>
        </p:nvSpPr>
        <p:spPr>
          <a:xfrm>
            <a:off x="1430650" y="4078175"/>
            <a:ext cx="2828100" cy="381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300">
                <a:latin typeface="Raleway ExtraBold"/>
                <a:ea typeface="Raleway ExtraBold"/>
                <a:cs typeface="Raleway ExtraBold"/>
                <a:sym typeface="Raleway ExtraBold"/>
              </a:rPr>
              <a:t>Materials and Methods</a:t>
            </a:r>
            <a:endParaRPr sz="230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45" name="Google Shape;645;p30"/>
          <p:cNvSpPr txBox="1"/>
          <p:nvPr>
            <p:ph idx="15" type="subTitle"/>
          </p:nvPr>
        </p:nvSpPr>
        <p:spPr>
          <a:xfrm>
            <a:off x="4893550" y="4078175"/>
            <a:ext cx="2828100" cy="381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Raleway ExtraBold"/>
                <a:ea typeface="Raleway ExtraBold"/>
                <a:cs typeface="Raleway ExtraBold"/>
                <a:sym typeface="Raleway ExtraBold"/>
              </a:rPr>
              <a:t>Hardware Implementation</a:t>
            </a:r>
            <a:endParaRPr sz="230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46" name="Google Shape;646;p30"/>
          <p:cNvSpPr txBox="1"/>
          <p:nvPr>
            <p:ph idx="2" type="title"/>
          </p:nvPr>
        </p:nvSpPr>
        <p:spPr>
          <a:xfrm>
            <a:off x="2483100" y="1332775"/>
            <a:ext cx="6246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47" name="Google Shape;647;p30"/>
          <p:cNvSpPr txBox="1"/>
          <p:nvPr>
            <p:ph idx="3" type="title"/>
          </p:nvPr>
        </p:nvSpPr>
        <p:spPr>
          <a:xfrm>
            <a:off x="5974750" y="1348425"/>
            <a:ext cx="6657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48" name="Google Shape;648;p30"/>
          <p:cNvSpPr txBox="1"/>
          <p:nvPr>
            <p:ph idx="5" type="title"/>
          </p:nvPr>
        </p:nvSpPr>
        <p:spPr>
          <a:xfrm>
            <a:off x="2490875" y="3120100"/>
            <a:ext cx="6657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49" name="Google Shape;649;p30"/>
          <p:cNvSpPr txBox="1"/>
          <p:nvPr>
            <p:ph idx="7" type="title"/>
          </p:nvPr>
        </p:nvSpPr>
        <p:spPr>
          <a:xfrm>
            <a:off x="5974750" y="3120100"/>
            <a:ext cx="6657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50" name="Google Shape;65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48"/>
          <p:cNvSpPr/>
          <p:nvPr/>
        </p:nvSpPr>
        <p:spPr>
          <a:xfrm>
            <a:off x="585700" y="921125"/>
            <a:ext cx="7998900" cy="4016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48"/>
          <p:cNvSpPr txBox="1"/>
          <p:nvPr>
            <p:ph type="title"/>
          </p:nvPr>
        </p:nvSpPr>
        <p:spPr>
          <a:xfrm>
            <a:off x="2100450" y="79325"/>
            <a:ext cx="4943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Preview</a:t>
            </a:r>
            <a:endParaRPr/>
          </a:p>
        </p:txBody>
      </p:sp>
      <p:sp>
        <p:nvSpPr>
          <p:cNvPr id="1822" name="Google Shape;1822;p48"/>
          <p:cNvSpPr txBox="1"/>
          <p:nvPr/>
        </p:nvSpPr>
        <p:spPr>
          <a:xfrm>
            <a:off x="472000" y="1697275"/>
            <a:ext cx="32880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RT : Reaction time (ms)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 : Distance (cm)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TN : Total Number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 : Velocity (cm/s)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3" name="Google Shape;18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375" y="1774888"/>
            <a:ext cx="3810000" cy="214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49"/>
          <p:cNvSpPr txBox="1"/>
          <p:nvPr>
            <p:ph type="title"/>
          </p:nvPr>
        </p:nvSpPr>
        <p:spPr>
          <a:xfrm>
            <a:off x="2100450" y="79325"/>
            <a:ext cx="4943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Modes</a:t>
            </a:r>
            <a:endParaRPr/>
          </a:p>
        </p:txBody>
      </p:sp>
      <p:sp>
        <p:nvSpPr>
          <p:cNvPr id="1829" name="Google Shape;1829;p49"/>
          <p:cNvSpPr txBox="1"/>
          <p:nvPr/>
        </p:nvSpPr>
        <p:spPr>
          <a:xfrm>
            <a:off x="531200" y="855100"/>
            <a:ext cx="34851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0" name="Google Shape;1830;p49"/>
          <p:cNvPicPr preferRelativeResize="0"/>
          <p:nvPr/>
        </p:nvPicPr>
        <p:blipFill rotWithShape="1">
          <a:blip r:embed="rId3">
            <a:alphaModFix/>
          </a:blip>
          <a:srcRect b="0" l="7167" r="5739" t="0"/>
          <a:stretch/>
        </p:blipFill>
        <p:spPr>
          <a:xfrm>
            <a:off x="5075150" y="1143575"/>
            <a:ext cx="3288000" cy="181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1" name="Google Shape;1831;p49"/>
          <p:cNvPicPr preferRelativeResize="0"/>
          <p:nvPr/>
        </p:nvPicPr>
        <p:blipFill rotWithShape="1">
          <a:blip r:embed="rId4">
            <a:alphaModFix/>
          </a:blip>
          <a:srcRect b="7138" l="13660" r="13870" t="7986"/>
          <a:stretch/>
        </p:blipFill>
        <p:spPr>
          <a:xfrm>
            <a:off x="767250" y="1143550"/>
            <a:ext cx="2932500" cy="187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2" name="Google Shape;1832;p49"/>
          <p:cNvSpPr txBox="1"/>
          <p:nvPr/>
        </p:nvSpPr>
        <p:spPr>
          <a:xfrm>
            <a:off x="5350800" y="3269100"/>
            <a:ext cx="3114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Calibration Mode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833" name="Google Shape;1833;p49"/>
          <p:cNvSpPr txBox="1"/>
          <p:nvPr/>
        </p:nvSpPr>
        <p:spPr>
          <a:xfrm>
            <a:off x="4897500" y="3589125"/>
            <a:ext cx="41070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It focuses on sensor data acquisition, gathers all sensor readings and calculates the average value.</a:t>
            </a:r>
            <a:endParaRPr sz="18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834" name="Google Shape;1834;p49"/>
          <p:cNvSpPr txBox="1"/>
          <p:nvPr/>
        </p:nvSpPr>
        <p:spPr>
          <a:xfrm>
            <a:off x="1101250" y="3284700"/>
            <a:ext cx="3355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Stored Value Mode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835" name="Google Shape;1835;p49"/>
          <p:cNvSpPr txBox="1"/>
          <p:nvPr/>
        </p:nvSpPr>
        <p:spPr>
          <a:xfrm>
            <a:off x="207300" y="3589125"/>
            <a:ext cx="46902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It retrieves value stored within the dedicated memory chip on device, diagnoses potential memory-related errors during gameplay.</a:t>
            </a:r>
            <a:endParaRPr sz="18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836" name="Google Shape;1836;p49"/>
          <p:cNvSpPr/>
          <p:nvPr/>
        </p:nvSpPr>
        <p:spPr>
          <a:xfrm>
            <a:off x="1184100" y="3194400"/>
            <a:ext cx="502200" cy="9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49"/>
          <p:cNvSpPr/>
          <p:nvPr/>
        </p:nvSpPr>
        <p:spPr>
          <a:xfrm>
            <a:off x="5464950" y="3178900"/>
            <a:ext cx="502200" cy="9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50"/>
          <p:cNvSpPr txBox="1"/>
          <p:nvPr>
            <p:ph idx="4294967295" type="subTitle"/>
          </p:nvPr>
        </p:nvSpPr>
        <p:spPr>
          <a:xfrm>
            <a:off x="2815225" y="1628350"/>
            <a:ext cx="35136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50"/>
          <p:cNvSpPr txBox="1"/>
          <p:nvPr>
            <p:ph idx="4294967295"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Thanks</a:t>
            </a:r>
            <a:endParaRPr sz="5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1"/>
          <p:cNvSpPr/>
          <p:nvPr/>
        </p:nvSpPr>
        <p:spPr>
          <a:xfrm>
            <a:off x="154575" y="4902550"/>
            <a:ext cx="3975600" cy="358200"/>
          </a:xfrm>
          <a:prstGeom prst="ellipse">
            <a:avLst/>
          </a:prstGeom>
          <a:solidFill>
            <a:srgbClr val="4DAEA7">
              <a:alpha val="2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1"/>
          <p:cNvSpPr/>
          <p:nvPr/>
        </p:nvSpPr>
        <p:spPr>
          <a:xfrm rot="10800000">
            <a:off x="5669675" y="1546150"/>
            <a:ext cx="939900" cy="884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1"/>
          <p:cNvSpPr txBox="1"/>
          <p:nvPr>
            <p:ph type="title"/>
          </p:nvPr>
        </p:nvSpPr>
        <p:spPr>
          <a:xfrm>
            <a:off x="4322225" y="2562650"/>
            <a:ext cx="3634800" cy="67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Introduction</a:t>
            </a:r>
            <a:endParaRPr sz="4400"/>
          </a:p>
        </p:txBody>
      </p:sp>
      <p:sp>
        <p:nvSpPr>
          <p:cNvPr id="658" name="Google Shape;658;p31"/>
          <p:cNvSpPr txBox="1"/>
          <p:nvPr>
            <p:ph idx="2" type="title"/>
          </p:nvPr>
        </p:nvSpPr>
        <p:spPr>
          <a:xfrm>
            <a:off x="5605325" y="1621750"/>
            <a:ext cx="1068600" cy="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59" name="Google Shape;659;p31"/>
          <p:cNvGrpSpPr/>
          <p:nvPr/>
        </p:nvGrpSpPr>
        <p:grpSpPr>
          <a:xfrm flipH="1">
            <a:off x="726275" y="1856025"/>
            <a:ext cx="3073830" cy="3287476"/>
            <a:chOff x="936600" y="1187825"/>
            <a:chExt cx="3073830" cy="3287476"/>
          </a:xfrm>
        </p:grpSpPr>
        <p:sp>
          <p:nvSpPr>
            <p:cNvPr id="660" name="Google Shape;660;p31"/>
            <p:cNvSpPr/>
            <p:nvPr/>
          </p:nvSpPr>
          <p:spPr>
            <a:xfrm>
              <a:off x="3100372" y="4159297"/>
              <a:ext cx="489740" cy="226750"/>
            </a:xfrm>
            <a:custGeom>
              <a:rect b="b" l="l" r="r" t="t"/>
              <a:pathLst>
                <a:path extrusionOk="0" h="1852" w="4000">
                  <a:moveTo>
                    <a:pt x="3374" y="0"/>
                  </a:moveTo>
                  <a:cubicBezTo>
                    <a:pt x="3365" y="0"/>
                    <a:pt x="3357" y="2"/>
                    <a:pt x="3351" y="6"/>
                  </a:cubicBezTo>
                  <a:cubicBezTo>
                    <a:pt x="3297" y="41"/>
                    <a:pt x="3195" y="202"/>
                    <a:pt x="3139" y="296"/>
                  </a:cubicBezTo>
                  <a:cubicBezTo>
                    <a:pt x="3120" y="327"/>
                    <a:pt x="3088" y="343"/>
                    <a:pt x="3053" y="343"/>
                  </a:cubicBezTo>
                  <a:cubicBezTo>
                    <a:pt x="3042" y="343"/>
                    <a:pt x="3031" y="342"/>
                    <a:pt x="3021" y="339"/>
                  </a:cubicBezTo>
                  <a:cubicBezTo>
                    <a:pt x="2879" y="288"/>
                    <a:pt x="2573" y="184"/>
                    <a:pt x="2407" y="184"/>
                  </a:cubicBezTo>
                  <a:cubicBezTo>
                    <a:pt x="2382" y="184"/>
                    <a:pt x="2360" y="186"/>
                    <a:pt x="2343" y="191"/>
                  </a:cubicBezTo>
                  <a:cubicBezTo>
                    <a:pt x="2177" y="240"/>
                    <a:pt x="1252" y="886"/>
                    <a:pt x="1142" y="963"/>
                  </a:cubicBezTo>
                  <a:cubicBezTo>
                    <a:pt x="1137" y="969"/>
                    <a:pt x="1129" y="971"/>
                    <a:pt x="1118" y="971"/>
                  </a:cubicBezTo>
                  <a:cubicBezTo>
                    <a:pt x="1030" y="1003"/>
                    <a:pt x="461" y="1194"/>
                    <a:pt x="225" y="1282"/>
                  </a:cubicBezTo>
                  <a:cubicBezTo>
                    <a:pt x="180" y="1301"/>
                    <a:pt x="148" y="1314"/>
                    <a:pt x="132" y="1322"/>
                  </a:cubicBezTo>
                  <a:cubicBezTo>
                    <a:pt x="51" y="1365"/>
                    <a:pt x="0" y="1569"/>
                    <a:pt x="0" y="1706"/>
                  </a:cubicBezTo>
                  <a:cubicBezTo>
                    <a:pt x="0" y="1773"/>
                    <a:pt x="14" y="1824"/>
                    <a:pt x="41" y="1834"/>
                  </a:cubicBezTo>
                  <a:cubicBezTo>
                    <a:pt x="434" y="1847"/>
                    <a:pt x="854" y="1851"/>
                    <a:pt x="1231" y="1851"/>
                  </a:cubicBezTo>
                  <a:cubicBezTo>
                    <a:pt x="1335" y="1851"/>
                    <a:pt x="1435" y="1851"/>
                    <a:pt x="1531" y="1850"/>
                  </a:cubicBezTo>
                  <a:cubicBezTo>
                    <a:pt x="1938" y="1848"/>
                    <a:pt x="2262" y="1840"/>
                    <a:pt x="2402" y="1840"/>
                  </a:cubicBezTo>
                  <a:cubicBezTo>
                    <a:pt x="2450" y="1840"/>
                    <a:pt x="2493" y="1816"/>
                    <a:pt x="2522" y="1783"/>
                  </a:cubicBezTo>
                  <a:lnTo>
                    <a:pt x="2608" y="1679"/>
                  </a:lnTo>
                  <a:cubicBezTo>
                    <a:pt x="2626" y="1655"/>
                    <a:pt x="2652" y="1644"/>
                    <a:pt x="2679" y="1644"/>
                  </a:cubicBezTo>
                  <a:cubicBezTo>
                    <a:pt x="2710" y="1644"/>
                    <a:pt x="2741" y="1658"/>
                    <a:pt x="2761" y="1687"/>
                  </a:cubicBezTo>
                  <a:cubicBezTo>
                    <a:pt x="2811" y="1757"/>
                    <a:pt x="2893" y="1797"/>
                    <a:pt x="2976" y="1797"/>
                  </a:cubicBezTo>
                  <a:cubicBezTo>
                    <a:pt x="2981" y="1797"/>
                    <a:pt x="2986" y="1797"/>
                    <a:pt x="2991" y="1797"/>
                  </a:cubicBezTo>
                  <a:cubicBezTo>
                    <a:pt x="3190" y="1783"/>
                    <a:pt x="3541" y="1757"/>
                    <a:pt x="3777" y="1743"/>
                  </a:cubicBezTo>
                  <a:cubicBezTo>
                    <a:pt x="3905" y="1735"/>
                    <a:pt x="3999" y="1615"/>
                    <a:pt x="3978" y="1486"/>
                  </a:cubicBezTo>
                  <a:lnTo>
                    <a:pt x="3978" y="1478"/>
                  </a:lnTo>
                  <a:cubicBezTo>
                    <a:pt x="3972" y="1459"/>
                    <a:pt x="3970" y="1435"/>
                    <a:pt x="3964" y="1414"/>
                  </a:cubicBezTo>
                  <a:cubicBezTo>
                    <a:pt x="3937" y="1266"/>
                    <a:pt x="3897" y="1092"/>
                    <a:pt x="3852" y="918"/>
                  </a:cubicBezTo>
                  <a:cubicBezTo>
                    <a:pt x="3822" y="802"/>
                    <a:pt x="3795" y="687"/>
                    <a:pt x="3766" y="583"/>
                  </a:cubicBezTo>
                  <a:cubicBezTo>
                    <a:pt x="3718" y="417"/>
                    <a:pt x="3672" y="274"/>
                    <a:pt x="3643" y="213"/>
                  </a:cubicBezTo>
                  <a:cubicBezTo>
                    <a:pt x="3637" y="205"/>
                    <a:pt x="3635" y="199"/>
                    <a:pt x="3629" y="191"/>
                  </a:cubicBezTo>
                  <a:cubicBezTo>
                    <a:pt x="3593" y="153"/>
                    <a:pt x="3451" y="0"/>
                    <a:pt x="3374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3276799" y="4192232"/>
              <a:ext cx="176429" cy="105661"/>
            </a:xfrm>
            <a:custGeom>
              <a:rect b="b" l="l" r="r" t="t"/>
              <a:pathLst>
                <a:path extrusionOk="0" h="863" w="1441">
                  <a:moveTo>
                    <a:pt x="1416" y="0"/>
                  </a:moveTo>
                  <a:cubicBezTo>
                    <a:pt x="1170" y="8"/>
                    <a:pt x="931" y="180"/>
                    <a:pt x="736" y="324"/>
                  </a:cubicBezTo>
                  <a:cubicBezTo>
                    <a:pt x="508" y="496"/>
                    <a:pt x="296" y="684"/>
                    <a:pt x="33" y="804"/>
                  </a:cubicBezTo>
                  <a:cubicBezTo>
                    <a:pt x="0" y="818"/>
                    <a:pt x="15" y="863"/>
                    <a:pt x="46" y="863"/>
                  </a:cubicBezTo>
                  <a:cubicBezTo>
                    <a:pt x="50" y="863"/>
                    <a:pt x="53" y="862"/>
                    <a:pt x="58" y="860"/>
                  </a:cubicBezTo>
                  <a:cubicBezTo>
                    <a:pt x="301" y="751"/>
                    <a:pt x="505" y="579"/>
                    <a:pt x="714" y="418"/>
                  </a:cubicBezTo>
                  <a:cubicBezTo>
                    <a:pt x="827" y="327"/>
                    <a:pt x="945" y="244"/>
                    <a:pt x="1071" y="174"/>
                  </a:cubicBezTo>
                  <a:cubicBezTo>
                    <a:pt x="1186" y="113"/>
                    <a:pt x="1304" y="75"/>
                    <a:pt x="1424" y="32"/>
                  </a:cubicBezTo>
                  <a:cubicBezTo>
                    <a:pt x="1440" y="27"/>
                    <a:pt x="1435" y="0"/>
                    <a:pt x="1416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3307041" y="4216107"/>
              <a:ext cx="234830" cy="138352"/>
            </a:xfrm>
            <a:custGeom>
              <a:rect b="b" l="l" r="r" t="t"/>
              <a:pathLst>
                <a:path extrusionOk="0" h="1130" w="1918">
                  <a:moveTo>
                    <a:pt x="1494" y="0"/>
                  </a:moveTo>
                  <a:cubicBezTo>
                    <a:pt x="1482" y="0"/>
                    <a:pt x="1470" y="3"/>
                    <a:pt x="1459" y="9"/>
                  </a:cubicBezTo>
                  <a:cubicBezTo>
                    <a:pt x="1296" y="79"/>
                    <a:pt x="790" y="343"/>
                    <a:pt x="680" y="399"/>
                  </a:cubicBezTo>
                  <a:lnTo>
                    <a:pt x="680" y="399"/>
                  </a:lnTo>
                  <a:cubicBezTo>
                    <a:pt x="695" y="388"/>
                    <a:pt x="703" y="382"/>
                    <a:pt x="702" y="382"/>
                  </a:cubicBezTo>
                  <a:lnTo>
                    <a:pt x="702" y="382"/>
                  </a:lnTo>
                  <a:cubicBezTo>
                    <a:pt x="702" y="382"/>
                    <a:pt x="688" y="390"/>
                    <a:pt x="660" y="408"/>
                  </a:cubicBezTo>
                  <a:cubicBezTo>
                    <a:pt x="659" y="409"/>
                    <a:pt x="659" y="409"/>
                    <a:pt x="659" y="409"/>
                  </a:cubicBezTo>
                  <a:cubicBezTo>
                    <a:pt x="660" y="409"/>
                    <a:pt x="667" y="405"/>
                    <a:pt x="680" y="399"/>
                  </a:cubicBezTo>
                  <a:lnTo>
                    <a:pt x="680" y="399"/>
                  </a:lnTo>
                  <a:cubicBezTo>
                    <a:pt x="584" y="470"/>
                    <a:pt x="196" y="751"/>
                    <a:pt x="44" y="968"/>
                  </a:cubicBezTo>
                  <a:cubicBezTo>
                    <a:pt x="1" y="1030"/>
                    <a:pt x="49" y="1118"/>
                    <a:pt x="124" y="1118"/>
                  </a:cubicBezTo>
                  <a:cubicBezTo>
                    <a:pt x="406" y="1118"/>
                    <a:pt x="561" y="1124"/>
                    <a:pt x="647" y="1129"/>
                  </a:cubicBezTo>
                  <a:cubicBezTo>
                    <a:pt x="648" y="1129"/>
                    <a:pt x="650" y="1129"/>
                    <a:pt x="652" y="1129"/>
                  </a:cubicBezTo>
                  <a:cubicBezTo>
                    <a:pt x="703" y="1129"/>
                    <a:pt x="743" y="1090"/>
                    <a:pt x="749" y="1038"/>
                  </a:cubicBezTo>
                  <a:cubicBezTo>
                    <a:pt x="754" y="928"/>
                    <a:pt x="797" y="749"/>
                    <a:pt x="966" y="623"/>
                  </a:cubicBezTo>
                  <a:cubicBezTo>
                    <a:pt x="1132" y="499"/>
                    <a:pt x="1531" y="419"/>
                    <a:pt x="1802" y="379"/>
                  </a:cubicBezTo>
                  <a:cubicBezTo>
                    <a:pt x="1893" y="365"/>
                    <a:pt x="1917" y="247"/>
                    <a:pt x="1839" y="199"/>
                  </a:cubicBezTo>
                  <a:lnTo>
                    <a:pt x="1545" y="17"/>
                  </a:lnTo>
                  <a:cubicBezTo>
                    <a:pt x="1529" y="6"/>
                    <a:pt x="1511" y="0"/>
                    <a:pt x="1494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3100372" y="4312462"/>
              <a:ext cx="237646" cy="73583"/>
            </a:xfrm>
            <a:custGeom>
              <a:rect b="b" l="l" r="r" t="t"/>
              <a:pathLst>
                <a:path extrusionOk="0" h="601" w="1941">
                  <a:moveTo>
                    <a:pt x="1123" y="1"/>
                  </a:moveTo>
                  <a:cubicBezTo>
                    <a:pt x="826" y="1"/>
                    <a:pt x="455" y="17"/>
                    <a:pt x="223" y="29"/>
                  </a:cubicBezTo>
                  <a:cubicBezTo>
                    <a:pt x="177" y="47"/>
                    <a:pt x="145" y="61"/>
                    <a:pt x="129" y="69"/>
                  </a:cubicBezTo>
                  <a:cubicBezTo>
                    <a:pt x="51" y="114"/>
                    <a:pt x="0" y="318"/>
                    <a:pt x="0" y="455"/>
                  </a:cubicBezTo>
                  <a:cubicBezTo>
                    <a:pt x="0" y="522"/>
                    <a:pt x="14" y="573"/>
                    <a:pt x="41" y="583"/>
                  </a:cubicBezTo>
                  <a:cubicBezTo>
                    <a:pt x="430" y="596"/>
                    <a:pt x="842" y="600"/>
                    <a:pt x="1215" y="600"/>
                  </a:cubicBezTo>
                  <a:cubicBezTo>
                    <a:pt x="1317" y="600"/>
                    <a:pt x="1417" y="600"/>
                    <a:pt x="1512" y="599"/>
                  </a:cubicBezTo>
                  <a:cubicBezTo>
                    <a:pt x="1525" y="599"/>
                    <a:pt x="1539" y="597"/>
                    <a:pt x="1552" y="589"/>
                  </a:cubicBezTo>
                  <a:lnTo>
                    <a:pt x="1941" y="414"/>
                  </a:lnTo>
                  <a:lnTo>
                    <a:pt x="1941" y="382"/>
                  </a:lnTo>
                  <a:cubicBezTo>
                    <a:pt x="1941" y="382"/>
                    <a:pt x="1772" y="109"/>
                    <a:pt x="1558" y="31"/>
                  </a:cubicBezTo>
                  <a:cubicBezTo>
                    <a:pt x="1492" y="8"/>
                    <a:pt x="1325" y="1"/>
                    <a:pt x="1123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3502322" y="4230309"/>
              <a:ext cx="84113" cy="114966"/>
            </a:xfrm>
            <a:custGeom>
              <a:rect b="b" l="l" r="r" t="t"/>
              <a:pathLst>
                <a:path extrusionOk="0" h="939" w="687">
                  <a:moveTo>
                    <a:pt x="486" y="0"/>
                  </a:moveTo>
                  <a:lnTo>
                    <a:pt x="376" y="38"/>
                  </a:lnTo>
                  <a:lnTo>
                    <a:pt x="352" y="182"/>
                  </a:lnTo>
                  <a:cubicBezTo>
                    <a:pt x="349" y="198"/>
                    <a:pt x="341" y="214"/>
                    <a:pt x="330" y="230"/>
                  </a:cubicBezTo>
                  <a:cubicBezTo>
                    <a:pt x="266" y="300"/>
                    <a:pt x="65" y="536"/>
                    <a:pt x="33" y="675"/>
                  </a:cubicBezTo>
                  <a:cubicBezTo>
                    <a:pt x="22" y="737"/>
                    <a:pt x="14" y="788"/>
                    <a:pt x="6" y="828"/>
                  </a:cubicBezTo>
                  <a:cubicBezTo>
                    <a:pt x="1" y="889"/>
                    <a:pt x="47" y="938"/>
                    <a:pt x="102" y="938"/>
                  </a:cubicBezTo>
                  <a:cubicBezTo>
                    <a:pt x="105" y="938"/>
                    <a:pt x="108" y="938"/>
                    <a:pt x="110" y="938"/>
                  </a:cubicBezTo>
                  <a:lnTo>
                    <a:pt x="587" y="906"/>
                  </a:lnTo>
                  <a:cubicBezTo>
                    <a:pt x="644" y="901"/>
                    <a:pt x="687" y="847"/>
                    <a:pt x="673" y="788"/>
                  </a:cubicBezTo>
                  <a:cubicBezTo>
                    <a:pt x="646" y="651"/>
                    <a:pt x="612" y="493"/>
                    <a:pt x="574" y="335"/>
                  </a:cubicBezTo>
                  <a:cubicBezTo>
                    <a:pt x="545" y="217"/>
                    <a:pt x="518" y="105"/>
                    <a:pt x="486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3481019" y="4159297"/>
              <a:ext cx="88398" cy="108355"/>
            </a:xfrm>
            <a:custGeom>
              <a:rect b="b" l="l" r="r" t="t"/>
              <a:pathLst>
                <a:path extrusionOk="0" h="885" w="722">
                  <a:moveTo>
                    <a:pt x="261" y="1"/>
                  </a:moveTo>
                  <a:cubicBezTo>
                    <a:pt x="253" y="1"/>
                    <a:pt x="245" y="3"/>
                    <a:pt x="239" y="6"/>
                  </a:cubicBezTo>
                  <a:cubicBezTo>
                    <a:pt x="185" y="44"/>
                    <a:pt x="73" y="226"/>
                    <a:pt x="22" y="315"/>
                  </a:cubicBezTo>
                  <a:cubicBezTo>
                    <a:pt x="0" y="347"/>
                    <a:pt x="3" y="384"/>
                    <a:pt x="22" y="417"/>
                  </a:cubicBezTo>
                  <a:cubicBezTo>
                    <a:pt x="83" y="513"/>
                    <a:pt x="236" y="725"/>
                    <a:pt x="426" y="821"/>
                  </a:cubicBezTo>
                  <a:cubicBezTo>
                    <a:pt x="472" y="845"/>
                    <a:pt x="526" y="864"/>
                    <a:pt x="585" y="880"/>
                  </a:cubicBezTo>
                  <a:cubicBezTo>
                    <a:pt x="594" y="883"/>
                    <a:pt x="603" y="884"/>
                    <a:pt x="612" y="884"/>
                  </a:cubicBezTo>
                  <a:cubicBezTo>
                    <a:pt x="673" y="884"/>
                    <a:pt x="722" y="826"/>
                    <a:pt x="705" y="765"/>
                  </a:cubicBezTo>
                  <a:cubicBezTo>
                    <a:pt x="641" y="516"/>
                    <a:pt x="574" y="296"/>
                    <a:pt x="531" y="210"/>
                  </a:cubicBezTo>
                  <a:cubicBezTo>
                    <a:pt x="526" y="205"/>
                    <a:pt x="523" y="197"/>
                    <a:pt x="518" y="191"/>
                  </a:cubicBezTo>
                  <a:cubicBezTo>
                    <a:pt x="481" y="153"/>
                    <a:pt x="338" y="1"/>
                    <a:pt x="261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3100372" y="4331929"/>
              <a:ext cx="489373" cy="53994"/>
            </a:xfrm>
            <a:custGeom>
              <a:rect b="b" l="l" r="r" t="t"/>
              <a:pathLst>
                <a:path extrusionOk="0" h="441" w="3997">
                  <a:moveTo>
                    <a:pt x="3959" y="1"/>
                  </a:moveTo>
                  <a:lnTo>
                    <a:pt x="0" y="296"/>
                  </a:lnTo>
                  <a:cubicBezTo>
                    <a:pt x="0" y="363"/>
                    <a:pt x="14" y="414"/>
                    <a:pt x="41" y="424"/>
                  </a:cubicBezTo>
                  <a:cubicBezTo>
                    <a:pt x="410" y="437"/>
                    <a:pt x="801" y="441"/>
                    <a:pt x="1159" y="441"/>
                  </a:cubicBezTo>
                  <a:cubicBezTo>
                    <a:pt x="1733" y="441"/>
                    <a:pt x="2222" y="430"/>
                    <a:pt x="2402" y="427"/>
                  </a:cubicBezTo>
                  <a:cubicBezTo>
                    <a:pt x="2450" y="427"/>
                    <a:pt x="2493" y="403"/>
                    <a:pt x="2520" y="368"/>
                  </a:cubicBezTo>
                  <a:lnTo>
                    <a:pt x="2603" y="266"/>
                  </a:lnTo>
                  <a:cubicBezTo>
                    <a:pt x="2622" y="242"/>
                    <a:pt x="2650" y="230"/>
                    <a:pt x="2678" y="230"/>
                  </a:cubicBezTo>
                  <a:cubicBezTo>
                    <a:pt x="2708" y="230"/>
                    <a:pt x="2739" y="244"/>
                    <a:pt x="2758" y="272"/>
                  </a:cubicBezTo>
                  <a:cubicBezTo>
                    <a:pt x="2807" y="343"/>
                    <a:pt x="2883" y="382"/>
                    <a:pt x="2966" y="382"/>
                  </a:cubicBezTo>
                  <a:cubicBezTo>
                    <a:pt x="2973" y="382"/>
                    <a:pt x="2981" y="382"/>
                    <a:pt x="2989" y="381"/>
                  </a:cubicBezTo>
                  <a:cubicBezTo>
                    <a:pt x="3187" y="368"/>
                    <a:pt x="3538" y="341"/>
                    <a:pt x="3771" y="330"/>
                  </a:cubicBezTo>
                  <a:cubicBezTo>
                    <a:pt x="3903" y="322"/>
                    <a:pt x="3996" y="202"/>
                    <a:pt x="3972" y="71"/>
                  </a:cubicBezTo>
                  <a:lnTo>
                    <a:pt x="3972" y="65"/>
                  </a:lnTo>
                  <a:cubicBezTo>
                    <a:pt x="3970" y="44"/>
                    <a:pt x="3967" y="22"/>
                    <a:pt x="3959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3326385" y="4211087"/>
              <a:ext cx="80195" cy="30486"/>
            </a:xfrm>
            <a:custGeom>
              <a:rect b="b" l="l" r="r" t="t"/>
              <a:pathLst>
                <a:path extrusionOk="0" h="249" w="655">
                  <a:moveTo>
                    <a:pt x="109" y="0"/>
                  </a:moveTo>
                  <a:cubicBezTo>
                    <a:pt x="77" y="0"/>
                    <a:pt x="46" y="6"/>
                    <a:pt x="17" y="20"/>
                  </a:cubicBezTo>
                  <a:cubicBezTo>
                    <a:pt x="4" y="23"/>
                    <a:pt x="1" y="44"/>
                    <a:pt x="12" y="58"/>
                  </a:cubicBezTo>
                  <a:cubicBezTo>
                    <a:pt x="71" y="146"/>
                    <a:pt x="191" y="168"/>
                    <a:pt x="293" y="195"/>
                  </a:cubicBezTo>
                  <a:cubicBezTo>
                    <a:pt x="378" y="217"/>
                    <a:pt x="477" y="248"/>
                    <a:pt x="569" y="248"/>
                  </a:cubicBezTo>
                  <a:cubicBezTo>
                    <a:pt x="584" y="248"/>
                    <a:pt x="600" y="247"/>
                    <a:pt x="615" y="245"/>
                  </a:cubicBezTo>
                  <a:cubicBezTo>
                    <a:pt x="655" y="237"/>
                    <a:pt x="655" y="181"/>
                    <a:pt x="628" y="160"/>
                  </a:cubicBezTo>
                  <a:cubicBezTo>
                    <a:pt x="537" y="90"/>
                    <a:pt x="406" y="66"/>
                    <a:pt x="298" y="36"/>
                  </a:cubicBezTo>
                  <a:cubicBezTo>
                    <a:pt x="239" y="21"/>
                    <a:pt x="172" y="0"/>
                    <a:pt x="109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3303857" y="4226391"/>
              <a:ext cx="80072" cy="32200"/>
            </a:xfrm>
            <a:custGeom>
              <a:rect b="b" l="l" r="r" t="t"/>
              <a:pathLst>
                <a:path extrusionOk="0" h="263" w="654">
                  <a:moveTo>
                    <a:pt x="109" y="0"/>
                  </a:moveTo>
                  <a:cubicBezTo>
                    <a:pt x="74" y="0"/>
                    <a:pt x="41" y="9"/>
                    <a:pt x="13" y="32"/>
                  </a:cubicBezTo>
                  <a:cubicBezTo>
                    <a:pt x="8" y="37"/>
                    <a:pt x="0" y="53"/>
                    <a:pt x="5" y="67"/>
                  </a:cubicBezTo>
                  <a:cubicBezTo>
                    <a:pt x="46" y="169"/>
                    <a:pt x="198" y="182"/>
                    <a:pt x="295" y="209"/>
                  </a:cubicBezTo>
                  <a:cubicBezTo>
                    <a:pt x="371" y="229"/>
                    <a:pt x="458" y="262"/>
                    <a:pt x="540" y="262"/>
                  </a:cubicBezTo>
                  <a:cubicBezTo>
                    <a:pt x="570" y="262"/>
                    <a:pt x="599" y="258"/>
                    <a:pt x="627" y="246"/>
                  </a:cubicBezTo>
                  <a:cubicBezTo>
                    <a:pt x="654" y="236"/>
                    <a:pt x="649" y="204"/>
                    <a:pt x="635" y="182"/>
                  </a:cubicBezTo>
                  <a:cubicBezTo>
                    <a:pt x="566" y="88"/>
                    <a:pt x="413" y="72"/>
                    <a:pt x="306" y="45"/>
                  </a:cubicBezTo>
                  <a:cubicBezTo>
                    <a:pt x="246" y="30"/>
                    <a:pt x="174" y="0"/>
                    <a:pt x="109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3276187" y="4240349"/>
              <a:ext cx="81909" cy="33670"/>
            </a:xfrm>
            <a:custGeom>
              <a:rect b="b" l="l" r="r" t="t"/>
              <a:pathLst>
                <a:path extrusionOk="0" h="275" w="669">
                  <a:moveTo>
                    <a:pt x="101" y="1"/>
                  </a:moveTo>
                  <a:cubicBezTo>
                    <a:pt x="83" y="1"/>
                    <a:pt x="66" y="2"/>
                    <a:pt x="49" y="6"/>
                  </a:cubicBezTo>
                  <a:cubicBezTo>
                    <a:pt x="14" y="14"/>
                    <a:pt x="1" y="52"/>
                    <a:pt x="25" y="79"/>
                  </a:cubicBezTo>
                  <a:cubicBezTo>
                    <a:pt x="92" y="157"/>
                    <a:pt x="215" y="175"/>
                    <a:pt x="309" y="207"/>
                  </a:cubicBezTo>
                  <a:cubicBezTo>
                    <a:pt x="392" y="232"/>
                    <a:pt x="485" y="274"/>
                    <a:pt x="573" y="274"/>
                  </a:cubicBezTo>
                  <a:cubicBezTo>
                    <a:pt x="590" y="274"/>
                    <a:pt x="606" y="273"/>
                    <a:pt x="623" y="269"/>
                  </a:cubicBezTo>
                  <a:cubicBezTo>
                    <a:pt x="655" y="264"/>
                    <a:pt x="668" y="221"/>
                    <a:pt x="644" y="197"/>
                  </a:cubicBezTo>
                  <a:cubicBezTo>
                    <a:pt x="574" y="122"/>
                    <a:pt x="454" y="100"/>
                    <a:pt x="360" y="68"/>
                  </a:cubicBezTo>
                  <a:cubicBezTo>
                    <a:pt x="280" y="44"/>
                    <a:pt x="187" y="1"/>
                    <a:pt x="101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3257210" y="4255163"/>
              <a:ext cx="72971" cy="30609"/>
            </a:xfrm>
            <a:custGeom>
              <a:rect b="b" l="l" r="r" t="t"/>
              <a:pathLst>
                <a:path extrusionOk="0" h="250" w="596">
                  <a:moveTo>
                    <a:pt x="76" y="1"/>
                  </a:moveTo>
                  <a:cubicBezTo>
                    <a:pt x="22" y="1"/>
                    <a:pt x="0" y="68"/>
                    <a:pt x="43" y="97"/>
                  </a:cubicBezTo>
                  <a:cubicBezTo>
                    <a:pt x="110" y="148"/>
                    <a:pt x="204" y="170"/>
                    <a:pt x="285" y="191"/>
                  </a:cubicBezTo>
                  <a:cubicBezTo>
                    <a:pt x="368" y="218"/>
                    <a:pt x="451" y="250"/>
                    <a:pt x="539" y="250"/>
                  </a:cubicBezTo>
                  <a:cubicBezTo>
                    <a:pt x="579" y="250"/>
                    <a:pt x="595" y="196"/>
                    <a:pt x="561" y="172"/>
                  </a:cubicBezTo>
                  <a:cubicBezTo>
                    <a:pt x="494" y="119"/>
                    <a:pt x="408" y="94"/>
                    <a:pt x="327" y="68"/>
                  </a:cubicBezTo>
                  <a:cubicBezTo>
                    <a:pt x="247" y="41"/>
                    <a:pt x="164" y="1"/>
                    <a:pt x="76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3251945" y="2454649"/>
              <a:ext cx="362408" cy="1771512"/>
            </a:xfrm>
            <a:custGeom>
              <a:rect b="b" l="l" r="r" t="t"/>
              <a:pathLst>
                <a:path extrusionOk="0" h="14469" w="2960">
                  <a:moveTo>
                    <a:pt x="2699" y="1"/>
                  </a:moveTo>
                  <a:cubicBezTo>
                    <a:pt x="2689" y="1"/>
                    <a:pt x="2654" y="14"/>
                    <a:pt x="2598" y="30"/>
                  </a:cubicBezTo>
                  <a:lnTo>
                    <a:pt x="2592" y="33"/>
                  </a:lnTo>
                  <a:cubicBezTo>
                    <a:pt x="2196" y="164"/>
                    <a:pt x="877" y="620"/>
                    <a:pt x="877" y="620"/>
                  </a:cubicBezTo>
                  <a:lnTo>
                    <a:pt x="799" y="582"/>
                  </a:lnTo>
                  <a:lnTo>
                    <a:pt x="65" y="242"/>
                  </a:lnTo>
                  <a:lnTo>
                    <a:pt x="65" y="242"/>
                  </a:lnTo>
                  <a:cubicBezTo>
                    <a:pt x="19" y="336"/>
                    <a:pt x="1" y="6626"/>
                    <a:pt x="231" y="6961"/>
                  </a:cubicBezTo>
                  <a:cubicBezTo>
                    <a:pt x="488" y="7594"/>
                    <a:pt x="582" y="7661"/>
                    <a:pt x="582" y="7661"/>
                  </a:cubicBezTo>
                  <a:lnTo>
                    <a:pt x="467" y="14246"/>
                  </a:lnTo>
                  <a:cubicBezTo>
                    <a:pt x="467" y="14246"/>
                    <a:pt x="963" y="14401"/>
                    <a:pt x="1558" y="14452"/>
                  </a:cubicBezTo>
                  <a:cubicBezTo>
                    <a:pt x="1675" y="14463"/>
                    <a:pt x="1796" y="14469"/>
                    <a:pt x="1918" y="14469"/>
                  </a:cubicBezTo>
                  <a:cubicBezTo>
                    <a:pt x="2168" y="14469"/>
                    <a:pt x="2423" y="14443"/>
                    <a:pt x="2651" y="14374"/>
                  </a:cubicBezTo>
                  <a:cubicBezTo>
                    <a:pt x="2807" y="13267"/>
                    <a:pt x="2959" y="9531"/>
                    <a:pt x="2689" y="8443"/>
                  </a:cubicBezTo>
                  <a:cubicBezTo>
                    <a:pt x="2421" y="7352"/>
                    <a:pt x="2279" y="6736"/>
                    <a:pt x="2279" y="6736"/>
                  </a:cubicBezTo>
                  <a:lnTo>
                    <a:pt x="2740" y="2137"/>
                  </a:lnTo>
                  <a:cubicBezTo>
                    <a:pt x="2740" y="2137"/>
                    <a:pt x="2772" y="301"/>
                    <a:pt x="2716" y="33"/>
                  </a:cubicBezTo>
                  <a:cubicBezTo>
                    <a:pt x="2710" y="9"/>
                    <a:pt x="2705" y="1"/>
                    <a:pt x="2699" y="1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3257332" y="2454649"/>
              <a:ext cx="357020" cy="1771512"/>
            </a:xfrm>
            <a:custGeom>
              <a:rect b="b" l="l" r="r" t="t"/>
              <a:pathLst>
                <a:path extrusionOk="0" h="14469" w="2916">
                  <a:moveTo>
                    <a:pt x="2655" y="1"/>
                  </a:moveTo>
                  <a:lnTo>
                    <a:pt x="2554" y="30"/>
                  </a:lnTo>
                  <a:lnTo>
                    <a:pt x="2548" y="33"/>
                  </a:lnTo>
                  <a:lnTo>
                    <a:pt x="755" y="582"/>
                  </a:lnTo>
                  <a:lnTo>
                    <a:pt x="415" y="687"/>
                  </a:lnTo>
                  <a:lnTo>
                    <a:pt x="56" y="1033"/>
                  </a:lnTo>
                  <a:cubicBezTo>
                    <a:pt x="56" y="1033"/>
                    <a:pt x="2133" y="1837"/>
                    <a:pt x="2034" y="1917"/>
                  </a:cubicBezTo>
                  <a:cubicBezTo>
                    <a:pt x="1939" y="1999"/>
                    <a:pt x="1" y="3129"/>
                    <a:pt x="415" y="3129"/>
                  </a:cubicBezTo>
                  <a:cubicBezTo>
                    <a:pt x="421" y="3129"/>
                    <a:pt x="428" y="3129"/>
                    <a:pt x="436" y="3129"/>
                  </a:cubicBezTo>
                  <a:cubicBezTo>
                    <a:pt x="935" y="3094"/>
                    <a:pt x="1999" y="2834"/>
                    <a:pt x="1999" y="2834"/>
                  </a:cubicBezTo>
                  <a:lnTo>
                    <a:pt x="1999" y="2834"/>
                  </a:lnTo>
                  <a:cubicBezTo>
                    <a:pt x="1999" y="2834"/>
                    <a:pt x="872" y="3980"/>
                    <a:pt x="1088" y="3980"/>
                  </a:cubicBezTo>
                  <a:cubicBezTo>
                    <a:pt x="1100" y="3980"/>
                    <a:pt x="1114" y="3977"/>
                    <a:pt x="1133" y="3970"/>
                  </a:cubicBezTo>
                  <a:cubicBezTo>
                    <a:pt x="1511" y="3839"/>
                    <a:pt x="2208" y="3490"/>
                    <a:pt x="2208" y="3490"/>
                  </a:cubicBezTo>
                  <a:lnTo>
                    <a:pt x="2208" y="3490"/>
                  </a:lnTo>
                  <a:cubicBezTo>
                    <a:pt x="2208" y="3491"/>
                    <a:pt x="1465" y="6559"/>
                    <a:pt x="1763" y="7039"/>
                  </a:cubicBezTo>
                  <a:cubicBezTo>
                    <a:pt x="1763" y="7039"/>
                    <a:pt x="986" y="7650"/>
                    <a:pt x="1149" y="7706"/>
                  </a:cubicBezTo>
                  <a:cubicBezTo>
                    <a:pt x="1159" y="7710"/>
                    <a:pt x="1171" y="7711"/>
                    <a:pt x="1185" y="7711"/>
                  </a:cubicBezTo>
                  <a:cubicBezTo>
                    <a:pt x="1390" y="7711"/>
                    <a:pt x="1946" y="7330"/>
                    <a:pt x="1964" y="7318"/>
                  </a:cubicBezTo>
                  <a:lnTo>
                    <a:pt x="1964" y="7318"/>
                  </a:lnTo>
                  <a:cubicBezTo>
                    <a:pt x="1951" y="7339"/>
                    <a:pt x="1353" y="8209"/>
                    <a:pt x="1568" y="8209"/>
                  </a:cubicBezTo>
                  <a:cubicBezTo>
                    <a:pt x="1573" y="8209"/>
                    <a:pt x="1578" y="8208"/>
                    <a:pt x="1583" y="8207"/>
                  </a:cubicBezTo>
                  <a:cubicBezTo>
                    <a:pt x="1843" y="8167"/>
                    <a:pt x="2138" y="7685"/>
                    <a:pt x="2138" y="7685"/>
                  </a:cubicBezTo>
                  <a:cubicBezTo>
                    <a:pt x="2138" y="7685"/>
                    <a:pt x="2425" y="8526"/>
                    <a:pt x="2481" y="8955"/>
                  </a:cubicBezTo>
                  <a:cubicBezTo>
                    <a:pt x="2532" y="9341"/>
                    <a:pt x="1693" y="13552"/>
                    <a:pt x="1514" y="14452"/>
                  </a:cubicBezTo>
                  <a:cubicBezTo>
                    <a:pt x="1631" y="14463"/>
                    <a:pt x="1752" y="14469"/>
                    <a:pt x="1874" y="14469"/>
                  </a:cubicBezTo>
                  <a:cubicBezTo>
                    <a:pt x="2124" y="14469"/>
                    <a:pt x="2379" y="14443"/>
                    <a:pt x="2607" y="14374"/>
                  </a:cubicBezTo>
                  <a:cubicBezTo>
                    <a:pt x="2763" y="13267"/>
                    <a:pt x="2915" y="9531"/>
                    <a:pt x="2645" y="8443"/>
                  </a:cubicBezTo>
                  <a:cubicBezTo>
                    <a:pt x="2377" y="7352"/>
                    <a:pt x="2235" y="6736"/>
                    <a:pt x="2235" y="6736"/>
                  </a:cubicBezTo>
                  <a:lnTo>
                    <a:pt x="2696" y="2137"/>
                  </a:lnTo>
                  <a:cubicBezTo>
                    <a:pt x="2696" y="2137"/>
                    <a:pt x="2728" y="301"/>
                    <a:pt x="2672" y="33"/>
                  </a:cubicBezTo>
                  <a:lnTo>
                    <a:pt x="2655" y="1"/>
                  </a:ln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3472816" y="4248796"/>
              <a:ext cx="489740" cy="226505"/>
            </a:xfrm>
            <a:custGeom>
              <a:rect b="b" l="l" r="r" t="t"/>
              <a:pathLst>
                <a:path extrusionOk="0" h="1850" w="4000">
                  <a:moveTo>
                    <a:pt x="3374" y="1"/>
                  </a:moveTo>
                  <a:cubicBezTo>
                    <a:pt x="3365" y="1"/>
                    <a:pt x="3357" y="3"/>
                    <a:pt x="3350" y="7"/>
                  </a:cubicBezTo>
                  <a:cubicBezTo>
                    <a:pt x="3297" y="39"/>
                    <a:pt x="3195" y="200"/>
                    <a:pt x="3139" y="294"/>
                  </a:cubicBezTo>
                  <a:cubicBezTo>
                    <a:pt x="3122" y="325"/>
                    <a:pt x="3087" y="344"/>
                    <a:pt x="3051" y="344"/>
                  </a:cubicBezTo>
                  <a:cubicBezTo>
                    <a:pt x="3041" y="344"/>
                    <a:pt x="3031" y="342"/>
                    <a:pt x="3021" y="339"/>
                  </a:cubicBezTo>
                  <a:cubicBezTo>
                    <a:pt x="2878" y="286"/>
                    <a:pt x="2569" y="183"/>
                    <a:pt x="2404" y="183"/>
                  </a:cubicBezTo>
                  <a:cubicBezTo>
                    <a:pt x="2380" y="183"/>
                    <a:pt x="2360" y="185"/>
                    <a:pt x="2343" y="189"/>
                  </a:cubicBezTo>
                  <a:cubicBezTo>
                    <a:pt x="2179" y="238"/>
                    <a:pt x="1252" y="884"/>
                    <a:pt x="1142" y="961"/>
                  </a:cubicBezTo>
                  <a:cubicBezTo>
                    <a:pt x="1137" y="969"/>
                    <a:pt x="1129" y="972"/>
                    <a:pt x="1118" y="972"/>
                  </a:cubicBezTo>
                  <a:cubicBezTo>
                    <a:pt x="1029" y="1001"/>
                    <a:pt x="461" y="1192"/>
                    <a:pt x="225" y="1283"/>
                  </a:cubicBezTo>
                  <a:cubicBezTo>
                    <a:pt x="180" y="1299"/>
                    <a:pt x="148" y="1312"/>
                    <a:pt x="132" y="1323"/>
                  </a:cubicBezTo>
                  <a:cubicBezTo>
                    <a:pt x="51" y="1363"/>
                    <a:pt x="0" y="1567"/>
                    <a:pt x="0" y="1706"/>
                  </a:cubicBezTo>
                  <a:cubicBezTo>
                    <a:pt x="0" y="1773"/>
                    <a:pt x="14" y="1822"/>
                    <a:pt x="40" y="1832"/>
                  </a:cubicBezTo>
                  <a:cubicBezTo>
                    <a:pt x="434" y="1845"/>
                    <a:pt x="854" y="1849"/>
                    <a:pt x="1231" y="1849"/>
                  </a:cubicBezTo>
                  <a:cubicBezTo>
                    <a:pt x="1335" y="1849"/>
                    <a:pt x="1435" y="1849"/>
                    <a:pt x="1531" y="1848"/>
                  </a:cubicBezTo>
                  <a:cubicBezTo>
                    <a:pt x="1938" y="1846"/>
                    <a:pt x="2262" y="1840"/>
                    <a:pt x="2402" y="1840"/>
                  </a:cubicBezTo>
                  <a:cubicBezTo>
                    <a:pt x="2450" y="1840"/>
                    <a:pt x="2493" y="1816"/>
                    <a:pt x="2522" y="1781"/>
                  </a:cubicBezTo>
                  <a:lnTo>
                    <a:pt x="2608" y="1680"/>
                  </a:lnTo>
                  <a:cubicBezTo>
                    <a:pt x="2627" y="1655"/>
                    <a:pt x="2655" y="1643"/>
                    <a:pt x="2682" y="1643"/>
                  </a:cubicBezTo>
                  <a:cubicBezTo>
                    <a:pt x="2712" y="1643"/>
                    <a:pt x="2741" y="1657"/>
                    <a:pt x="2761" y="1685"/>
                  </a:cubicBezTo>
                  <a:cubicBezTo>
                    <a:pt x="2810" y="1756"/>
                    <a:pt x="2888" y="1796"/>
                    <a:pt x="2969" y="1796"/>
                  </a:cubicBezTo>
                  <a:cubicBezTo>
                    <a:pt x="2976" y="1796"/>
                    <a:pt x="2984" y="1795"/>
                    <a:pt x="2991" y="1795"/>
                  </a:cubicBezTo>
                  <a:cubicBezTo>
                    <a:pt x="3190" y="1781"/>
                    <a:pt x="3541" y="1755"/>
                    <a:pt x="3777" y="1741"/>
                  </a:cubicBezTo>
                  <a:cubicBezTo>
                    <a:pt x="3905" y="1736"/>
                    <a:pt x="3999" y="1615"/>
                    <a:pt x="3978" y="1484"/>
                  </a:cubicBezTo>
                  <a:lnTo>
                    <a:pt x="3978" y="1479"/>
                  </a:lnTo>
                  <a:cubicBezTo>
                    <a:pt x="3972" y="1457"/>
                    <a:pt x="3970" y="1433"/>
                    <a:pt x="3964" y="1414"/>
                  </a:cubicBezTo>
                  <a:cubicBezTo>
                    <a:pt x="3937" y="1267"/>
                    <a:pt x="3897" y="1093"/>
                    <a:pt x="3854" y="918"/>
                  </a:cubicBezTo>
                  <a:cubicBezTo>
                    <a:pt x="3822" y="800"/>
                    <a:pt x="3795" y="685"/>
                    <a:pt x="3766" y="583"/>
                  </a:cubicBezTo>
                  <a:cubicBezTo>
                    <a:pt x="3720" y="415"/>
                    <a:pt x="3672" y="275"/>
                    <a:pt x="3643" y="211"/>
                  </a:cubicBezTo>
                  <a:cubicBezTo>
                    <a:pt x="3637" y="205"/>
                    <a:pt x="3635" y="197"/>
                    <a:pt x="3629" y="192"/>
                  </a:cubicBezTo>
                  <a:cubicBezTo>
                    <a:pt x="3593" y="151"/>
                    <a:pt x="3452" y="1"/>
                    <a:pt x="3374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3649121" y="4281486"/>
              <a:ext cx="176184" cy="106029"/>
            </a:xfrm>
            <a:custGeom>
              <a:rect b="b" l="l" r="r" t="t"/>
              <a:pathLst>
                <a:path extrusionOk="0" h="866" w="1439">
                  <a:moveTo>
                    <a:pt x="1415" y="0"/>
                  </a:moveTo>
                  <a:cubicBezTo>
                    <a:pt x="1168" y="11"/>
                    <a:pt x="930" y="182"/>
                    <a:pt x="734" y="327"/>
                  </a:cubicBezTo>
                  <a:cubicBezTo>
                    <a:pt x="506" y="496"/>
                    <a:pt x="292" y="684"/>
                    <a:pt x="32" y="804"/>
                  </a:cubicBezTo>
                  <a:cubicBezTo>
                    <a:pt x="1" y="821"/>
                    <a:pt x="16" y="865"/>
                    <a:pt x="45" y="865"/>
                  </a:cubicBezTo>
                  <a:cubicBezTo>
                    <a:pt x="48" y="865"/>
                    <a:pt x="52" y="865"/>
                    <a:pt x="56" y="863"/>
                  </a:cubicBezTo>
                  <a:cubicBezTo>
                    <a:pt x="300" y="751"/>
                    <a:pt x="503" y="582"/>
                    <a:pt x="712" y="421"/>
                  </a:cubicBezTo>
                  <a:cubicBezTo>
                    <a:pt x="825" y="330"/>
                    <a:pt x="943" y="247"/>
                    <a:pt x="1069" y="174"/>
                  </a:cubicBezTo>
                  <a:cubicBezTo>
                    <a:pt x="1184" y="115"/>
                    <a:pt x="1302" y="78"/>
                    <a:pt x="1423" y="35"/>
                  </a:cubicBezTo>
                  <a:cubicBezTo>
                    <a:pt x="1439" y="27"/>
                    <a:pt x="1431" y="0"/>
                    <a:pt x="1415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3679484" y="4305606"/>
              <a:ext cx="234830" cy="138107"/>
            </a:xfrm>
            <a:custGeom>
              <a:rect b="b" l="l" r="r" t="t"/>
              <a:pathLst>
                <a:path extrusionOk="0" h="1128" w="1918">
                  <a:moveTo>
                    <a:pt x="1496" y="1"/>
                  </a:moveTo>
                  <a:cubicBezTo>
                    <a:pt x="1483" y="1"/>
                    <a:pt x="1470" y="4"/>
                    <a:pt x="1459" y="9"/>
                  </a:cubicBezTo>
                  <a:cubicBezTo>
                    <a:pt x="1295" y="80"/>
                    <a:pt x="784" y="347"/>
                    <a:pt x="678" y="399"/>
                  </a:cubicBezTo>
                  <a:lnTo>
                    <a:pt x="678" y="399"/>
                  </a:lnTo>
                  <a:cubicBezTo>
                    <a:pt x="695" y="386"/>
                    <a:pt x="703" y="380"/>
                    <a:pt x="702" y="380"/>
                  </a:cubicBezTo>
                  <a:lnTo>
                    <a:pt x="702" y="380"/>
                  </a:lnTo>
                  <a:cubicBezTo>
                    <a:pt x="701" y="380"/>
                    <a:pt x="688" y="388"/>
                    <a:pt x="660" y="406"/>
                  </a:cubicBezTo>
                  <a:cubicBezTo>
                    <a:pt x="659" y="407"/>
                    <a:pt x="659" y="407"/>
                    <a:pt x="659" y="407"/>
                  </a:cubicBezTo>
                  <a:cubicBezTo>
                    <a:pt x="660" y="407"/>
                    <a:pt x="667" y="404"/>
                    <a:pt x="678" y="399"/>
                  </a:cubicBezTo>
                  <a:lnTo>
                    <a:pt x="678" y="399"/>
                  </a:lnTo>
                  <a:cubicBezTo>
                    <a:pt x="578" y="473"/>
                    <a:pt x="195" y="753"/>
                    <a:pt x="44" y="966"/>
                  </a:cubicBezTo>
                  <a:cubicBezTo>
                    <a:pt x="1" y="1031"/>
                    <a:pt x="49" y="1116"/>
                    <a:pt x="124" y="1116"/>
                  </a:cubicBezTo>
                  <a:cubicBezTo>
                    <a:pt x="405" y="1116"/>
                    <a:pt x="561" y="1124"/>
                    <a:pt x="647" y="1127"/>
                  </a:cubicBezTo>
                  <a:cubicBezTo>
                    <a:pt x="648" y="1127"/>
                    <a:pt x="650" y="1127"/>
                    <a:pt x="652" y="1127"/>
                  </a:cubicBezTo>
                  <a:cubicBezTo>
                    <a:pt x="703" y="1127"/>
                    <a:pt x="743" y="1088"/>
                    <a:pt x="749" y="1036"/>
                  </a:cubicBezTo>
                  <a:cubicBezTo>
                    <a:pt x="754" y="926"/>
                    <a:pt x="797" y="749"/>
                    <a:pt x="966" y="621"/>
                  </a:cubicBezTo>
                  <a:cubicBezTo>
                    <a:pt x="1132" y="497"/>
                    <a:pt x="1531" y="417"/>
                    <a:pt x="1802" y="377"/>
                  </a:cubicBezTo>
                  <a:cubicBezTo>
                    <a:pt x="1893" y="363"/>
                    <a:pt x="1917" y="245"/>
                    <a:pt x="1839" y="200"/>
                  </a:cubicBezTo>
                  <a:lnTo>
                    <a:pt x="1545" y="15"/>
                  </a:lnTo>
                  <a:cubicBezTo>
                    <a:pt x="1529" y="6"/>
                    <a:pt x="1512" y="1"/>
                    <a:pt x="1496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3472816" y="4401961"/>
              <a:ext cx="237646" cy="73339"/>
            </a:xfrm>
            <a:custGeom>
              <a:rect b="b" l="l" r="r" t="t"/>
              <a:pathLst>
                <a:path extrusionOk="0" h="599" w="1941">
                  <a:moveTo>
                    <a:pt x="1109" y="0"/>
                  </a:moveTo>
                  <a:cubicBezTo>
                    <a:pt x="815" y="0"/>
                    <a:pt x="452" y="17"/>
                    <a:pt x="223" y="29"/>
                  </a:cubicBezTo>
                  <a:cubicBezTo>
                    <a:pt x="177" y="45"/>
                    <a:pt x="145" y="59"/>
                    <a:pt x="129" y="69"/>
                  </a:cubicBezTo>
                  <a:cubicBezTo>
                    <a:pt x="51" y="112"/>
                    <a:pt x="0" y="316"/>
                    <a:pt x="0" y="455"/>
                  </a:cubicBezTo>
                  <a:cubicBezTo>
                    <a:pt x="0" y="522"/>
                    <a:pt x="14" y="571"/>
                    <a:pt x="40" y="581"/>
                  </a:cubicBezTo>
                  <a:cubicBezTo>
                    <a:pt x="430" y="594"/>
                    <a:pt x="842" y="598"/>
                    <a:pt x="1215" y="598"/>
                  </a:cubicBezTo>
                  <a:cubicBezTo>
                    <a:pt x="1317" y="598"/>
                    <a:pt x="1417" y="598"/>
                    <a:pt x="1512" y="597"/>
                  </a:cubicBezTo>
                  <a:cubicBezTo>
                    <a:pt x="1525" y="597"/>
                    <a:pt x="1539" y="595"/>
                    <a:pt x="1552" y="589"/>
                  </a:cubicBezTo>
                  <a:lnTo>
                    <a:pt x="1941" y="412"/>
                  </a:lnTo>
                  <a:lnTo>
                    <a:pt x="1941" y="380"/>
                  </a:lnTo>
                  <a:cubicBezTo>
                    <a:pt x="1941" y="380"/>
                    <a:pt x="1772" y="110"/>
                    <a:pt x="1557" y="32"/>
                  </a:cubicBezTo>
                  <a:cubicBezTo>
                    <a:pt x="1491" y="9"/>
                    <a:pt x="1317" y="0"/>
                    <a:pt x="1109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3874766" y="4319808"/>
              <a:ext cx="84113" cy="115089"/>
            </a:xfrm>
            <a:custGeom>
              <a:rect b="b" l="l" r="r" t="t"/>
              <a:pathLst>
                <a:path extrusionOk="0" h="940" w="687">
                  <a:moveTo>
                    <a:pt x="486" y="1"/>
                  </a:moveTo>
                  <a:lnTo>
                    <a:pt x="376" y="36"/>
                  </a:lnTo>
                  <a:lnTo>
                    <a:pt x="352" y="180"/>
                  </a:lnTo>
                  <a:cubicBezTo>
                    <a:pt x="349" y="196"/>
                    <a:pt x="341" y="212"/>
                    <a:pt x="330" y="231"/>
                  </a:cubicBezTo>
                  <a:cubicBezTo>
                    <a:pt x="266" y="301"/>
                    <a:pt x="65" y="534"/>
                    <a:pt x="35" y="676"/>
                  </a:cubicBezTo>
                  <a:cubicBezTo>
                    <a:pt x="22" y="735"/>
                    <a:pt x="14" y="786"/>
                    <a:pt x="6" y="826"/>
                  </a:cubicBezTo>
                  <a:cubicBezTo>
                    <a:pt x="1" y="887"/>
                    <a:pt x="47" y="939"/>
                    <a:pt x="102" y="939"/>
                  </a:cubicBezTo>
                  <a:cubicBezTo>
                    <a:pt x="105" y="939"/>
                    <a:pt x="108" y="939"/>
                    <a:pt x="110" y="939"/>
                  </a:cubicBezTo>
                  <a:lnTo>
                    <a:pt x="587" y="904"/>
                  </a:lnTo>
                  <a:cubicBezTo>
                    <a:pt x="644" y="901"/>
                    <a:pt x="687" y="848"/>
                    <a:pt x="673" y="786"/>
                  </a:cubicBezTo>
                  <a:cubicBezTo>
                    <a:pt x="646" y="649"/>
                    <a:pt x="612" y="491"/>
                    <a:pt x="574" y="336"/>
                  </a:cubicBezTo>
                  <a:cubicBezTo>
                    <a:pt x="544" y="218"/>
                    <a:pt x="518" y="103"/>
                    <a:pt x="486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3853463" y="4248919"/>
              <a:ext cx="88398" cy="108233"/>
            </a:xfrm>
            <a:custGeom>
              <a:rect b="b" l="l" r="r" t="t"/>
              <a:pathLst>
                <a:path extrusionOk="0" h="884" w="722">
                  <a:moveTo>
                    <a:pt x="262" y="0"/>
                  </a:moveTo>
                  <a:cubicBezTo>
                    <a:pt x="253" y="0"/>
                    <a:pt x="245" y="2"/>
                    <a:pt x="239" y="6"/>
                  </a:cubicBezTo>
                  <a:cubicBezTo>
                    <a:pt x="185" y="44"/>
                    <a:pt x="70" y="223"/>
                    <a:pt x="22" y="314"/>
                  </a:cubicBezTo>
                  <a:cubicBezTo>
                    <a:pt x="0" y="344"/>
                    <a:pt x="3" y="384"/>
                    <a:pt x="22" y="414"/>
                  </a:cubicBezTo>
                  <a:cubicBezTo>
                    <a:pt x="83" y="513"/>
                    <a:pt x="236" y="722"/>
                    <a:pt x="426" y="818"/>
                  </a:cubicBezTo>
                  <a:cubicBezTo>
                    <a:pt x="472" y="842"/>
                    <a:pt x="526" y="864"/>
                    <a:pt x="584" y="880"/>
                  </a:cubicBezTo>
                  <a:cubicBezTo>
                    <a:pt x="593" y="882"/>
                    <a:pt x="601" y="883"/>
                    <a:pt x="609" y="883"/>
                  </a:cubicBezTo>
                  <a:cubicBezTo>
                    <a:pt x="671" y="883"/>
                    <a:pt x="722" y="824"/>
                    <a:pt x="705" y="762"/>
                  </a:cubicBezTo>
                  <a:cubicBezTo>
                    <a:pt x="641" y="515"/>
                    <a:pt x="574" y="293"/>
                    <a:pt x="531" y="210"/>
                  </a:cubicBezTo>
                  <a:cubicBezTo>
                    <a:pt x="526" y="202"/>
                    <a:pt x="523" y="196"/>
                    <a:pt x="517" y="188"/>
                  </a:cubicBezTo>
                  <a:cubicBezTo>
                    <a:pt x="481" y="150"/>
                    <a:pt x="339" y="0"/>
                    <a:pt x="262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3472816" y="4421183"/>
              <a:ext cx="489373" cy="54116"/>
            </a:xfrm>
            <a:custGeom>
              <a:rect b="b" l="l" r="r" t="t"/>
              <a:pathLst>
                <a:path extrusionOk="0" h="442" w="3997">
                  <a:moveTo>
                    <a:pt x="3959" y="1"/>
                  </a:moveTo>
                  <a:lnTo>
                    <a:pt x="0" y="298"/>
                  </a:lnTo>
                  <a:cubicBezTo>
                    <a:pt x="0" y="365"/>
                    <a:pt x="14" y="414"/>
                    <a:pt x="40" y="424"/>
                  </a:cubicBezTo>
                  <a:cubicBezTo>
                    <a:pt x="425" y="437"/>
                    <a:pt x="834" y="441"/>
                    <a:pt x="1204" y="441"/>
                  </a:cubicBezTo>
                  <a:cubicBezTo>
                    <a:pt x="1759" y="441"/>
                    <a:pt x="2228" y="432"/>
                    <a:pt x="2402" y="427"/>
                  </a:cubicBezTo>
                  <a:cubicBezTo>
                    <a:pt x="2450" y="427"/>
                    <a:pt x="2493" y="403"/>
                    <a:pt x="2520" y="371"/>
                  </a:cubicBezTo>
                  <a:lnTo>
                    <a:pt x="2603" y="266"/>
                  </a:lnTo>
                  <a:cubicBezTo>
                    <a:pt x="2622" y="242"/>
                    <a:pt x="2649" y="231"/>
                    <a:pt x="2676" y="231"/>
                  </a:cubicBezTo>
                  <a:cubicBezTo>
                    <a:pt x="2707" y="231"/>
                    <a:pt x="2738" y="246"/>
                    <a:pt x="2758" y="274"/>
                  </a:cubicBezTo>
                  <a:cubicBezTo>
                    <a:pt x="2809" y="345"/>
                    <a:pt x="2887" y="385"/>
                    <a:pt x="2972" y="385"/>
                  </a:cubicBezTo>
                  <a:cubicBezTo>
                    <a:pt x="2978" y="385"/>
                    <a:pt x="2983" y="384"/>
                    <a:pt x="2989" y="384"/>
                  </a:cubicBezTo>
                  <a:cubicBezTo>
                    <a:pt x="3187" y="371"/>
                    <a:pt x="3538" y="344"/>
                    <a:pt x="3771" y="330"/>
                  </a:cubicBezTo>
                  <a:cubicBezTo>
                    <a:pt x="3903" y="322"/>
                    <a:pt x="3996" y="205"/>
                    <a:pt x="3972" y="73"/>
                  </a:cubicBezTo>
                  <a:lnTo>
                    <a:pt x="3972" y="65"/>
                  </a:lnTo>
                  <a:cubicBezTo>
                    <a:pt x="3970" y="46"/>
                    <a:pt x="3967" y="22"/>
                    <a:pt x="3959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3698829" y="4299974"/>
              <a:ext cx="80195" cy="30486"/>
            </a:xfrm>
            <a:custGeom>
              <a:rect b="b" l="l" r="r" t="t"/>
              <a:pathLst>
                <a:path extrusionOk="0" h="249" w="655">
                  <a:moveTo>
                    <a:pt x="107" y="1"/>
                  </a:moveTo>
                  <a:cubicBezTo>
                    <a:pt x="75" y="1"/>
                    <a:pt x="45" y="6"/>
                    <a:pt x="17" y="21"/>
                  </a:cubicBezTo>
                  <a:cubicBezTo>
                    <a:pt x="4" y="29"/>
                    <a:pt x="1" y="47"/>
                    <a:pt x="12" y="58"/>
                  </a:cubicBezTo>
                  <a:cubicBezTo>
                    <a:pt x="71" y="149"/>
                    <a:pt x="191" y="168"/>
                    <a:pt x="293" y="195"/>
                  </a:cubicBezTo>
                  <a:cubicBezTo>
                    <a:pt x="378" y="218"/>
                    <a:pt x="477" y="249"/>
                    <a:pt x="569" y="249"/>
                  </a:cubicBezTo>
                  <a:cubicBezTo>
                    <a:pt x="584" y="249"/>
                    <a:pt x="600" y="248"/>
                    <a:pt x="615" y="246"/>
                  </a:cubicBezTo>
                  <a:cubicBezTo>
                    <a:pt x="655" y="238"/>
                    <a:pt x="655" y="181"/>
                    <a:pt x="628" y="163"/>
                  </a:cubicBezTo>
                  <a:cubicBezTo>
                    <a:pt x="537" y="90"/>
                    <a:pt x="406" y="69"/>
                    <a:pt x="298" y="37"/>
                  </a:cubicBezTo>
                  <a:cubicBezTo>
                    <a:pt x="238" y="22"/>
                    <a:pt x="170" y="1"/>
                    <a:pt x="107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3676178" y="4315890"/>
              <a:ext cx="80195" cy="32323"/>
            </a:xfrm>
            <a:custGeom>
              <a:rect b="b" l="l" r="r" t="t"/>
              <a:pathLst>
                <a:path extrusionOk="0" h="264" w="655">
                  <a:moveTo>
                    <a:pt x="110" y="1"/>
                  </a:moveTo>
                  <a:cubicBezTo>
                    <a:pt x="75" y="1"/>
                    <a:pt x="42" y="9"/>
                    <a:pt x="14" y="33"/>
                  </a:cubicBezTo>
                  <a:cubicBezTo>
                    <a:pt x="9" y="38"/>
                    <a:pt x="1" y="51"/>
                    <a:pt x="6" y="65"/>
                  </a:cubicBezTo>
                  <a:cubicBezTo>
                    <a:pt x="49" y="169"/>
                    <a:pt x="199" y="183"/>
                    <a:pt x="296" y="210"/>
                  </a:cubicBezTo>
                  <a:cubicBezTo>
                    <a:pt x="372" y="229"/>
                    <a:pt x="459" y="263"/>
                    <a:pt x="541" y="263"/>
                  </a:cubicBezTo>
                  <a:cubicBezTo>
                    <a:pt x="571" y="263"/>
                    <a:pt x="600" y="259"/>
                    <a:pt x="628" y="247"/>
                  </a:cubicBezTo>
                  <a:cubicBezTo>
                    <a:pt x="655" y="236"/>
                    <a:pt x="650" y="202"/>
                    <a:pt x="636" y="183"/>
                  </a:cubicBezTo>
                  <a:cubicBezTo>
                    <a:pt x="566" y="89"/>
                    <a:pt x="414" y="73"/>
                    <a:pt x="306" y="46"/>
                  </a:cubicBezTo>
                  <a:cubicBezTo>
                    <a:pt x="247" y="30"/>
                    <a:pt x="175" y="1"/>
                    <a:pt x="110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3648631" y="4329603"/>
              <a:ext cx="81542" cy="33792"/>
            </a:xfrm>
            <a:custGeom>
              <a:rect b="b" l="l" r="r" t="t"/>
              <a:pathLst>
                <a:path extrusionOk="0" h="276" w="666">
                  <a:moveTo>
                    <a:pt x="94" y="1"/>
                  </a:moveTo>
                  <a:cubicBezTo>
                    <a:pt x="77" y="1"/>
                    <a:pt x="60" y="3"/>
                    <a:pt x="44" y="6"/>
                  </a:cubicBezTo>
                  <a:cubicBezTo>
                    <a:pt x="14" y="14"/>
                    <a:pt x="1" y="55"/>
                    <a:pt x="22" y="81"/>
                  </a:cubicBezTo>
                  <a:cubicBezTo>
                    <a:pt x="89" y="157"/>
                    <a:pt x="213" y="178"/>
                    <a:pt x="306" y="207"/>
                  </a:cubicBezTo>
                  <a:cubicBezTo>
                    <a:pt x="389" y="233"/>
                    <a:pt x="485" y="276"/>
                    <a:pt x="574" y="276"/>
                  </a:cubicBezTo>
                  <a:cubicBezTo>
                    <a:pt x="589" y="276"/>
                    <a:pt x="603" y="274"/>
                    <a:pt x="617" y="272"/>
                  </a:cubicBezTo>
                  <a:cubicBezTo>
                    <a:pt x="652" y="264"/>
                    <a:pt x="666" y="221"/>
                    <a:pt x="641" y="197"/>
                  </a:cubicBezTo>
                  <a:cubicBezTo>
                    <a:pt x="572" y="124"/>
                    <a:pt x="451" y="100"/>
                    <a:pt x="357" y="71"/>
                  </a:cubicBezTo>
                  <a:cubicBezTo>
                    <a:pt x="274" y="46"/>
                    <a:pt x="182" y="1"/>
                    <a:pt x="94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3629286" y="4344785"/>
              <a:ext cx="73339" cy="30241"/>
            </a:xfrm>
            <a:custGeom>
              <a:rect b="b" l="l" r="r" t="t"/>
              <a:pathLst>
                <a:path extrusionOk="0" h="247" w="599">
                  <a:moveTo>
                    <a:pt x="78" y="0"/>
                  </a:moveTo>
                  <a:cubicBezTo>
                    <a:pt x="25" y="0"/>
                    <a:pt x="1" y="67"/>
                    <a:pt x="46" y="97"/>
                  </a:cubicBezTo>
                  <a:cubicBezTo>
                    <a:pt x="113" y="148"/>
                    <a:pt x="207" y="167"/>
                    <a:pt x="287" y="191"/>
                  </a:cubicBezTo>
                  <a:cubicBezTo>
                    <a:pt x="371" y="217"/>
                    <a:pt x="454" y="247"/>
                    <a:pt x="542" y="247"/>
                  </a:cubicBezTo>
                  <a:cubicBezTo>
                    <a:pt x="582" y="247"/>
                    <a:pt x="598" y="193"/>
                    <a:pt x="566" y="169"/>
                  </a:cubicBezTo>
                  <a:cubicBezTo>
                    <a:pt x="499" y="118"/>
                    <a:pt x="411" y="94"/>
                    <a:pt x="330" y="67"/>
                  </a:cubicBezTo>
                  <a:cubicBezTo>
                    <a:pt x="250" y="41"/>
                    <a:pt x="167" y="0"/>
                    <a:pt x="78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3347444" y="2377271"/>
              <a:ext cx="662986" cy="1939738"/>
            </a:xfrm>
            <a:custGeom>
              <a:rect b="b" l="l" r="r" t="t"/>
              <a:pathLst>
                <a:path extrusionOk="0" h="15843" w="5415">
                  <a:moveTo>
                    <a:pt x="2888" y="0"/>
                  </a:moveTo>
                  <a:cubicBezTo>
                    <a:pt x="2806" y="0"/>
                    <a:pt x="0" y="343"/>
                    <a:pt x="0" y="343"/>
                  </a:cubicBezTo>
                  <a:lnTo>
                    <a:pt x="1651" y="1949"/>
                  </a:lnTo>
                  <a:cubicBezTo>
                    <a:pt x="1651" y="1949"/>
                    <a:pt x="1748" y="3168"/>
                    <a:pt x="1877" y="4516"/>
                  </a:cubicBezTo>
                  <a:cubicBezTo>
                    <a:pt x="2019" y="6076"/>
                    <a:pt x="2206" y="7813"/>
                    <a:pt x="2324" y="8043"/>
                  </a:cubicBezTo>
                  <a:cubicBezTo>
                    <a:pt x="2683" y="8660"/>
                    <a:pt x="2823" y="8853"/>
                    <a:pt x="2823" y="8853"/>
                  </a:cubicBezTo>
                  <a:lnTo>
                    <a:pt x="2699" y="15572"/>
                  </a:lnTo>
                  <a:cubicBezTo>
                    <a:pt x="2699" y="15572"/>
                    <a:pt x="3171" y="15709"/>
                    <a:pt x="3718" y="15789"/>
                  </a:cubicBezTo>
                  <a:cubicBezTo>
                    <a:pt x="3937" y="15820"/>
                    <a:pt x="4168" y="15842"/>
                    <a:pt x="4385" y="15842"/>
                  </a:cubicBezTo>
                  <a:cubicBezTo>
                    <a:pt x="4632" y="15842"/>
                    <a:pt x="4861" y="15814"/>
                    <a:pt x="5034" y="15738"/>
                  </a:cubicBezTo>
                  <a:cubicBezTo>
                    <a:pt x="5248" y="13932"/>
                    <a:pt x="5414" y="10375"/>
                    <a:pt x="5178" y="9464"/>
                  </a:cubicBezTo>
                  <a:cubicBezTo>
                    <a:pt x="4945" y="8553"/>
                    <a:pt x="4699" y="8049"/>
                    <a:pt x="4699" y="8049"/>
                  </a:cubicBezTo>
                  <a:lnTo>
                    <a:pt x="4750" y="1000"/>
                  </a:lnTo>
                  <a:cubicBezTo>
                    <a:pt x="4750" y="1000"/>
                    <a:pt x="2935" y="3"/>
                    <a:pt x="2890" y="0"/>
                  </a:cubicBezTo>
                  <a:cubicBezTo>
                    <a:pt x="2889" y="0"/>
                    <a:pt x="2889" y="0"/>
                    <a:pt x="2888" y="0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3346464" y="2377638"/>
              <a:ext cx="663965" cy="1939370"/>
            </a:xfrm>
            <a:custGeom>
              <a:rect b="b" l="l" r="r" t="t"/>
              <a:pathLst>
                <a:path extrusionOk="0" h="15840" w="5423">
                  <a:moveTo>
                    <a:pt x="2892" y="0"/>
                  </a:moveTo>
                  <a:cubicBezTo>
                    <a:pt x="2830" y="0"/>
                    <a:pt x="0" y="346"/>
                    <a:pt x="0" y="346"/>
                  </a:cubicBezTo>
                  <a:lnTo>
                    <a:pt x="1651" y="1949"/>
                  </a:lnTo>
                  <a:cubicBezTo>
                    <a:pt x="1651" y="1949"/>
                    <a:pt x="1748" y="3168"/>
                    <a:pt x="1877" y="4516"/>
                  </a:cubicBezTo>
                  <a:cubicBezTo>
                    <a:pt x="1981" y="4808"/>
                    <a:pt x="2201" y="5309"/>
                    <a:pt x="2504" y="5334"/>
                  </a:cubicBezTo>
                  <a:cubicBezTo>
                    <a:pt x="2991" y="5253"/>
                    <a:pt x="4125" y="4406"/>
                    <a:pt x="4125" y="4406"/>
                  </a:cubicBezTo>
                  <a:lnTo>
                    <a:pt x="4192" y="7973"/>
                  </a:lnTo>
                  <a:cubicBezTo>
                    <a:pt x="4192" y="7973"/>
                    <a:pt x="3906" y="7829"/>
                    <a:pt x="3512" y="7829"/>
                  </a:cubicBezTo>
                  <a:cubicBezTo>
                    <a:pt x="3270" y="7829"/>
                    <a:pt x="2987" y="7884"/>
                    <a:pt x="2705" y="8059"/>
                  </a:cubicBezTo>
                  <a:cubicBezTo>
                    <a:pt x="2627" y="8539"/>
                    <a:pt x="4964" y="8233"/>
                    <a:pt x="4168" y="8523"/>
                  </a:cubicBezTo>
                  <a:cubicBezTo>
                    <a:pt x="3378" y="8804"/>
                    <a:pt x="3186" y="9155"/>
                    <a:pt x="3519" y="9155"/>
                  </a:cubicBezTo>
                  <a:cubicBezTo>
                    <a:pt x="3522" y="9155"/>
                    <a:pt x="3526" y="9155"/>
                    <a:pt x="3530" y="9155"/>
                  </a:cubicBezTo>
                  <a:cubicBezTo>
                    <a:pt x="3881" y="9150"/>
                    <a:pt x="4530" y="8885"/>
                    <a:pt x="4530" y="8885"/>
                  </a:cubicBezTo>
                  <a:lnTo>
                    <a:pt x="4530" y="8885"/>
                  </a:lnTo>
                  <a:cubicBezTo>
                    <a:pt x="4530" y="8885"/>
                    <a:pt x="4248" y="14438"/>
                    <a:pt x="3726" y="15786"/>
                  </a:cubicBezTo>
                  <a:cubicBezTo>
                    <a:pt x="3945" y="15817"/>
                    <a:pt x="4176" y="15839"/>
                    <a:pt x="4393" y="15839"/>
                  </a:cubicBezTo>
                  <a:cubicBezTo>
                    <a:pt x="4640" y="15839"/>
                    <a:pt x="4869" y="15811"/>
                    <a:pt x="5042" y="15735"/>
                  </a:cubicBezTo>
                  <a:cubicBezTo>
                    <a:pt x="5256" y="13929"/>
                    <a:pt x="5422" y="10372"/>
                    <a:pt x="5181" y="9464"/>
                  </a:cubicBezTo>
                  <a:cubicBezTo>
                    <a:pt x="4945" y="8552"/>
                    <a:pt x="4701" y="8051"/>
                    <a:pt x="4701" y="8051"/>
                  </a:cubicBezTo>
                  <a:lnTo>
                    <a:pt x="4752" y="1002"/>
                  </a:lnTo>
                  <a:cubicBezTo>
                    <a:pt x="4752" y="1002"/>
                    <a:pt x="2935" y="3"/>
                    <a:pt x="2892" y="0"/>
                  </a:cubicBezTo>
                  <a:cubicBezTo>
                    <a:pt x="2892" y="0"/>
                    <a:pt x="2892" y="0"/>
                    <a:pt x="2892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2610759" y="1905778"/>
              <a:ext cx="235443" cy="720897"/>
            </a:xfrm>
            <a:custGeom>
              <a:rect b="b" l="l" r="r" t="t"/>
              <a:pathLst>
                <a:path extrusionOk="0" h="5888" w="1923">
                  <a:moveTo>
                    <a:pt x="325" y="0"/>
                  </a:moveTo>
                  <a:cubicBezTo>
                    <a:pt x="325" y="0"/>
                    <a:pt x="1" y="576"/>
                    <a:pt x="60" y="1364"/>
                  </a:cubicBezTo>
                  <a:cubicBezTo>
                    <a:pt x="116" y="2152"/>
                    <a:pt x="62" y="5674"/>
                    <a:pt x="665" y="5800"/>
                  </a:cubicBezTo>
                  <a:cubicBezTo>
                    <a:pt x="914" y="5853"/>
                    <a:pt x="1102" y="5888"/>
                    <a:pt x="1246" y="5888"/>
                  </a:cubicBezTo>
                  <a:cubicBezTo>
                    <a:pt x="1451" y="5888"/>
                    <a:pt x="1566" y="5817"/>
                    <a:pt x="1638" y="5628"/>
                  </a:cubicBezTo>
                  <a:cubicBezTo>
                    <a:pt x="1761" y="5307"/>
                    <a:pt x="1922" y="2203"/>
                    <a:pt x="1922" y="2203"/>
                  </a:cubicBezTo>
                  <a:lnTo>
                    <a:pt x="3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598026" y="2507296"/>
              <a:ext cx="218669" cy="165410"/>
            </a:xfrm>
            <a:custGeom>
              <a:rect b="b" l="l" r="r" t="t"/>
              <a:pathLst>
                <a:path extrusionOk="0" h="1351" w="1786">
                  <a:moveTo>
                    <a:pt x="1097" y="1"/>
                  </a:moveTo>
                  <a:cubicBezTo>
                    <a:pt x="966" y="1"/>
                    <a:pt x="833" y="30"/>
                    <a:pt x="713" y="96"/>
                  </a:cubicBezTo>
                  <a:cubicBezTo>
                    <a:pt x="713" y="99"/>
                    <a:pt x="710" y="99"/>
                    <a:pt x="710" y="99"/>
                  </a:cubicBezTo>
                  <a:cubicBezTo>
                    <a:pt x="275" y="343"/>
                    <a:pt x="196" y="345"/>
                    <a:pt x="193" y="345"/>
                  </a:cubicBezTo>
                  <a:cubicBezTo>
                    <a:pt x="193" y="345"/>
                    <a:pt x="193" y="345"/>
                    <a:pt x="193" y="345"/>
                  </a:cubicBezTo>
                  <a:lnTo>
                    <a:pt x="0" y="1088"/>
                  </a:lnTo>
                  <a:cubicBezTo>
                    <a:pt x="0" y="1088"/>
                    <a:pt x="198" y="1246"/>
                    <a:pt x="496" y="1316"/>
                  </a:cubicBezTo>
                  <a:cubicBezTo>
                    <a:pt x="587" y="1338"/>
                    <a:pt x="691" y="1351"/>
                    <a:pt x="800" y="1351"/>
                  </a:cubicBezTo>
                  <a:cubicBezTo>
                    <a:pt x="811" y="1351"/>
                    <a:pt x="821" y="1351"/>
                    <a:pt x="831" y="1351"/>
                  </a:cubicBezTo>
                  <a:cubicBezTo>
                    <a:pt x="1311" y="1332"/>
                    <a:pt x="1748" y="914"/>
                    <a:pt x="1772" y="509"/>
                  </a:cubicBezTo>
                  <a:cubicBezTo>
                    <a:pt x="1785" y="216"/>
                    <a:pt x="1451" y="1"/>
                    <a:pt x="1097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2658631" y="2507296"/>
              <a:ext cx="158064" cy="165410"/>
            </a:xfrm>
            <a:custGeom>
              <a:rect b="b" l="l" r="r" t="t"/>
              <a:pathLst>
                <a:path extrusionOk="0" h="1351" w="1291">
                  <a:moveTo>
                    <a:pt x="602" y="1"/>
                  </a:moveTo>
                  <a:cubicBezTo>
                    <a:pt x="471" y="1"/>
                    <a:pt x="338" y="30"/>
                    <a:pt x="218" y="96"/>
                  </a:cubicBezTo>
                  <a:cubicBezTo>
                    <a:pt x="347" y="171"/>
                    <a:pt x="588" y="345"/>
                    <a:pt x="609" y="605"/>
                  </a:cubicBezTo>
                  <a:cubicBezTo>
                    <a:pt x="641" y="943"/>
                    <a:pt x="376" y="1251"/>
                    <a:pt x="1" y="1316"/>
                  </a:cubicBezTo>
                  <a:cubicBezTo>
                    <a:pt x="92" y="1338"/>
                    <a:pt x="196" y="1351"/>
                    <a:pt x="305" y="1351"/>
                  </a:cubicBezTo>
                  <a:cubicBezTo>
                    <a:pt x="316" y="1351"/>
                    <a:pt x="326" y="1351"/>
                    <a:pt x="336" y="1351"/>
                  </a:cubicBezTo>
                  <a:cubicBezTo>
                    <a:pt x="816" y="1332"/>
                    <a:pt x="1253" y="914"/>
                    <a:pt x="1277" y="509"/>
                  </a:cubicBezTo>
                  <a:cubicBezTo>
                    <a:pt x="1290" y="216"/>
                    <a:pt x="956" y="1"/>
                    <a:pt x="602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2533014" y="2401513"/>
              <a:ext cx="194427" cy="246829"/>
            </a:xfrm>
            <a:custGeom>
              <a:rect b="b" l="l" r="r" t="t"/>
              <a:pathLst>
                <a:path extrusionOk="0" h="2016" w="1588">
                  <a:moveTo>
                    <a:pt x="1111" y="1"/>
                  </a:moveTo>
                  <a:cubicBezTo>
                    <a:pt x="1033" y="1"/>
                    <a:pt x="923" y="127"/>
                    <a:pt x="936" y="261"/>
                  </a:cubicBezTo>
                  <a:cubicBezTo>
                    <a:pt x="949" y="397"/>
                    <a:pt x="1016" y="735"/>
                    <a:pt x="1016" y="735"/>
                  </a:cubicBezTo>
                  <a:lnTo>
                    <a:pt x="791" y="1030"/>
                  </a:lnTo>
                  <a:lnTo>
                    <a:pt x="0" y="1762"/>
                  </a:lnTo>
                  <a:cubicBezTo>
                    <a:pt x="0" y="1762"/>
                    <a:pt x="353" y="2016"/>
                    <a:pt x="653" y="2016"/>
                  </a:cubicBezTo>
                  <a:cubicBezTo>
                    <a:pt x="681" y="2016"/>
                    <a:pt x="710" y="2013"/>
                    <a:pt x="737" y="2008"/>
                  </a:cubicBezTo>
                  <a:cubicBezTo>
                    <a:pt x="1056" y="1955"/>
                    <a:pt x="1228" y="1708"/>
                    <a:pt x="1247" y="1617"/>
                  </a:cubicBezTo>
                  <a:cubicBezTo>
                    <a:pt x="1247" y="1617"/>
                    <a:pt x="1587" y="1362"/>
                    <a:pt x="1480" y="1006"/>
                  </a:cubicBezTo>
                  <a:lnTo>
                    <a:pt x="1375" y="703"/>
                  </a:lnTo>
                  <a:cubicBezTo>
                    <a:pt x="1375" y="703"/>
                    <a:pt x="1196" y="9"/>
                    <a:pt x="1115" y="1"/>
                  </a:cubicBezTo>
                  <a:cubicBezTo>
                    <a:pt x="1114" y="1"/>
                    <a:pt x="1112" y="1"/>
                    <a:pt x="1111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2506446" y="2444487"/>
              <a:ext cx="173001" cy="182918"/>
            </a:xfrm>
            <a:custGeom>
              <a:rect b="b" l="l" r="r" t="t"/>
              <a:pathLst>
                <a:path extrusionOk="0" h="1494" w="1413">
                  <a:moveTo>
                    <a:pt x="681" y="1"/>
                  </a:moveTo>
                  <a:cubicBezTo>
                    <a:pt x="679" y="1"/>
                    <a:pt x="677" y="1"/>
                    <a:pt x="676" y="1"/>
                  </a:cubicBezTo>
                  <a:cubicBezTo>
                    <a:pt x="547" y="9"/>
                    <a:pt x="413" y="151"/>
                    <a:pt x="515" y="330"/>
                  </a:cubicBezTo>
                  <a:cubicBezTo>
                    <a:pt x="482" y="315"/>
                    <a:pt x="448" y="308"/>
                    <a:pt x="416" y="308"/>
                  </a:cubicBezTo>
                  <a:cubicBezTo>
                    <a:pt x="266" y="308"/>
                    <a:pt x="157" y="466"/>
                    <a:pt x="325" y="660"/>
                  </a:cubicBezTo>
                  <a:cubicBezTo>
                    <a:pt x="281" y="652"/>
                    <a:pt x="239" y="644"/>
                    <a:pt x="201" y="644"/>
                  </a:cubicBezTo>
                  <a:cubicBezTo>
                    <a:pt x="139" y="644"/>
                    <a:pt x="87" y="664"/>
                    <a:pt x="54" y="735"/>
                  </a:cubicBezTo>
                  <a:cubicBezTo>
                    <a:pt x="0" y="850"/>
                    <a:pt x="175" y="1035"/>
                    <a:pt x="175" y="1035"/>
                  </a:cubicBezTo>
                  <a:cubicBezTo>
                    <a:pt x="175" y="1035"/>
                    <a:pt x="16" y="1057"/>
                    <a:pt x="6" y="1242"/>
                  </a:cubicBezTo>
                  <a:cubicBezTo>
                    <a:pt x="0" y="1376"/>
                    <a:pt x="335" y="1456"/>
                    <a:pt x="402" y="1467"/>
                  </a:cubicBezTo>
                  <a:cubicBezTo>
                    <a:pt x="449" y="1474"/>
                    <a:pt x="619" y="1493"/>
                    <a:pt x="755" y="1493"/>
                  </a:cubicBezTo>
                  <a:cubicBezTo>
                    <a:pt x="823" y="1493"/>
                    <a:pt x="883" y="1488"/>
                    <a:pt x="914" y="1475"/>
                  </a:cubicBezTo>
                  <a:cubicBezTo>
                    <a:pt x="1008" y="1435"/>
                    <a:pt x="1011" y="1349"/>
                    <a:pt x="989" y="1252"/>
                  </a:cubicBezTo>
                  <a:cubicBezTo>
                    <a:pt x="1161" y="1212"/>
                    <a:pt x="1155" y="1143"/>
                    <a:pt x="1123" y="1014"/>
                  </a:cubicBezTo>
                  <a:cubicBezTo>
                    <a:pt x="1271" y="920"/>
                    <a:pt x="1370" y="872"/>
                    <a:pt x="1228" y="698"/>
                  </a:cubicBezTo>
                  <a:lnTo>
                    <a:pt x="1228" y="698"/>
                  </a:lnTo>
                  <a:cubicBezTo>
                    <a:pt x="1228" y="698"/>
                    <a:pt x="1257" y="708"/>
                    <a:pt x="1292" y="708"/>
                  </a:cubicBezTo>
                  <a:cubicBezTo>
                    <a:pt x="1338" y="708"/>
                    <a:pt x="1393" y="689"/>
                    <a:pt x="1399" y="598"/>
                  </a:cubicBezTo>
                  <a:cubicBezTo>
                    <a:pt x="1413" y="445"/>
                    <a:pt x="824" y="1"/>
                    <a:pt x="681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2573662" y="2485747"/>
              <a:ext cx="110559" cy="47995"/>
            </a:xfrm>
            <a:custGeom>
              <a:rect b="b" l="l" r="r" t="t"/>
              <a:pathLst>
                <a:path extrusionOk="0" h="392" w="903">
                  <a:moveTo>
                    <a:pt x="31" y="0"/>
                  </a:moveTo>
                  <a:cubicBezTo>
                    <a:pt x="13" y="0"/>
                    <a:pt x="0" y="27"/>
                    <a:pt x="17" y="39"/>
                  </a:cubicBezTo>
                  <a:cubicBezTo>
                    <a:pt x="111" y="125"/>
                    <a:pt x="229" y="178"/>
                    <a:pt x="344" y="235"/>
                  </a:cubicBezTo>
                  <a:cubicBezTo>
                    <a:pt x="443" y="286"/>
                    <a:pt x="566" y="355"/>
                    <a:pt x="679" y="387"/>
                  </a:cubicBezTo>
                  <a:cubicBezTo>
                    <a:pt x="690" y="390"/>
                    <a:pt x="702" y="392"/>
                    <a:pt x="715" y="392"/>
                  </a:cubicBezTo>
                  <a:cubicBezTo>
                    <a:pt x="798" y="392"/>
                    <a:pt x="902" y="333"/>
                    <a:pt x="875" y="221"/>
                  </a:cubicBezTo>
                  <a:cubicBezTo>
                    <a:pt x="873" y="214"/>
                    <a:pt x="865" y="210"/>
                    <a:pt x="857" y="210"/>
                  </a:cubicBezTo>
                  <a:cubicBezTo>
                    <a:pt x="851" y="210"/>
                    <a:pt x="845" y="213"/>
                    <a:pt x="842" y="219"/>
                  </a:cubicBezTo>
                  <a:cubicBezTo>
                    <a:pt x="822" y="261"/>
                    <a:pt x="783" y="277"/>
                    <a:pt x="736" y="277"/>
                  </a:cubicBezTo>
                  <a:cubicBezTo>
                    <a:pt x="620" y="277"/>
                    <a:pt x="453" y="181"/>
                    <a:pt x="384" y="149"/>
                  </a:cubicBezTo>
                  <a:cubicBezTo>
                    <a:pt x="269" y="95"/>
                    <a:pt x="159" y="31"/>
                    <a:pt x="38" y="2"/>
                  </a:cubicBezTo>
                  <a:cubicBezTo>
                    <a:pt x="36" y="1"/>
                    <a:pt x="34" y="0"/>
                    <a:pt x="31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2572070" y="2532027"/>
              <a:ext cx="98683" cy="34894"/>
            </a:xfrm>
            <a:custGeom>
              <a:rect b="b" l="l" r="r" t="t"/>
              <a:pathLst>
                <a:path extrusionOk="0" h="285" w="806">
                  <a:moveTo>
                    <a:pt x="40" y="1"/>
                  </a:moveTo>
                  <a:cubicBezTo>
                    <a:pt x="35" y="1"/>
                    <a:pt x="30" y="1"/>
                    <a:pt x="25" y="1"/>
                  </a:cubicBezTo>
                  <a:cubicBezTo>
                    <a:pt x="8" y="1"/>
                    <a:pt x="0" y="23"/>
                    <a:pt x="11" y="31"/>
                  </a:cubicBezTo>
                  <a:cubicBezTo>
                    <a:pt x="75" y="106"/>
                    <a:pt x="169" y="133"/>
                    <a:pt x="258" y="170"/>
                  </a:cubicBezTo>
                  <a:cubicBezTo>
                    <a:pt x="357" y="210"/>
                    <a:pt x="459" y="269"/>
                    <a:pt x="566" y="283"/>
                  </a:cubicBezTo>
                  <a:cubicBezTo>
                    <a:pt x="572" y="284"/>
                    <a:pt x="578" y="284"/>
                    <a:pt x="584" y="284"/>
                  </a:cubicBezTo>
                  <a:cubicBezTo>
                    <a:pt x="691" y="284"/>
                    <a:pt x="805" y="150"/>
                    <a:pt x="775" y="28"/>
                  </a:cubicBezTo>
                  <a:cubicBezTo>
                    <a:pt x="772" y="20"/>
                    <a:pt x="761" y="16"/>
                    <a:pt x="750" y="16"/>
                  </a:cubicBezTo>
                  <a:cubicBezTo>
                    <a:pt x="739" y="16"/>
                    <a:pt x="728" y="20"/>
                    <a:pt x="727" y="28"/>
                  </a:cubicBezTo>
                  <a:cubicBezTo>
                    <a:pt x="709" y="121"/>
                    <a:pt x="658" y="153"/>
                    <a:pt x="588" y="153"/>
                  </a:cubicBezTo>
                  <a:cubicBezTo>
                    <a:pt x="436" y="153"/>
                    <a:pt x="197" y="1"/>
                    <a:pt x="40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2547461" y="2576471"/>
              <a:ext cx="106641" cy="22773"/>
            </a:xfrm>
            <a:custGeom>
              <a:rect b="b" l="l" r="r" t="t"/>
              <a:pathLst>
                <a:path extrusionOk="0" h="186" w="871">
                  <a:moveTo>
                    <a:pt x="73" y="0"/>
                  </a:moveTo>
                  <a:cubicBezTo>
                    <a:pt x="59" y="0"/>
                    <a:pt x="44" y="1"/>
                    <a:pt x="30" y="3"/>
                  </a:cubicBezTo>
                  <a:cubicBezTo>
                    <a:pt x="8" y="8"/>
                    <a:pt x="0" y="35"/>
                    <a:pt x="22" y="46"/>
                  </a:cubicBezTo>
                  <a:cubicBezTo>
                    <a:pt x="84" y="90"/>
                    <a:pt x="396" y="186"/>
                    <a:pt x="619" y="186"/>
                  </a:cubicBezTo>
                  <a:cubicBezTo>
                    <a:pt x="764" y="186"/>
                    <a:pt x="870" y="146"/>
                    <a:pt x="847" y="24"/>
                  </a:cubicBezTo>
                  <a:cubicBezTo>
                    <a:pt x="847" y="20"/>
                    <a:pt x="845" y="18"/>
                    <a:pt x="843" y="18"/>
                  </a:cubicBezTo>
                  <a:cubicBezTo>
                    <a:pt x="835" y="18"/>
                    <a:pt x="816" y="52"/>
                    <a:pt x="807" y="65"/>
                  </a:cubicBezTo>
                  <a:cubicBezTo>
                    <a:pt x="782" y="103"/>
                    <a:pt x="734" y="117"/>
                    <a:pt x="678" y="117"/>
                  </a:cubicBezTo>
                  <a:cubicBezTo>
                    <a:pt x="575" y="117"/>
                    <a:pt x="443" y="72"/>
                    <a:pt x="376" y="57"/>
                  </a:cubicBezTo>
                  <a:cubicBezTo>
                    <a:pt x="279" y="38"/>
                    <a:pt x="175" y="0"/>
                    <a:pt x="73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2641001" y="1507255"/>
              <a:ext cx="1107547" cy="1336378"/>
            </a:xfrm>
            <a:custGeom>
              <a:rect b="b" l="l" r="r" t="t"/>
              <a:pathLst>
                <a:path extrusionOk="0" h="10915" w="9046">
                  <a:moveTo>
                    <a:pt x="4423" y="1"/>
                  </a:moveTo>
                  <a:cubicBezTo>
                    <a:pt x="3990" y="1"/>
                    <a:pt x="3576" y="111"/>
                    <a:pt x="3270" y="221"/>
                  </a:cubicBezTo>
                  <a:cubicBezTo>
                    <a:pt x="2999" y="843"/>
                    <a:pt x="2482" y="2012"/>
                    <a:pt x="2233" y="2392"/>
                  </a:cubicBezTo>
                  <a:cubicBezTo>
                    <a:pt x="2151" y="2514"/>
                    <a:pt x="2029" y="2561"/>
                    <a:pt x="1888" y="2561"/>
                  </a:cubicBezTo>
                  <a:cubicBezTo>
                    <a:pt x="1545" y="2561"/>
                    <a:pt x="1096" y="2284"/>
                    <a:pt x="874" y="2132"/>
                  </a:cubicBezTo>
                  <a:cubicBezTo>
                    <a:pt x="389" y="2840"/>
                    <a:pt x="0" y="3692"/>
                    <a:pt x="110" y="4316"/>
                  </a:cubicBezTo>
                  <a:cubicBezTo>
                    <a:pt x="258" y="5131"/>
                    <a:pt x="3109" y="8243"/>
                    <a:pt x="3109" y="8243"/>
                  </a:cubicBezTo>
                  <a:lnTo>
                    <a:pt x="5176" y="10915"/>
                  </a:lnTo>
                  <a:lnTo>
                    <a:pt x="9046" y="7940"/>
                  </a:lnTo>
                  <a:lnTo>
                    <a:pt x="7408" y="6139"/>
                  </a:lnTo>
                  <a:cubicBezTo>
                    <a:pt x="7408" y="6139"/>
                    <a:pt x="6971" y="1813"/>
                    <a:pt x="5840" y="586"/>
                  </a:cubicBezTo>
                  <a:cubicBezTo>
                    <a:pt x="5430" y="143"/>
                    <a:pt x="4914" y="1"/>
                    <a:pt x="44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2910355" y="1534313"/>
              <a:ext cx="391914" cy="924139"/>
            </a:xfrm>
            <a:custGeom>
              <a:rect b="b" l="l" r="r" t="t"/>
              <a:pathLst>
                <a:path extrusionOk="0" h="7548" w="3201">
                  <a:moveTo>
                    <a:pt x="1067" y="0"/>
                  </a:moveTo>
                  <a:cubicBezTo>
                    <a:pt x="1067" y="0"/>
                    <a:pt x="815" y="2691"/>
                    <a:pt x="1188" y="3994"/>
                  </a:cubicBezTo>
                  <a:cubicBezTo>
                    <a:pt x="697" y="4018"/>
                    <a:pt x="1" y="4235"/>
                    <a:pt x="73" y="4371"/>
                  </a:cubicBezTo>
                  <a:cubicBezTo>
                    <a:pt x="143" y="4508"/>
                    <a:pt x="1472" y="4570"/>
                    <a:pt x="1472" y="4570"/>
                  </a:cubicBezTo>
                  <a:cubicBezTo>
                    <a:pt x="1472" y="4570"/>
                    <a:pt x="317" y="5299"/>
                    <a:pt x="529" y="5411"/>
                  </a:cubicBezTo>
                  <a:cubicBezTo>
                    <a:pt x="564" y="5430"/>
                    <a:pt x="614" y="5438"/>
                    <a:pt x="672" y="5438"/>
                  </a:cubicBezTo>
                  <a:cubicBezTo>
                    <a:pt x="954" y="5438"/>
                    <a:pt x="1432" y="5253"/>
                    <a:pt x="1432" y="5253"/>
                  </a:cubicBezTo>
                  <a:lnTo>
                    <a:pt x="1432" y="5253"/>
                  </a:lnTo>
                  <a:lnTo>
                    <a:pt x="609" y="7175"/>
                  </a:lnTo>
                  <a:lnTo>
                    <a:pt x="1212" y="7547"/>
                  </a:lnTo>
                  <a:lnTo>
                    <a:pt x="3201" y="4530"/>
                  </a:lnTo>
                  <a:lnTo>
                    <a:pt x="2099" y="458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2627900" y="1763020"/>
              <a:ext cx="819702" cy="1193252"/>
            </a:xfrm>
            <a:custGeom>
              <a:rect b="b" l="l" r="r" t="t"/>
              <a:pathLst>
                <a:path extrusionOk="0" h="9746" w="6695">
                  <a:moveTo>
                    <a:pt x="938" y="0"/>
                  </a:moveTo>
                  <a:cubicBezTo>
                    <a:pt x="788" y="172"/>
                    <a:pt x="549" y="475"/>
                    <a:pt x="450" y="630"/>
                  </a:cubicBezTo>
                  <a:cubicBezTo>
                    <a:pt x="3" y="1319"/>
                    <a:pt x="0" y="1906"/>
                    <a:pt x="249" y="2667"/>
                  </a:cubicBezTo>
                  <a:cubicBezTo>
                    <a:pt x="566" y="3643"/>
                    <a:pt x="3069" y="6333"/>
                    <a:pt x="3069" y="6333"/>
                  </a:cubicBezTo>
                  <a:cubicBezTo>
                    <a:pt x="3069" y="6333"/>
                    <a:pt x="4650" y="9461"/>
                    <a:pt x="4969" y="9673"/>
                  </a:cubicBezTo>
                  <a:cubicBezTo>
                    <a:pt x="5049" y="9726"/>
                    <a:pt x="5197" y="9746"/>
                    <a:pt x="5375" y="9746"/>
                  </a:cubicBezTo>
                  <a:cubicBezTo>
                    <a:pt x="5905" y="9746"/>
                    <a:pt x="6695" y="9568"/>
                    <a:pt x="6695" y="9568"/>
                  </a:cubicBezTo>
                  <a:cubicBezTo>
                    <a:pt x="6695" y="9568"/>
                    <a:pt x="5733" y="8448"/>
                    <a:pt x="4540" y="6832"/>
                  </a:cubicBezTo>
                  <a:cubicBezTo>
                    <a:pt x="4353" y="6577"/>
                    <a:pt x="4152" y="6307"/>
                    <a:pt x="3940" y="6012"/>
                  </a:cubicBezTo>
                  <a:cubicBezTo>
                    <a:pt x="2241" y="3878"/>
                    <a:pt x="938" y="0"/>
                    <a:pt x="938" y="0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2644061" y="2057841"/>
              <a:ext cx="367795" cy="483618"/>
            </a:xfrm>
            <a:custGeom>
              <a:rect b="b" l="l" r="r" t="t"/>
              <a:pathLst>
                <a:path extrusionOk="0" h="3950" w="3004">
                  <a:moveTo>
                    <a:pt x="53" y="0"/>
                  </a:moveTo>
                  <a:cubicBezTo>
                    <a:pt x="27" y="0"/>
                    <a:pt x="1" y="31"/>
                    <a:pt x="10" y="63"/>
                  </a:cubicBezTo>
                  <a:cubicBezTo>
                    <a:pt x="230" y="779"/>
                    <a:pt x="873" y="1631"/>
                    <a:pt x="1315" y="2229"/>
                  </a:cubicBezTo>
                  <a:cubicBezTo>
                    <a:pt x="1551" y="2548"/>
                    <a:pt x="1806" y="2853"/>
                    <a:pt x="2074" y="3148"/>
                  </a:cubicBezTo>
                  <a:cubicBezTo>
                    <a:pt x="2320" y="3419"/>
                    <a:pt x="2602" y="3778"/>
                    <a:pt x="2931" y="3944"/>
                  </a:cubicBezTo>
                  <a:cubicBezTo>
                    <a:pt x="2938" y="3948"/>
                    <a:pt x="2945" y="3949"/>
                    <a:pt x="2951" y="3949"/>
                  </a:cubicBezTo>
                  <a:cubicBezTo>
                    <a:pt x="2985" y="3949"/>
                    <a:pt x="3003" y="3899"/>
                    <a:pt x="2985" y="3872"/>
                  </a:cubicBezTo>
                  <a:cubicBezTo>
                    <a:pt x="2797" y="3582"/>
                    <a:pt x="2484" y="3352"/>
                    <a:pt x="2251" y="3097"/>
                  </a:cubicBezTo>
                  <a:cubicBezTo>
                    <a:pt x="1993" y="2813"/>
                    <a:pt x="1747" y="2518"/>
                    <a:pt x="1519" y="2210"/>
                  </a:cubicBezTo>
                  <a:cubicBezTo>
                    <a:pt x="1047" y="1570"/>
                    <a:pt x="511" y="685"/>
                    <a:pt x="82" y="18"/>
                  </a:cubicBezTo>
                  <a:cubicBezTo>
                    <a:pt x="75" y="5"/>
                    <a:pt x="64" y="0"/>
                    <a:pt x="53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2683240" y="1763020"/>
              <a:ext cx="500637" cy="836476"/>
            </a:xfrm>
            <a:custGeom>
              <a:rect b="b" l="l" r="r" t="t"/>
              <a:pathLst>
                <a:path extrusionOk="0" h="6832" w="4089">
                  <a:moveTo>
                    <a:pt x="489" y="0"/>
                  </a:moveTo>
                  <a:cubicBezTo>
                    <a:pt x="339" y="172"/>
                    <a:pt x="100" y="472"/>
                    <a:pt x="1" y="630"/>
                  </a:cubicBezTo>
                  <a:cubicBezTo>
                    <a:pt x="79" y="981"/>
                    <a:pt x="390" y="2436"/>
                    <a:pt x="703" y="3160"/>
                  </a:cubicBezTo>
                  <a:cubicBezTo>
                    <a:pt x="1281" y="3423"/>
                    <a:pt x="1370" y="3425"/>
                    <a:pt x="1373" y="3425"/>
                  </a:cubicBezTo>
                  <a:cubicBezTo>
                    <a:pt x="1373" y="3425"/>
                    <a:pt x="1373" y="3425"/>
                    <a:pt x="1373" y="3425"/>
                  </a:cubicBezTo>
                  <a:lnTo>
                    <a:pt x="1446" y="4229"/>
                  </a:lnTo>
                  <a:cubicBezTo>
                    <a:pt x="1446" y="4229"/>
                    <a:pt x="3418" y="6371"/>
                    <a:pt x="4088" y="6832"/>
                  </a:cubicBezTo>
                  <a:cubicBezTo>
                    <a:pt x="3901" y="6577"/>
                    <a:pt x="3700" y="6307"/>
                    <a:pt x="3488" y="6014"/>
                  </a:cubicBezTo>
                  <a:cubicBezTo>
                    <a:pt x="1794" y="3881"/>
                    <a:pt x="489" y="6"/>
                    <a:pt x="489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3040625" y="1499664"/>
              <a:ext cx="940913" cy="1309197"/>
            </a:xfrm>
            <a:custGeom>
              <a:rect b="b" l="l" r="r" t="t"/>
              <a:pathLst>
                <a:path extrusionOk="0" h="10693" w="7685">
                  <a:moveTo>
                    <a:pt x="1228" y="1"/>
                  </a:moveTo>
                  <a:cubicBezTo>
                    <a:pt x="829" y="1"/>
                    <a:pt x="269" y="100"/>
                    <a:pt x="1" y="283"/>
                  </a:cubicBezTo>
                  <a:cubicBezTo>
                    <a:pt x="231" y="1897"/>
                    <a:pt x="470" y="3585"/>
                    <a:pt x="1295" y="5027"/>
                  </a:cubicBezTo>
                  <a:cubicBezTo>
                    <a:pt x="1566" y="5507"/>
                    <a:pt x="1933" y="6088"/>
                    <a:pt x="2340" y="6702"/>
                  </a:cubicBezTo>
                  <a:cubicBezTo>
                    <a:pt x="2520" y="6970"/>
                    <a:pt x="2702" y="7243"/>
                    <a:pt x="2895" y="7517"/>
                  </a:cubicBezTo>
                  <a:cubicBezTo>
                    <a:pt x="3107" y="7825"/>
                    <a:pt x="3327" y="8128"/>
                    <a:pt x="3544" y="8420"/>
                  </a:cubicBezTo>
                  <a:cubicBezTo>
                    <a:pt x="4364" y="9527"/>
                    <a:pt x="5162" y="10460"/>
                    <a:pt x="5607" y="10693"/>
                  </a:cubicBezTo>
                  <a:cubicBezTo>
                    <a:pt x="5607" y="10693"/>
                    <a:pt x="5608" y="10693"/>
                    <a:pt x="5608" y="10693"/>
                  </a:cubicBezTo>
                  <a:cubicBezTo>
                    <a:pt x="5649" y="10693"/>
                    <a:pt x="7575" y="8647"/>
                    <a:pt x="7620" y="8374"/>
                  </a:cubicBezTo>
                  <a:cubicBezTo>
                    <a:pt x="7684" y="8002"/>
                    <a:pt x="6864" y="6667"/>
                    <a:pt x="6682" y="6359"/>
                  </a:cubicBezTo>
                  <a:cubicBezTo>
                    <a:pt x="6436" y="5944"/>
                    <a:pt x="6186" y="5525"/>
                    <a:pt x="5940" y="5110"/>
                  </a:cubicBezTo>
                  <a:cubicBezTo>
                    <a:pt x="5401" y="4210"/>
                    <a:pt x="4865" y="3309"/>
                    <a:pt x="4267" y="2443"/>
                  </a:cubicBezTo>
                  <a:cubicBezTo>
                    <a:pt x="4093" y="2191"/>
                    <a:pt x="3916" y="1945"/>
                    <a:pt x="3726" y="1706"/>
                  </a:cubicBezTo>
                  <a:cubicBezTo>
                    <a:pt x="3514" y="1446"/>
                    <a:pt x="3286" y="1194"/>
                    <a:pt x="3032" y="972"/>
                  </a:cubicBezTo>
                  <a:cubicBezTo>
                    <a:pt x="2549" y="549"/>
                    <a:pt x="2096" y="106"/>
                    <a:pt x="1461" y="15"/>
                  </a:cubicBezTo>
                  <a:cubicBezTo>
                    <a:pt x="1394" y="6"/>
                    <a:pt x="1315" y="1"/>
                    <a:pt x="1228" y="1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3280840" y="1532354"/>
              <a:ext cx="342696" cy="998335"/>
            </a:xfrm>
            <a:custGeom>
              <a:rect b="b" l="l" r="r" t="t"/>
              <a:pathLst>
                <a:path extrusionOk="0" h="8154" w="2799">
                  <a:moveTo>
                    <a:pt x="0" y="0"/>
                  </a:moveTo>
                  <a:lnTo>
                    <a:pt x="0" y="0"/>
                  </a:lnTo>
                  <a:cubicBezTo>
                    <a:pt x="847" y="4200"/>
                    <a:pt x="558" y="5422"/>
                    <a:pt x="504" y="5427"/>
                  </a:cubicBezTo>
                  <a:cubicBezTo>
                    <a:pt x="477" y="5430"/>
                    <a:pt x="424" y="5939"/>
                    <a:pt x="378" y="6435"/>
                  </a:cubicBezTo>
                  <a:cubicBezTo>
                    <a:pt x="558" y="6703"/>
                    <a:pt x="740" y="6976"/>
                    <a:pt x="933" y="7250"/>
                  </a:cubicBezTo>
                  <a:cubicBezTo>
                    <a:pt x="1148" y="7558"/>
                    <a:pt x="1365" y="7861"/>
                    <a:pt x="1582" y="8153"/>
                  </a:cubicBezTo>
                  <a:cubicBezTo>
                    <a:pt x="1906" y="7681"/>
                    <a:pt x="2798" y="5500"/>
                    <a:pt x="2683" y="4331"/>
                  </a:cubicBezTo>
                  <a:cubicBezTo>
                    <a:pt x="2549" y="2962"/>
                    <a:pt x="1684" y="702"/>
                    <a:pt x="0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040257" y="1515213"/>
              <a:ext cx="354939" cy="904795"/>
            </a:xfrm>
            <a:custGeom>
              <a:rect b="b" l="l" r="r" t="t"/>
              <a:pathLst>
                <a:path extrusionOk="0" h="7390" w="2899">
                  <a:moveTo>
                    <a:pt x="344" y="1"/>
                  </a:moveTo>
                  <a:cubicBezTo>
                    <a:pt x="234" y="41"/>
                    <a:pt x="119" y="95"/>
                    <a:pt x="1" y="156"/>
                  </a:cubicBezTo>
                  <a:cubicBezTo>
                    <a:pt x="1" y="156"/>
                    <a:pt x="261" y="3091"/>
                    <a:pt x="1295" y="4900"/>
                  </a:cubicBezTo>
                  <a:cubicBezTo>
                    <a:pt x="1692" y="5586"/>
                    <a:pt x="2274" y="6497"/>
                    <a:pt x="2898" y="7390"/>
                  </a:cubicBezTo>
                  <a:lnTo>
                    <a:pt x="2568" y="4916"/>
                  </a:lnTo>
                  <a:lnTo>
                    <a:pt x="1727" y="3469"/>
                  </a:lnTo>
                  <a:lnTo>
                    <a:pt x="1697" y="1944"/>
                  </a:lnTo>
                  <a:cubicBezTo>
                    <a:pt x="1697" y="1944"/>
                    <a:pt x="400" y="41"/>
                    <a:pt x="344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3550684" y="2301117"/>
              <a:ext cx="223689" cy="171042"/>
            </a:xfrm>
            <a:custGeom>
              <a:rect b="b" l="l" r="r" t="t"/>
              <a:pathLst>
                <a:path extrusionOk="0" h="1397" w="1827">
                  <a:moveTo>
                    <a:pt x="1628" y="1"/>
                  </a:moveTo>
                  <a:cubicBezTo>
                    <a:pt x="1628" y="1"/>
                    <a:pt x="1627" y="1"/>
                    <a:pt x="1626" y="1"/>
                  </a:cubicBezTo>
                  <a:cubicBezTo>
                    <a:pt x="1428" y="9"/>
                    <a:pt x="77" y="920"/>
                    <a:pt x="18" y="1247"/>
                  </a:cubicBezTo>
                  <a:cubicBezTo>
                    <a:pt x="1" y="1338"/>
                    <a:pt x="204" y="1397"/>
                    <a:pt x="467" y="1397"/>
                  </a:cubicBezTo>
                  <a:cubicBezTo>
                    <a:pt x="768" y="1397"/>
                    <a:pt x="1148" y="1320"/>
                    <a:pt x="1361" y="1126"/>
                  </a:cubicBezTo>
                  <a:cubicBezTo>
                    <a:pt x="1759" y="766"/>
                    <a:pt x="1827" y="1"/>
                    <a:pt x="1628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3121798" y="2704904"/>
              <a:ext cx="114477" cy="87541"/>
            </a:xfrm>
            <a:custGeom>
              <a:rect b="b" l="l" r="r" t="t"/>
              <a:pathLst>
                <a:path extrusionOk="0" h="715" w="935">
                  <a:moveTo>
                    <a:pt x="868" y="1"/>
                  </a:moveTo>
                  <a:cubicBezTo>
                    <a:pt x="735" y="1"/>
                    <a:pt x="2" y="437"/>
                    <a:pt x="2" y="490"/>
                  </a:cubicBezTo>
                  <a:cubicBezTo>
                    <a:pt x="0" y="608"/>
                    <a:pt x="207" y="714"/>
                    <a:pt x="415" y="714"/>
                  </a:cubicBezTo>
                  <a:cubicBezTo>
                    <a:pt x="509" y="714"/>
                    <a:pt x="604" y="692"/>
                    <a:pt x="680" y="640"/>
                  </a:cubicBezTo>
                  <a:cubicBezTo>
                    <a:pt x="924" y="474"/>
                    <a:pt x="935" y="77"/>
                    <a:pt x="887" y="7"/>
                  </a:cubicBezTo>
                  <a:cubicBezTo>
                    <a:pt x="884" y="3"/>
                    <a:pt x="877" y="1"/>
                    <a:pt x="868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3481019" y="2414246"/>
              <a:ext cx="37832" cy="22161"/>
            </a:xfrm>
            <a:custGeom>
              <a:rect b="b" l="l" r="r" t="t"/>
              <a:pathLst>
                <a:path extrusionOk="0" h="181" w="309">
                  <a:moveTo>
                    <a:pt x="306" y="1"/>
                  </a:moveTo>
                  <a:cubicBezTo>
                    <a:pt x="306" y="1"/>
                    <a:pt x="306" y="1"/>
                    <a:pt x="306" y="1"/>
                  </a:cubicBezTo>
                  <a:cubicBezTo>
                    <a:pt x="204" y="60"/>
                    <a:pt x="105" y="119"/>
                    <a:pt x="3" y="175"/>
                  </a:cubicBezTo>
                  <a:cubicBezTo>
                    <a:pt x="0" y="175"/>
                    <a:pt x="3" y="181"/>
                    <a:pt x="8" y="181"/>
                  </a:cubicBezTo>
                  <a:cubicBezTo>
                    <a:pt x="108" y="122"/>
                    <a:pt x="209" y="63"/>
                    <a:pt x="309" y="7"/>
                  </a:cubicBezTo>
                  <a:cubicBezTo>
                    <a:pt x="309" y="7"/>
                    <a:pt x="307" y="1"/>
                    <a:pt x="306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3313774" y="2484523"/>
              <a:ext cx="1347" cy="735"/>
            </a:xfrm>
            <a:custGeom>
              <a:rect b="b" l="l" r="r" t="t"/>
              <a:pathLst>
                <a:path extrusionOk="0" h="6" w="11">
                  <a:moveTo>
                    <a:pt x="2" y="1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5" y="5"/>
                    <a:pt x="6" y="5"/>
                    <a:pt x="7" y="3"/>
                  </a:cubicBezTo>
                  <a:cubicBezTo>
                    <a:pt x="10" y="1"/>
                    <a:pt x="7" y="1"/>
                    <a:pt x="2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2364667" y="1187825"/>
              <a:ext cx="525124" cy="298741"/>
            </a:xfrm>
            <a:custGeom>
              <a:rect b="b" l="l" r="r" t="t"/>
              <a:pathLst>
                <a:path extrusionOk="0" h="2440" w="4289">
                  <a:moveTo>
                    <a:pt x="2719" y="0"/>
                  </a:moveTo>
                  <a:cubicBezTo>
                    <a:pt x="2533" y="0"/>
                    <a:pt x="2288" y="52"/>
                    <a:pt x="1989" y="180"/>
                  </a:cubicBezTo>
                  <a:cubicBezTo>
                    <a:pt x="1450" y="410"/>
                    <a:pt x="641" y="1099"/>
                    <a:pt x="360" y="1402"/>
                  </a:cubicBezTo>
                  <a:cubicBezTo>
                    <a:pt x="338" y="1428"/>
                    <a:pt x="317" y="1453"/>
                    <a:pt x="298" y="1477"/>
                  </a:cubicBezTo>
                  <a:cubicBezTo>
                    <a:pt x="68" y="1758"/>
                    <a:pt x="1" y="2026"/>
                    <a:pt x="135" y="2179"/>
                  </a:cubicBezTo>
                  <a:cubicBezTo>
                    <a:pt x="211" y="2266"/>
                    <a:pt x="319" y="2287"/>
                    <a:pt x="405" y="2287"/>
                  </a:cubicBezTo>
                  <a:cubicBezTo>
                    <a:pt x="483" y="2287"/>
                    <a:pt x="542" y="2270"/>
                    <a:pt x="542" y="2270"/>
                  </a:cubicBezTo>
                  <a:lnTo>
                    <a:pt x="2640" y="1914"/>
                  </a:lnTo>
                  <a:cubicBezTo>
                    <a:pt x="2640" y="1914"/>
                    <a:pt x="4117" y="2417"/>
                    <a:pt x="4200" y="2439"/>
                  </a:cubicBezTo>
                  <a:cubicBezTo>
                    <a:pt x="4203" y="2439"/>
                    <a:pt x="4206" y="2440"/>
                    <a:pt x="4208" y="2440"/>
                  </a:cubicBezTo>
                  <a:cubicBezTo>
                    <a:pt x="4284" y="2440"/>
                    <a:pt x="4288" y="2168"/>
                    <a:pt x="4190" y="1822"/>
                  </a:cubicBezTo>
                  <a:cubicBezTo>
                    <a:pt x="4131" y="1603"/>
                    <a:pt x="3774" y="1045"/>
                    <a:pt x="3474" y="619"/>
                  </a:cubicBezTo>
                  <a:cubicBezTo>
                    <a:pt x="3281" y="348"/>
                    <a:pt x="3115" y="129"/>
                    <a:pt x="3051" y="86"/>
                  </a:cubicBezTo>
                  <a:cubicBezTo>
                    <a:pt x="2979" y="33"/>
                    <a:pt x="2868" y="0"/>
                    <a:pt x="2719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2364667" y="1242308"/>
              <a:ext cx="525124" cy="244258"/>
            </a:xfrm>
            <a:custGeom>
              <a:rect b="b" l="l" r="r" t="t"/>
              <a:pathLst>
                <a:path extrusionOk="0" h="1995" w="4289">
                  <a:moveTo>
                    <a:pt x="2508" y="0"/>
                  </a:moveTo>
                  <a:cubicBezTo>
                    <a:pt x="2384" y="0"/>
                    <a:pt x="1736" y="764"/>
                    <a:pt x="1710" y="804"/>
                  </a:cubicBezTo>
                  <a:lnTo>
                    <a:pt x="1708" y="807"/>
                  </a:lnTo>
                  <a:cubicBezTo>
                    <a:pt x="1713" y="782"/>
                    <a:pt x="1898" y="359"/>
                    <a:pt x="1842" y="297"/>
                  </a:cubicBezTo>
                  <a:cubicBezTo>
                    <a:pt x="1840" y="296"/>
                    <a:pt x="1838" y="295"/>
                    <a:pt x="1834" y="295"/>
                  </a:cubicBezTo>
                  <a:cubicBezTo>
                    <a:pt x="1718" y="295"/>
                    <a:pt x="630" y="1418"/>
                    <a:pt x="427" y="1418"/>
                  </a:cubicBezTo>
                  <a:cubicBezTo>
                    <a:pt x="427" y="1418"/>
                    <a:pt x="427" y="1418"/>
                    <a:pt x="427" y="1418"/>
                  </a:cubicBezTo>
                  <a:cubicBezTo>
                    <a:pt x="311" y="1418"/>
                    <a:pt x="290" y="1209"/>
                    <a:pt x="298" y="1032"/>
                  </a:cubicBezTo>
                  <a:lnTo>
                    <a:pt x="298" y="1032"/>
                  </a:lnTo>
                  <a:cubicBezTo>
                    <a:pt x="68" y="1313"/>
                    <a:pt x="1" y="1581"/>
                    <a:pt x="135" y="1734"/>
                  </a:cubicBezTo>
                  <a:cubicBezTo>
                    <a:pt x="211" y="1821"/>
                    <a:pt x="319" y="1842"/>
                    <a:pt x="405" y="1842"/>
                  </a:cubicBezTo>
                  <a:cubicBezTo>
                    <a:pt x="483" y="1842"/>
                    <a:pt x="542" y="1825"/>
                    <a:pt x="542" y="1825"/>
                  </a:cubicBezTo>
                  <a:lnTo>
                    <a:pt x="2640" y="1469"/>
                  </a:lnTo>
                  <a:cubicBezTo>
                    <a:pt x="2640" y="1469"/>
                    <a:pt x="4117" y="1972"/>
                    <a:pt x="4200" y="1994"/>
                  </a:cubicBezTo>
                  <a:cubicBezTo>
                    <a:pt x="4203" y="1994"/>
                    <a:pt x="4206" y="1995"/>
                    <a:pt x="4208" y="1995"/>
                  </a:cubicBezTo>
                  <a:cubicBezTo>
                    <a:pt x="4284" y="1995"/>
                    <a:pt x="4288" y="1723"/>
                    <a:pt x="4190" y="1377"/>
                  </a:cubicBezTo>
                  <a:cubicBezTo>
                    <a:pt x="4131" y="1158"/>
                    <a:pt x="3774" y="600"/>
                    <a:pt x="3469" y="169"/>
                  </a:cubicBezTo>
                  <a:cubicBezTo>
                    <a:pt x="3286" y="263"/>
                    <a:pt x="2941" y="437"/>
                    <a:pt x="2906" y="474"/>
                  </a:cubicBezTo>
                  <a:cubicBezTo>
                    <a:pt x="2903" y="478"/>
                    <a:pt x="2901" y="479"/>
                    <a:pt x="2901" y="479"/>
                  </a:cubicBezTo>
                  <a:cubicBezTo>
                    <a:pt x="2890" y="479"/>
                    <a:pt x="3073" y="160"/>
                    <a:pt x="3018" y="107"/>
                  </a:cubicBezTo>
                  <a:cubicBezTo>
                    <a:pt x="3014" y="103"/>
                    <a:pt x="3008" y="101"/>
                    <a:pt x="3000" y="101"/>
                  </a:cubicBezTo>
                  <a:cubicBezTo>
                    <a:pt x="2894" y="101"/>
                    <a:pt x="2482" y="434"/>
                    <a:pt x="2482" y="434"/>
                  </a:cubicBezTo>
                  <a:cubicBezTo>
                    <a:pt x="2482" y="434"/>
                    <a:pt x="2582" y="120"/>
                    <a:pt x="2525" y="11"/>
                  </a:cubicBezTo>
                  <a:cubicBezTo>
                    <a:pt x="2522" y="4"/>
                    <a:pt x="2516" y="0"/>
                    <a:pt x="2508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2747640" y="1414450"/>
              <a:ext cx="293477" cy="406239"/>
            </a:xfrm>
            <a:custGeom>
              <a:rect b="b" l="l" r="r" t="t"/>
              <a:pathLst>
                <a:path extrusionOk="0" h="3318" w="2397">
                  <a:moveTo>
                    <a:pt x="550" y="1"/>
                  </a:moveTo>
                  <a:lnTo>
                    <a:pt x="30" y="1890"/>
                  </a:lnTo>
                  <a:cubicBezTo>
                    <a:pt x="30" y="1890"/>
                    <a:pt x="308" y="2094"/>
                    <a:pt x="418" y="2231"/>
                  </a:cubicBezTo>
                  <a:cubicBezTo>
                    <a:pt x="440" y="2255"/>
                    <a:pt x="453" y="2274"/>
                    <a:pt x="459" y="2295"/>
                  </a:cubicBezTo>
                  <a:cubicBezTo>
                    <a:pt x="306" y="2472"/>
                    <a:pt x="148" y="2676"/>
                    <a:pt x="0" y="2890"/>
                  </a:cubicBezTo>
                  <a:cubicBezTo>
                    <a:pt x="221" y="3040"/>
                    <a:pt x="673" y="3317"/>
                    <a:pt x="1015" y="3317"/>
                  </a:cubicBezTo>
                  <a:cubicBezTo>
                    <a:pt x="1155" y="3317"/>
                    <a:pt x="1277" y="3271"/>
                    <a:pt x="1356" y="3150"/>
                  </a:cubicBezTo>
                  <a:cubicBezTo>
                    <a:pt x="1608" y="2772"/>
                    <a:pt x="2128" y="1601"/>
                    <a:pt x="2396" y="979"/>
                  </a:cubicBezTo>
                  <a:lnTo>
                    <a:pt x="2396" y="979"/>
                  </a:lnTo>
                  <a:cubicBezTo>
                    <a:pt x="2093" y="1088"/>
                    <a:pt x="1893" y="1197"/>
                    <a:pt x="1892" y="1199"/>
                  </a:cubicBezTo>
                  <a:lnTo>
                    <a:pt x="1892" y="1199"/>
                  </a:lnTo>
                  <a:lnTo>
                    <a:pt x="981" y="387"/>
                  </a:lnTo>
                  <a:lnTo>
                    <a:pt x="550" y="1"/>
                  </a:ln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2751191" y="1414205"/>
              <a:ext cx="155737" cy="273152"/>
            </a:xfrm>
            <a:custGeom>
              <a:rect b="b" l="l" r="r" t="t"/>
              <a:pathLst>
                <a:path extrusionOk="0" h="2231" w="1272">
                  <a:moveTo>
                    <a:pt x="521" y="0"/>
                  </a:moveTo>
                  <a:lnTo>
                    <a:pt x="1" y="1890"/>
                  </a:lnTo>
                  <a:cubicBezTo>
                    <a:pt x="1" y="1890"/>
                    <a:pt x="279" y="2093"/>
                    <a:pt x="389" y="2230"/>
                  </a:cubicBezTo>
                  <a:cubicBezTo>
                    <a:pt x="577" y="2134"/>
                    <a:pt x="933" y="1895"/>
                    <a:pt x="1140" y="1442"/>
                  </a:cubicBezTo>
                  <a:cubicBezTo>
                    <a:pt x="1271" y="1158"/>
                    <a:pt x="1137" y="751"/>
                    <a:pt x="952" y="389"/>
                  </a:cubicBezTo>
                  <a:lnTo>
                    <a:pt x="521" y="0"/>
                  </a:ln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2428700" y="1309769"/>
              <a:ext cx="422033" cy="407586"/>
            </a:xfrm>
            <a:custGeom>
              <a:rect b="b" l="l" r="r" t="t"/>
              <a:pathLst>
                <a:path extrusionOk="0" h="3329" w="3447">
                  <a:moveTo>
                    <a:pt x="1852" y="1"/>
                  </a:moveTo>
                  <a:cubicBezTo>
                    <a:pt x="1829" y="1"/>
                    <a:pt x="1071" y="980"/>
                    <a:pt x="27" y="1269"/>
                  </a:cubicBezTo>
                  <a:cubicBezTo>
                    <a:pt x="0" y="1277"/>
                    <a:pt x="86" y="1421"/>
                    <a:pt x="284" y="1647"/>
                  </a:cubicBezTo>
                  <a:cubicBezTo>
                    <a:pt x="298" y="1663"/>
                    <a:pt x="314" y="1684"/>
                    <a:pt x="330" y="1700"/>
                  </a:cubicBezTo>
                  <a:cubicBezTo>
                    <a:pt x="343" y="1714"/>
                    <a:pt x="354" y="1727"/>
                    <a:pt x="367" y="1740"/>
                  </a:cubicBezTo>
                  <a:cubicBezTo>
                    <a:pt x="458" y="1837"/>
                    <a:pt x="568" y="1947"/>
                    <a:pt x="692" y="2062"/>
                  </a:cubicBezTo>
                  <a:cubicBezTo>
                    <a:pt x="767" y="2303"/>
                    <a:pt x="877" y="2389"/>
                    <a:pt x="1131" y="2611"/>
                  </a:cubicBezTo>
                  <a:cubicBezTo>
                    <a:pt x="1388" y="2831"/>
                    <a:pt x="2005" y="3161"/>
                    <a:pt x="2005" y="3161"/>
                  </a:cubicBezTo>
                  <a:cubicBezTo>
                    <a:pt x="2005" y="3161"/>
                    <a:pt x="2065" y="3329"/>
                    <a:pt x="2182" y="3329"/>
                  </a:cubicBezTo>
                  <a:cubicBezTo>
                    <a:pt x="2189" y="3329"/>
                    <a:pt x="2196" y="3328"/>
                    <a:pt x="2203" y="3327"/>
                  </a:cubicBezTo>
                  <a:cubicBezTo>
                    <a:pt x="2335" y="3308"/>
                    <a:pt x="2726" y="3118"/>
                    <a:pt x="2975" y="2842"/>
                  </a:cubicBezTo>
                  <a:cubicBezTo>
                    <a:pt x="3222" y="2569"/>
                    <a:pt x="3447" y="1553"/>
                    <a:pt x="3372" y="1325"/>
                  </a:cubicBezTo>
                  <a:cubicBezTo>
                    <a:pt x="3299" y="1097"/>
                    <a:pt x="2849" y="550"/>
                    <a:pt x="2849" y="550"/>
                  </a:cubicBezTo>
                  <a:cubicBezTo>
                    <a:pt x="2849" y="550"/>
                    <a:pt x="2761" y="499"/>
                    <a:pt x="2635" y="430"/>
                  </a:cubicBezTo>
                  <a:lnTo>
                    <a:pt x="2635" y="430"/>
                  </a:lnTo>
                  <a:cubicBezTo>
                    <a:pt x="2662" y="510"/>
                    <a:pt x="2670" y="591"/>
                    <a:pt x="2613" y="620"/>
                  </a:cubicBezTo>
                  <a:cubicBezTo>
                    <a:pt x="2604" y="625"/>
                    <a:pt x="2593" y="628"/>
                    <a:pt x="2581" y="628"/>
                  </a:cubicBezTo>
                  <a:cubicBezTo>
                    <a:pt x="2436" y="628"/>
                    <a:pt x="2147" y="242"/>
                    <a:pt x="2147" y="242"/>
                  </a:cubicBezTo>
                  <a:lnTo>
                    <a:pt x="2147" y="242"/>
                  </a:lnTo>
                  <a:cubicBezTo>
                    <a:pt x="2147" y="242"/>
                    <a:pt x="2305" y="550"/>
                    <a:pt x="2131" y="580"/>
                  </a:cubicBezTo>
                  <a:cubicBezTo>
                    <a:pt x="1841" y="561"/>
                    <a:pt x="1852" y="1"/>
                    <a:pt x="1852" y="1"/>
                  </a:cubicBezTo>
                  <a:cubicBezTo>
                    <a:pt x="1852" y="1"/>
                    <a:pt x="1852" y="1"/>
                    <a:pt x="1852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2468981" y="1486686"/>
              <a:ext cx="211445" cy="210098"/>
            </a:xfrm>
            <a:custGeom>
              <a:rect b="b" l="l" r="r" t="t"/>
              <a:pathLst>
                <a:path extrusionOk="0" h="1716" w="1727">
                  <a:moveTo>
                    <a:pt x="440" y="0"/>
                  </a:moveTo>
                  <a:cubicBezTo>
                    <a:pt x="221" y="0"/>
                    <a:pt x="68" y="172"/>
                    <a:pt x="1" y="258"/>
                  </a:cubicBezTo>
                  <a:cubicBezTo>
                    <a:pt x="97" y="362"/>
                    <a:pt x="218" y="486"/>
                    <a:pt x="363" y="617"/>
                  </a:cubicBezTo>
                  <a:cubicBezTo>
                    <a:pt x="438" y="858"/>
                    <a:pt x="548" y="944"/>
                    <a:pt x="802" y="1166"/>
                  </a:cubicBezTo>
                  <a:cubicBezTo>
                    <a:pt x="1059" y="1386"/>
                    <a:pt x="1676" y="1716"/>
                    <a:pt x="1676" y="1716"/>
                  </a:cubicBezTo>
                  <a:cubicBezTo>
                    <a:pt x="1663" y="1627"/>
                    <a:pt x="1638" y="1319"/>
                    <a:pt x="1638" y="1319"/>
                  </a:cubicBezTo>
                  <a:lnTo>
                    <a:pt x="1727" y="1223"/>
                  </a:lnTo>
                  <a:lnTo>
                    <a:pt x="1579" y="1043"/>
                  </a:lnTo>
                  <a:lnTo>
                    <a:pt x="1470" y="885"/>
                  </a:lnTo>
                  <a:lnTo>
                    <a:pt x="1354" y="722"/>
                  </a:lnTo>
                  <a:lnTo>
                    <a:pt x="1006" y="888"/>
                  </a:lnTo>
                  <a:cubicBezTo>
                    <a:pt x="1006" y="888"/>
                    <a:pt x="987" y="620"/>
                    <a:pt x="952" y="467"/>
                  </a:cubicBezTo>
                  <a:cubicBezTo>
                    <a:pt x="920" y="314"/>
                    <a:pt x="727" y="94"/>
                    <a:pt x="548" y="14"/>
                  </a:cubicBezTo>
                  <a:cubicBezTo>
                    <a:pt x="510" y="5"/>
                    <a:pt x="474" y="0"/>
                    <a:pt x="440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2591415" y="1440529"/>
              <a:ext cx="75542" cy="54606"/>
            </a:xfrm>
            <a:custGeom>
              <a:rect b="b" l="l" r="r" t="t"/>
              <a:pathLst>
                <a:path extrusionOk="0" h="446" w="617">
                  <a:moveTo>
                    <a:pt x="402" y="1"/>
                  </a:moveTo>
                  <a:cubicBezTo>
                    <a:pt x="349" y="1"/>
                    <a:pt x="296" y="5"/>
                    <a:pt x="250" y="16"/>
                  </a:cubicBezTo>
                  <a:cubicBezTo>
                    <a:pt x="124" y="40"/>
                    <a:pt x="1" y="139"/>
                    <a:pt x="1" y="139"/>
                  </a:cubicBezTo>
                  <a:cubicBezTo>
                    <a:pt x="56" y="325"/>
                    <a:pt x="177" y="442"/>
                    <a:pt x="188" y="442"/>
                  </a:cubicBezTo>
                  <a:cubicBezTo>
                    <a:pt x="188" y="442"/>
                    <a:pt x="188" y="442"/>
                    <a:pt x="188" y="442"/>
                  </a:cubicBezTo>
                  <a:cubicBezTo>
                    <a:pt x="189" y="441"/>
                    <a:pt x="190" y="441"/>
                    <a:pt x="191" y="441"/>
                  </a:cubicBezTo>
                  <a:cubicBezTo>
                    <a:pt x="194" y="441"/>
                    <a:pt x="198" y="446"/>
                    <a:pt x="216" y="446"/>
                  </a:cubicBezTo>
                  <a:cubicBezTo>
                    <a:pt x="221" y="446"/>
                    <a:pt x="227" y="446"/>
                    <a:pt x="234" y="445"/>
                  </a:cubicBezTo>
                  <a:cubicBezTo>
                    <a:pt x="247" y="442"/>
                    <a:pt x="263" y="437"/>
                    <a:pt x="285" y="431"/>
                  </a:cubicBezTo>
                  <a:cubicBezTo>
                    <a:pt x="400" y="353"/>
                    <a:pt x="478" y="270"/>
                    <a:pt x="528" y="195"/>
                  </a:cubicBezTo>
                  <a:cubicBezTo>
                    <a:pt x="582" y="123"/>
                    <a:pt x="606" y="59"/>
                    <a:pt x="617" y="29"/>
                  </a:cubicBezTo>
                  <a:cubicBezTo>
                    <a:pt x="581" y="14"/>
                    <a:pt x="493" y="1"/>
                    <a:pt x="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2508037" y="1514234"/>
              <a:ext cx="69421" cy="44444"/>
            </a:xfrm>
            <a:custGeom>
              <a:rect b="b" l="l" r="r" t="t"/>
              <a:pathLst>
                <a:path extrusionOk="0" h="363" w="567">
                  <a:moveTo>
                    <a:pt x="281" y="0"/>
                  </a:moveTo>
                  <a:cubicBezTo>
                    <a:pt x="275" y="0"/>
                    <a:pt x="269" y="0"/>
                    <a:pt x="263" y="1"/>
                  </a:cubicBezTo>
                  <a:cubicBezTo>
                    <a:pt x="132" y="6"/>
                    <a:pt x="1" y="111"/>
                    <a:pt x="1" y="111"/>
                  </a:cubicBezTo>
                  <a:cubicBezTo>
                    <a:pt x="1" y="111"/>
                    <a:pt x="135" y="349"/>
                    <a:pt x="258" y="363"/>
                  </a:cubicBezTo>
                  <a:cubicBezTo>
                    <a:pt x="349" y="349"/>
                    <a:pt x="456" y="250"/>
                    <a:pt x="515" y="170"/>
                  </a:cubicBezTo>
                  <a:cubicBezTo>
                    <a:pt x="539" y="137"/>
                    <a:pt x="561" y="108"/>
                    <a:pt x="566" y="86"/>
                  </a:cubicBezTo>
                  <a:cubicBezTo>
                    <a:pt x="548" y="51"/>
                    <a:pt x="40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605862" y="1456568"/>
              <a:ext cx="58891" cy="40404"/>
            </a:xfrm>
            <a:custGeom>
              <a:rect b="b" l="l" r="r" t="t"/>
              <a:pathLst>
                <a:path extrusionOk="0" h="330" w="481">
                  <a:moveTo>
                    <a:pt x="458" y="0"/>
                  </a:moveTo>
                  <a:cubicBezTo>
                    <a:pt x="454" y="0"/>
                    <a:pt x="451" y="2"/>
                    <a:pt x="448" y="5"/>
                  </a:cubicBezTo>
                  <a:cubicBezTo>
                    <a:pt x="432" y="21"/>
                    <a:pt x="419" y="38"/>
                    <a:pt x="402" y="56"/>
                  </a:cubicBezTo>
                  <a:cubicBezTo>
                    <a:pt x="364" y="31"/>
                    <a:pt x="297" y="10"/>
                    <a:pt x="230" y="10"/>
                  </a:cubicBezTo>
                  <a:cubicBezTo>
                    <a:pt x="170" y="10"/>
                    <a:pt x="109" y="27"/>
                    <a:pt x="70" y="72"/>
                  </a:cubicBezTo>
                  <a:cubicBezTo>
                    <a:pt x="0" y="153"/>
                    <a:pt x="54" y="244"/>
                    <a:pt x="97" y="289"/>
                  </a:cubicBezTo>
                  <a:cubicBezTo>
                    <a:pt x="89" y="292"/>
                    <a:pt x="84" y="297"/>
                    <a:pt x="75" y="303"/>
                  </a:cubicBezTo>
                  <a:cubicBezTo>
                    <a:pt x="63" y="310"/>
                    <a:pt x="67" y="330"/>
                    <a:pt x="81" y="330"/>
                  </a:cubicBezTo>
                  <a:cubicBezTo>
                    <a:pt x="82" y="330"/>
                    <a:pt x="83" y="330"/>
                    <a:pt x="84" y="330"/>
                  </a:cubicBezTo>
                  <a:cubicBezTo>
                    <a:pt x="236" y="297"/>
                    <a:pt x="402" y="166"/>
                    <a:pt x="475" y="29"/>
                  </a:cubicBezTo>
                  <a:cubicBezTo>
                    <a:pt x="481" y="13"/>
                    <a:pt x="469" y="0"/>
                    <a:pt x="458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527382" y="1528804"/>
              <a:ext cx="43832" cy="31833"/>
            </a:xfrm>
            <a:custGeom>
              <a:rect b="b" l="l" r="r" t="t"/>
              <a:pathLst>
                <a:path extrusionOk="0" h="260" w="358">
                  <a:moveTo>
                    <a:pt x="171" y="1"/>
                  </a:moveTo>
                  <a:cubicBezTo>
                    <a:pt x="91" y="1"/>
                    <a:pt x="17" y="23"/>
                    <a:pt x="12" y="72"/>
                  </a:cubicBezTo>
                  <a:cubicBezTo>
                    <a:pt x="1" y="142"/>
                    <a:pt x="52" y="198"/>
                    <a:pt x="81" y="225"/>
                  </a:cubicBezTo>
                  <a:cubicBezTo>
                    <a:pt x="71" y="230"/>
                    <a:pt x="65" y="233"/>
                    <a:pt x="54" y="235"/>
                  </a:cubicBezTo>
                  <a:cubicBezTo>
                    <a:pt x="39" y="243"/>
                    <a:pt x="46" y="260"/>
                    <a:pt x="62" y="260"/>
                  </a:cubicBezTo>
                  <a:cubicBezTo>
                    <a:pt x="63" y="260"/>
                    <a:pt x="64" y="260"/>
                    <a:pt x="65" y="260"/>
                  </a:cubicBezTo>
                  <a:cubicBezTo>
                    <a:pt x="84" y="252"/>
                    <a:pt x="108" y="246"/>
                    <a:pt x="132" y="235"/>
                  </a:cubicBezTo>
                  <a:cubicBezTo>
                    <a:pt x="148" y="230"/>
                    <a:pt x="162" y="222"/>
                    <a:pt x="178" y="217"/>
                  </a:cubicBezTo>
                  <a:cubicBezTo>
                    <a:pt x="234" y="185"/>
                    <a:pt x="290" y="150"/>
                    <a:pt x="325" y="99"/>
                  </a:cubicBezTo>
                  <a:lnTo>
                    <a:pt x="325" y="96"/>
                  </a:lnTo>
                  <a:cubicBezTo>
                    <a:pt x="339" y="77"/>
                    <a:pt x="349" y="64"/>
                    <a:pt x="357" y="51"/>
                  </a:cubicBezTo>
                  <a:cubicBezTo>
                    <a:pt x="317" y="18"/>
                    <a:pt x="242" y="1"/>
                    <a:pt x="171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2581865" y="1434652"/>
              <a:ext cx="92316" cy="33057"/>
            </a:xfrm>
            <a:custGeom>
              <a:rect b="b" l="l" r="r" t="t"/>
              <a:pathLst>
                <a:path extrusionOk="0" h="270" w="754">
                  <a:moveTo>
                    <a:pt x="522" y="1"/>
                  </a:moveTo>
                  <a:cubicBezTo>
                    <a:pt x="323" y="1"/>
                    <a:pt x="95" y="100"/>
                    <a:pt x="9" y="243"/>
                  </a:cubicBezTo>
                  <a:cubicBezTo>
                    <a:pt x="1" y="257"/>
                    <a:pt x="8" y="270"/>
                    <a:pt x="18" y="270"/>
                  </a:cubicBezTo>
                  <a:cubicBezTo>
                    <a:pt x="22" y="270"/>
                    <a:pt x="26" y="268"/>
                    <a:pt x="30" y="265"/>
                  </a:cubicBezTo>
                  <a:cubicBezTo>
                    <a:pt x="143" y="187"/>
                    <a:pt x="231" y="109"/>
                    <a:pt x="371" y="77"/>
                  </a:cubicBezTo>
                  <a:cubicBezTo>
                    <a:pt x="409" y="68"/>
                    <a:pt x="445" y="65"/>
                    <a:pt x="481" y="65"/>
                  </a:cubicBezTo>
                  <a:cubicBezTo>
                    <a:pt x="563" y="65"/>
                    <a:pt x="641" y="82"/>
                    <a:pt x="727" y="88"/>
                  </a:cubicBezTo>
                  <a:cubicBezTo>
                    <a:pt x="728" y="88"/>
                    <a:pt x="728" y="88"/>
                    <a:pt x="729" y="88"/>
                  </a:cubicBezTo>
                  <a:cubicBezTo>
                    <a:pt x="742" y="88"/>
                    <a:pt x="753" y="63"/>
                    <a:pt x="738" y="53"/>
                  </a:cubicBezTo>
                  <a:cubicBezTo>
                    <a:pt x="678" y="17"/>
                    <a:pt x="603" y="1"/>
                    <a:pt x="522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2494570" y="1511663"/>
              <a:ext cx="87419" cy="25956"/>
            </a:xfrm>
            <a:custGeom>
              <a:rect b="b" l="l" r="r" t="t"/>
              <a:pathLst>
                <a:path extrusionOk="0" h="212" w="714">
                  <a:moveTo>
                    <a:pt x="430" y="1"/>
                  </a:moveTo>
                  <a:cubicBezTo>
                    <a:pt x="411" y="1"/>
                    <a:pt x="393" y="2"/>
                    <a:pt x="376" y="3"/>
                  </a:cubicBezTo>
                  <a:cubicBezTo>
                    <a:pt x="234" y="16"/>
                    <a:pt x="103" y="78"/>
                    <a:pt x="12" y="183"/>
                  </a:cubicBezTo>
                  <a:cubicBezTo>
                    <a:pt x="0" y="196"/>
                    <a:pt x="14" y="211"/>
                    <a:pt x="29" y="211"/>
                  </a:cubicBezTo>
                  <a:cubicBezTo>
                    <a:pt x="32" y="211"/>
                    <a:pt x="35" y="211"/>
                    <a:pt x="38" y="209"/>
                  </a:cubicBezTo>
                  <a:cubicBezTo>
                    <a:pt x="148" y="124"/>
                    <a:pt x="269" y="62"/>
                    <a:pt x="414" y="57"/>
                  </a:cubicBezTo>
                  <a:cubicBezTo>
                    <a:pt x="417" y="56"/>
                    <a:pt x="420" y="56"/>
                    <a:pt x="423" y="56"/>
                  </a:cubicBezTo>
                  <a:cubicBezTo>
                    <a:pt x="518" y="56"/>
                    <a:pt x="604" y="97"/>
                    <a:pt x="700" y="107"/>
                  </a:cubicBezTo>
                  <a:cubicBezTo>
                    <a:pt x="708" y="107"/>
                    <a:pt x="714" y="102"/>
                    <a:pt x="711" y="94"/>
                  </a:cubicBezTo>
                  <a:cubicBezTo>
                    <a:pt x="646" y="22"/>
                    <a:pt x="529" y="1"/>
                    <a:pt x="430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2526158" y="1483993"/>
              <a:ext cx="114354" cy="117782"/>
            </a:xfrm>
            <a:custGeom>
              <a:rect b="b" l="l" r="r" t="t"/>
              <a:pathLst>
                <a:path extrusionOk="0" h="962" w="934">
                  <a:moveTo>
                    <a:pt x="27" y="1"/>
                  </a:moveTo>
                  <a:cubicBezTo>
                    <a:pt x="10" y="1"/>
                    <a:pt x="1" y="28"/>
                    <a:pt x="16" y="39"/>
                  </a:cubicBezTo>
                  <a:cubicBezTo>
                    <a:pt x="172" y="143"/>
                    <a:pt x="308" y="216"/>
                    <a:pt x="405" y="384"/>
                  </a:cubicBezTo>
                  <a:cubicBezTo>
                    <a:pt x="499" y="548"/>
                    <a:pt x="523" y="735"/>
                    <a:pt x="491" y="920"/>
                  </a:cubicBezTo>
                  <a:cubicBezTo>
                    <a:pt x="484" y="942"/>
                    <a:pt x="500" y="962"/>
                    <a:pt x="521" y="962"/>
                  </a:cubicBezTo>
                  <a:cubicBezTo>
                    <a:pt x="526" y="962"/>
                    <a:pt x="531" y="961"/>
                    <a:pt x="536" y="958"/>
                  </a:cubicBezTo>
                  <a:cubicBezTo>
                    <a:pt x="659" y="894"/>
                    <a:pt x="785" y="829"/>
                    <a:pt x="906" y="760"/>
                  </a:cubicBezTo>
                  <a:cubicBezTo>
                    <a:pt x="934" y="748"/>
                    <a:pt x="918" y="708"/>
                    <a:pt x="892" y="708"/>
                  </a:cubicBezTo>
                  <a:cubicBezTo>
                    <a:pt x="888" y="708"/>
                    <a:pt x="884" y="709"/>
                    <a:pt x="879" y="711"/>
                  </a:cubicBezTo>
                  <a:cubicBezTo>
                    <a:pt x="772" y="762"/>
                    <a:pt x="668" y="819"/>
                    <a:pt x="563" y="872"/>
                  </a:cubicBezTo>
                  <a:cubicBezTo>
                    <a:pt x="584" y="703"/>
                    <a:pt x="558" y="524"/>
                    <a:pt x="472" y="371"/>
                  </a:cubicBezTo>
                  <a:cubicBezTo>
                    <a:pt x="386" y="210"/>
                    <a:pt x="217" y="36"/>
                    <a:pt x="30" y="1"/>
                  </a:cubicBezTo>
                  <a:cubicBezTo>
                    <a:pt x="29" y="1"/>
                    <a:pt x="28" y="1"/>
                    <a:pt x="27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2711522" y="1400983"/>
              <a:ext cx="60483" cy="82766"/>
            </a:xfrm>
            <a:custGeom>
              <a:rect b="b" l="l" r="r" t="t"/>
              <a:pathLst>
                <a:path extrusionOk="0" h="676" w="494">
                  <a:moveTo>
                    <a:pt x="300" y="1"/>
                  </a:moveTo>
                  <a:cubicBezTo>
                    <a:pt x="181" y="1"/>
                    <a:pt x="12" y="43"/>
                    <a:pt x="8" y="71"/>
                  </a:cubicBezTo>
                  <a:cubicBezTo>
                    <a:pt x="0" y="108"/>
                    <a:pt x="188" y="76"/>
                    <a:pt x="266" y="135"/>
                  </a:cubicBezTo>
                  <a:cubicBezTo>
                    <a:pt x="343" y="191"/>
                    <a:pt x="279" y="395"/>
                    <a:pt x="279" y="395"/>
                  </a:cubicBezTo>
                  <a:cubicBezTo>
                    <a:pt x="279" y="395"/>
                    <a:pt x="435" y="676"/>
                    <a:pt x="468" y="676"/>
                  </a:cubicBezTo>
                  <a:cubicBezTo>
                    <a:pt x="470" y="676"/>
                    <a:pt x="471" y="675"/>
                    <a:pt x="472" y="674"/>
                  </a:cubicBezTo>
                  <a:cubicBezTo>
                    <a:pt x="494" y="644"/>
                    <a:pt x="402" y="315"/>
                    <a:pt x="402" y="315"/>
                  </a:cubicBezTo>
                  <a:cubicBezTo>
                    <a:pt x="402" y="315"/>
                    <a:pt x="475" y="73"/>
                    <a:pt x="400" y="20"/>
                  </a:cubicBezTo>
                  <a:cubicBezTo>
                    <a:pt x="379" y="6"/>
                    <a:pt x="343" y="1"/>
                    <a:pt x="300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2562888" y="1407349"/>
              <a:ext cx="109090" cy="55585"/>
            </a:xfrm>
            <a:custGeom>
              <a:rect b="b" l="l" r="r" t="t"/>
              <a:pathLst>
                <a:path extrusionOk="0" h="454" w="891">
                  <a:moveTo>
                    <a:pt x="589" y="1"/>
                  </a:moveTo>
                  <a:cubicBezTo>
                    <a:pt x="560" y="1"/>
                    <a:pt x="531" y="4"/>
                    <a:pt x="504" y="11"/>
                  </a:cubicBezTo>
                  <a:cubicBezTo>
                    <a:pt x="384" y="43"/>
                    <a:pt x="100" y="244"/>
                    <a:pt x="0" y="386"/>
                  </a:cubicBezTo>
                  <a:cubicBezTo>
                    <a:pt x="0" y="386"/>
                    <a:pt x="123" y="454"/>
                    <a:pt x="177" y="454"/>
                  </a:cubicBezTo>
                  <a:cubicBezTo>
                    <a:pt x="184" y="454"/>
                    <a:pt x="189" y="453"/>
                    <a:pt x="193" y="450"/>
                  </a:cubicBezTo>
                  <a:cubicBezTo>
                    <a:pt x="225" y="429"/>
                    <a:pt x="410" y="244"/>
                    <a:pt x="617" y="244"/>
                  </a:cubicBezTo>
                  <a:cubicBezTo>
                    <a:pt x="826" y="244"/>
                    <a:pt x="890" y="276"/>
                    <a:pt x="890" y="276"/>
                  </a:cubicBezTo>
                  <a:cubicBezTo>
                    <a:pt x="890" y="276"/>
                    <a:pt x="871" y="110"/>
                    <a:pt x="828" y="70"/>
                  </a:cubicBezTo>
                  <a:cubicBezTo>
                    <a:pt x="793" y="38"/>
                    <a:pt x="691" y="1"/>
                    <a:pt x="589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2548563" y="1401472"/>
              <a:ext cx="107375" cy="57667"/>
            </a:xfrm>
            <a:custGeom>
              <a:rect b="b" l="l" r="r" t="t"/>
              <a:pathLst>
                <a:path extrusionOk="0" h="471" w="877">
                  <a:moveTo>
                    <a:pt x="655" y="1"/>
                  </a:moveTo>
                  <a:cubicBezTo>
                    <a:pt x="584" y="1"/>
                    <a:pt x="510" y="12"/>
                    <a:pt x="458" y="43"/>
                  </a:cubicBezTo>
                  <a:cubicBezTo>
                    <a:pt x="321" y="123"/>
                    <a:pt x="42" y="375"/>
                    <a:pt x="29" y="388"/>
                  </a:cubicBezTo>
                  <a:cubicBezTo>
                    <a:pt x="1" y="415"/>
                    <a:pt x="40" y="420"/>
                    <a:pt x="74" y="420"/>
                  </a:cubicBezTo>
                  <a:cubicBezTo>
                    <a:pt x="95" y="420"/>
                    <a:pt x="115" y="418"/>
                    <a:pt x="115" y="418"/>
                  </a:cubicBezTo>
                  <a:lnTo>
                    <a:pt x="115" y="418"/>
                  </a:lnTo>
                  <a:cubicBezTo>
                    <a:pt x="107" y="426"/>
                    <a:pt x="48" y="469"/>
                    <a:pt x="67" y="469"/>
                  </a:cubicBezTo>
                  <a:cubicBezTo>
                    <a:pt x="68" y="469"/>
                    <a:pt x="68" y="469"/>
                    <a:pt x="69" y="469"/>
                  </a:cubicBezTo>
                  <a:cubicBezTo>
                    <a:pt x="71" y="469"/>
                    <a:pt x="72" y="469"/>
                    <a:pt x="74" y="469"/>
                  </a:cubicBezTo>
                  <a:cubicBezTo>
                    <a:pt x="83" y="469"/>
                    <a:pt x="93" y="471"/>
                    <a:pt x="104" y="471"/>
                  </a:cubicBezTo>
                  <a:cubicBezTo>
                    <a:pt x="123" y="471"/>
                    <a:pt x="146" y="465"/>
                    <a:pt x="179" y="434"/>
                  </a:cubicBezTo>
                  <a:cubicBezTo>
                    <a:pt x="235" y="380"/>
                    <a:pt x="476" y="179"/>
                    <a:pt x="589" y="112"/>
                  </a:cubicBezTo>
                  <a:cubicBezTo>
                    <a:pt x="699" y="51"/>
                    <a:pt x="849" y="91"/>
                    <a:pt x="865" y="53"/>
                  </a:cubicBezTo>
                  <a:cubicBezTo>
                    <a:pt x="877" y="30"/>
                    <a:pt x="770" y="1"/>
                    <a:pt x="655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2463472" y="1474198"/>
              <a:ext cx="67951" cy="49096"/>
            </a:xfrm>
            <a:custGeom>
              <a:rect b="b" l="l" r="r" t="t"/>
              <a:pathLst>
                <a:path extrusionOk="0" h="401" w="555">
                  <a:moveTo>
                    <a:pt x="511" y="1"/>
                  </a:moveTo>
                  <a:lnTo>
                    <a:pt x="511" y="1"/>
                  </a:lnTo>
                  <a:cubicBezTo>
                    <a:pt x="507" y="1"/>
                    <a:pt x="502" y="2"/>
                    <a:pt x="496" y="6"/>
                  </a:cubicBezTo>
                  <a:cubicBezTo>
                    <a:pt x="475" y="14"/>
                    <a:pt x="145" y="186"/>
                    <a:pt x="19" y="288"/>
                  </a:cubicBezTo>
                  <a:lnTo>
                    <a:pt x="0" y="306"/>
                  </a:lnTo>
                  <a:cubicBezTo>
                    <a:pt x="14" y="322"/>
                    <a:pt x="30" y="344"/>
                    <a:pt x="46" y="360"/>
                  </a:cubicBezTo>
                  <a:cubicBezTo>
                    <a:pt x="59" y="373"/>
                    <a:pt x="70" y="387"/>
                    <a:pt x="83" y="400"/>
                  </a:cubicBezTo>
                  <a:cubicBezTo>
                    <a:pt x="204" y="317"/>
                    <a:pt x="421" y="194"/>
                    <a:pt x="483" y="162"/>
                  </a:cubicBezTo>
                  <a:cubicBezTo>
                    <a:pt x="552" y="127"/>
                    <a:pt x="542" y="89"/>
                    <a:pt x="552" y="68"/>
                  </a:cubicBezTo>
                  <a:cubicBezTo>
                    <a:pt x="555" y="63"/>
                    <a:pt x="554" y="62"/>
                    <a:pt x="551" y="62"/>
                  </a:cubicBezTo>
                  <a:cubicBezTo>
                    <a:pt x="539" y="62"/>
                    <a:pt x="497" y="88"/>
                    <a:pt x="488" y="95"/>
                  </a:cubicBezTo>
                  <a:cubicBezTo>
                    <a:pt x="488" y="95"/>
                    <a:pt x="536" y="1"/>
                    <a:pt x="511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2664018" y="1450813"/>
              <a:ext cx="14447" cy="20814"/>
            </a:xfrm>
            <a:custGeom>
              <a:rect b="b" l="l" r="r" t="t"/>
              <a:pathLst>
                <a:path extrusionOk="0" h="170" w="118">
                  <a:moveTo>
                    <a:pt x="93" y="1"/>
                  </a:moveTo>
                  <a:cubicBezTo>
                    <a:pt x="91" y="1"/>
                    <a:pt x="90" y="1"/>
                    <a:pt x="88" y="1"/>
                  </a:cubicBezTo>
                  <a:cubicBezTo>
                    <a:pt x="61" y="12"/>
                    <a:pt x="51" y="44"/>
                    <a:pt x="40" y="68"/>
                  </a:cubicBezTo>
                  <a:cubicBezTo>
                    <a:pt x="27" y="95"/>
                    <a:pt x="11" y="122"/>
                    <a:pt x="2" y="152"/>
                  </a:cubicBezTo>
                  <a:cubicBezTo>
                    <a:pt x="1" y="161"/>
                    <a:pt x="11" y="169"/>
                    <a:pt x="20" y="169"/>
                  </a:cubicBezTo>
                  <a:cubicBezTo>
                    <a:pt x="24" y="169"/>
                    <a:pt x="27" y="168"/>
                    <a:pt x="29" y="165"/>
                  </a:cubicBezTo>
                  <a:cubicBezTo>
                    <a:pt x="53" y="143"/>
                    <a:pt x="67" y="117"/>
                    <a:pt x="83" y="85"/>
                  </a:cubicBezTo>
                  <a:cubicBezTo>
                    <a:pt x="96" y="63"/>
                    <a:pt x="118" y="39"/>
                    <a:pt x="115" y="12"/>
                  </a:cubicBezTo>
                  <a:cubicBezTo>
                    <a:pt x="108" y="6"/>
                    <a:pt x="100" y="1"/>
                    <a:pt x="93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2632798" y="1506765"/>
              <a:ext cx="112640" cy="109824"/>
            </a:xfrm>
            <a:custGeom>
              <a:rect b="b" l="l" r="r" t="t"/>
              <a:pathLst>
                <a:path extrusionOk="0" h="897" w="920">
                  <a:moveTo>
                    <a:pt x="689" y="1"/>
                  </a:moveTo>
                  <a:cubicBezTo>
                    <a:pt x="676" y="1"/>
                    <a:pt x="666" y="16"/>
                    <a:pt x="673" y="27"/>
                  </a:cubicBezTo>
                  <a:cubicBezTo>
                    <a:pt x="909" y="445"/>
                    <a:pt x="402" y="780"/>
                    <a:pt x="43" y="828"/>
                  </a:cubicBezTo>
                  <a:cubicBezTo>
                    <a:pt x="0" y="834"/>
                    <a:pt x="3" y="895"/>
                    <a:pt x="48" y="895"/>
                  </a:cubicBezTo>
                  <a:cubicBezTo>
                    <a:pt x="61" y="896"/>
                    <a:pt x="74" y="896"/>
                    <a:pt x="87" y="896"/>
                  </a:cubicBezTo>
                  <a:cubicBezTo>
                    <a:pt x="322" y="896"/>
                    <a:pt x="544" y="781"/>
                    <a:pt x="694" y="598"/>
                  </a:cubicBezTo>
                  <a:cubicBezTo>
                    <a:pt x="826" y="429"/>
                    <a:pt x="919" y="137"/>
                    <a:pt x="697" y="3"/>
                  </a:cubicBezTo>
                  <a:cubicBezTo>
                    <a:pt x="694" y="1"/>
                    <a:pt x="692" y="1"/>
                    <a:pt x="689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2869340" y="2622996"/>
              <a:ext cx="434644" cy="337676"/>
            </a:xfrm>
            <a:custGeom>
              <a:rect b="b" l="l" r="r" t="t"/>
              <a:pathLst>
                <a:path extrusionOk="0" h="2758" w="3550">
                  <a:moveTo>
                    <a:pt x="2680" y="1"/>
                  </a:moveTo>
                  <a:cubicBezTo>
                    <a:pt x="2544" y="1"/>
                    <a:pt x="2450" y="14"/>
                    <a:pt x="2450" y="14"/>
                  </a:cubicBezTo>
                  <a:lnTo>
                    <a:pt x="2112" y="1274"/>
                  </a:lnTo>
                  <a:cubicBezTo>
                    <a:pt x="2112" y="1274"/>
                    <a:pt x="1409" y="1242"/>
                    <a:pt x="1120" y="1242"/>
                  </a:cubicBezTo>
                  <a:cubicBezTo>
                    <a:pt x="1075" y="1242"/>
                    <a:pt x="1040" y="1243"/>
                    <a:pt x="1019" y="1244"/>
                  </a:cubicBezTo>
                  <a:cubicBezTo>
                    <a:pt x="866" y="1258"/>
                    <a:pt x="1" y="2115"/>
                    <a:pt x="81" y="2271"/>
                  </a:cubicBezTo>
                  <a:cubicBezTo>
                    <a:pt x="89" y="2285"/>
                    <a:pt x="103" y="2292"/>
                    <a:pt x="122" y="2292"/>
                  </a:cubicBezTo>
                  <a:cubicBezTo>
                    <a:pt x="248" y="2292"/>
                    <a:pt x="592" y="1993"/>
                    <a:pt x="786" y="1821"/>
                  </a:cubicBezTo>
                  <a:lnTo>
                    <a:pt x="786" y="1821"/>
                  </a:lnTo>
                  <a:cubicBezTo>
                    <a:pt x="585" y="2016"/>
                    <a:pt x="236" y="2383"/>
                    <a:pt x="376" y="2456"/>
                  </a:cubicBezTo>
                  <a:cubicBezTo>
                    <a:pt x="390" y="2463"/>
                    <a:pt x="406" y="2467"/>
                    <a:pt x="423" y="2467"/>
                  </a:cubicBezTo>
                  <a:cubicBezTo>
                    <a:pt x="652" y="2467"/>
                    <a:pt x="1093" y="1857"/>
                    <a:pt x="1142" y="1857"/>
                  </a:cubicBezTo>
                  <a:cubicBezTo>
                    <a:pt x="1143" y="1857"/>
                    <a:pt x="1144" y="1858"/>
                    <a:pt x="1145" y="1858"/>
                  </a:cubicBezTo>
                  <a:cubicBezTo>
                    <a:pt x="1185" y="1885"/>
                    <a:pt x="550" y="2552"/>
                    <a:pt x="665" y="2617"/>
                  </a:cubicBezTo>
                  <a:cubicBezTo>
                    <a:pt x="688" y="2629"/>
                    <a:pt x="712" y="2635"/>
                    <a:pt x="736" y="2635"/>
                  </a:cubicBezTo>
                  <a:cubicBezTo>
                    <a:pt x="986" y="2635"/>
                    <a:pt x="1290" y="2014"/>
                    <a:pt x="1346" y="2014"/>
                  </a:cubicBezTo>
                  <a:cubicBezTo>
                    <a:pt x="1348" y="2014"/>
                    <a:pt x="1350" y="2015"/>
                    <a:pt x="1351" y="2016"/>
                  </a:cubicBezTo>
                  <a:cubicBezTo>
                    <a:pt x="1351" y="2016"/>
                    <a:pt x="998" y="2724"/>
                    <a:pt x="1180" y="2756"/>
                  </a:cubicBezTo>
                  <a:cubicBezTo>
                    <a:pt x="1184" y="2757"/>
                    <a:pt x="1188" y="2757"/>
                    <a:pt x="1192" y="2757"/>
                  </a:cubicBezTo>
                  <a:cubicBezTo>
                    <a:pt x="1379" y="2757"/>
                    <a:pt x="1686" y="2014"/>
                    <a:pt x="1686" y="2014"/>
                  </a:cubicBezTo>
                  <a:cubicBezTo>
                    <a:pt x="1686" y="2014"/>
                    <a:pt x="1731" y="2030"/>
                    <a:pt x="1854" y="2030"/>
                  </a:cubicBezTo>
                  <a:cubicBezTo>
                    <a:pt x="1992" y="2030"/>
                    <a:pt x="2226" y="2010"/>
                    <a:pt x="2606" y="1925"/>
                  </a:cubicBezTo>
                  <a:cubicBezTo>
                    <a:pt x="3002" y="1700"/>
                    <a:pt x="3549" y="312"/>
                    <a:pt x="3549" y="312"/>
                  </a:cubicBezTo>
                  <a:cubicBezTo>
                    <a:pt x="3431" y="167"/>
                    <a:pt x="3260" y="89"/>
                    <a:pt x="3091" y="46"/>
                  </a:cubicBezTo>
                  <a:cubicBezTo>
                    <a:pt x="2944" y="11"/>
                    <a:pt x="2797" y="1"/>
                    <a:pt x="2680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2936556" y="2628628"/>
              <a:ext cx="367427" cy="332044"/>
            </a:xfrm>
            <a:custGeom>
              <a:rect b="b" l="l" r="r" t="t"/>
              <a:pathLst>
                <a:path extrusionOk="0" h="2712" w="3001">
                  <a:moveTo>
                    <a:pt x="2542" y="0"/>
                  </a:moveTo>
                  <a:cubicBezTo>
                    <a:pt x="2451" y="188"/>
                    <a:pt x="2266" y="614"/>
                    <a:pt x="1944" y="1544"/>
                  </a:cubicBezTo>
                  <a:cubicBezTo>
                    <a:pt x="1880" y="1571"/>
                    <a:pt x="1765" y="1578"/>
                    <a:pt x="1635" y="1578"/>
                  </a:cubicBezTo>
                  <a:cubicBezTo>
                    <a:pt x="1442" y="1578"/>
                    <a:pt x="1215" y="1561"/>
                    <a:pt x="1059" y="1561"/>
                  </a:cubicBezTo>
                  <a:cubicBezTo>
                    <a:pt x="999" y="1561"/>
                    <a:pt x="950" y="1564"/>
                    <a:pt x="918" y="1571"/>
                  </a:cubicBezTo>
                  <a:cubicBezTo>
                    <a:pt x="738" y="1608"/>
                    <a:pt x="596" y="1812"/>
                    <a:pt x="596" y="1812"/>
                  </a:cubicBezTo>
                  <a:cubicBezTo>
                    <a:pt x="636" y="1839"/>
                    <a:pt x="1" y="2506"/>
                    <a:pt x="116" y="2571"/>
                  </a:cubicBezTo>
                  <a:cubicBezTo>
                    <a:pt x="139" y="2583"/>
                    <a:pt x="163" y="2589"/>
                    <a:pt x="187" y="2589"/>
                  </a:cubicBezTo>
                  <a:cubicBezTo>
                    <a:pt x="437" y="2589"/>
                    <a:pt x="741" y="1968"/>
                    <a:pt x="797" y="1968"/>
                  </a:cubicBezTo>
                  <a:cubicBezTo>
                    <a:pt x="799" y="1968"/>
                    <a:pt x="801" y="1969"/>
                    <a:pt x="802" y="1970"/>
                  </a:cubicBezTo>
                  <a:cubicBezTo>
                    <a:pt x="802" y="1970"/>
                    <a:pt x="449" y="2678"/>
                    <a:pt x="631" y="2710"/>
                  </a:cubicBezTo>
                  <a:cubicBezTo>
                    <a:pt x="635" y="2711"/>
                    <a:pt x="639" y="2711"/>
                    <a:pt x="643" y="2711"/>
                  </a:cubicBezTo>
                  <a:cubicBezTo>
                    <a:pt x="830" y="2711"/>
                    <a:pt x="1137" y="1968"/>
                    <a:pt x="1137" y="1968"/>
                  </a:cubicBezTo>
                  <a:cubicBezTo>
                    <a:pt x="1137" y="1968"/>
                    <a:pt x="1182" y="1984"/>
                    <a:pt x="1305" y="1984"/>
                  </a:cubicBezTo>
                  <a:cubicBezTo>
                    <a:pt x="1443" y="1984"/>
                    <a:pt x="1677" y="1964"/>
                    <a:pt x="2057" y="1879"/>
                  </a:cubicBezTo>
                  <a:cubicBezTo>
                    <a:pt x="2453" y="1654"/>
                    <a:pt x="3000" y="266"/>
                    <a:pt x="3000" y="266"/>
                  </a:cubicBezTo>
                  <a:cubicBezTo>
                    <a:pt x="2882" y="121"/>
                    <a:pt x="2711" y="43"/>
                    <a:pt x="2542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3116411" y="1519988"/>
              <a:ext cx="429624" cy="1180518"/>
            </a:xfrm>
            <a:custGeom>
              <a:rect b="b" l="l" r="r" t="t"/>
              <a:pathLst>
                <a:path extrusionOk="0" h="9642" w="3509">
                  <a:moveTo>
                    <a:pt x="994" y="0"/>
                  </a:moveTo>
                  <a:cubicBezTo>
                    <a:pt x="962" y="0"/>
                    <a:pt x="930" y="3"/>
                    <a:pt x="899" y="10"/>
                  </a:cubicBezTo>
                  <a:cubicBezTo>
                    <a:pt x="751" y="42"/>
                    <a:pt x="641" y="131"/>
                    <a:pt x="564" y="265"/>
                  </a:cubicBezTo>
                  <a:cubicBezTo>
                    <a:pt x="1" y="1248"/>
                    <a:pt x="1271" y="4633"/>
                    <a:pt x="1271" y="4633"/>
                  </a:cubicBezTo>
                  <a:cubicBezTo>
                    <a:pt x="1271" y="4633"/>
                    <a:pt x="984" y="4671"/>
                    <a:pt x="1019" y="4877"/>
                  </a:cubicBezTo>
                  <a:cubicBezTo>
                    <a:pt x="1051" y="5081"/>
                    <a:pt x="1276" y="5118"/>
                    <a:pt x="1276" y="5118"/>
                  </a:cubicBezTo>
                  <a:cubicBezTo>
                    <a:pt x="1276" y="5118"/>
                    <a:pt x="858" y="5193"/>
                    <a:pt x="901" y="5354"/>
                  </a:cubicBezTo>
                  <a:cubicBezTo>
                    <a:pt x="944" y="5515"/>
                    <a:pt x="1118" y="5603"/>
                    <a:pt x="1118" y="5603"/>
                  </a:cubicBezTo>
                  <a:cubicBezTo>
                    <a:pt x="1118" y="5603"/>
                    <a:pt x="239" y="8905"/>
                    <a:pt x="194" y="9302"/>
                  </a:cubicBezTo>
                  <a:cubicBezTo>
                    <a:pt x="647" y="9428"/>
                    <a:pt x="995" y="9508"/>
                    <a:pt x="1263" y="9557"/>
                  </a:cubicBezTo>
                  <a:cubicBezTo>
                    <a:pt x="1410" y="9589"/>
                    <a:pt x="1531" y="9605"/>
                    <a:pt x="1633" y="9618"/>
                  </a:cubicBezTo>
                  <a:cubicBezTo>
                    <a:pt x="1780" y="9636"/>
                    <a:pt x="1882" y="9641"/>
                    <a:pt x="1950" y="9641"/>
                  </a:cubicBezTo>
                  <a:cubicBezTo>
                    <a:pt x="2031" y="9641"/>
                    <a:pt x="2062" y="9634"/>
                    <a:pt x="2062" y="9634"/>
                  </a:cubicBezTo>
                  <a:cubicBezTo>
                    <a:pt x="2062" y="9634"/>
                    <a:pt x="3509" y="5207"/>
                    <a:pt x="3501" y="4161"/>
                  </a:cubicBezTo>
                  <a:cubicBezTo>
                    <a:pt x="3501" y="3148"/>
                    <a:pt x="2015" y="0"/>
                    <a:pt x="994" y="0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3185709" y="1519621"/>
              <a:ext cx="360326" cy="1180886"/>
            </a:xfrm>
            <a:custGeom>
              <a:rect b="b" l="l" r="r" t="t"/>
              <a:pathLst>
                <a:path extrusionOk="0" h="9645" w="2943">
                  <a:moveTo>
                    <a:pt x="431" y="1"/>
                  </a:moveTo>
                  <a:cubicBezTo>
                    <a:pt x="399" y="1"/>
                    <a:pt x="367" y="4"/>
                    <a:pt x="335" y="10"/>
                  </a:cubicBezTo>
                  <a:cubicBezTo>
                    <a:pt x="188" y="42"/>
                    <a:pt x="78" y="131"/>
                    <a:pt x="0" y="265"/>
                  </a:cubicBezTo>
                  <a:cubicBezTo>
                    <a:pt x="172" y="286"/>
                    <a:pt x="606" y="388"/>
                    <a:pt x="810" y="723"/>
                  </a:cubicBezTo>
                  <a:cubicBezTo>
                    <a:pt x="1070" y="1149"/>
                    <a:pt x="2260" y="4030"/>
                    <a:pt x="2155" y="4835"/>
                  </a:cubicBezTo>
                  <a:cubicBezTo>
                    <a:pt x="2072" y="5472"/>
                    <a:pt x="1383" y="8482"/>
                    <a:pt x="1067" y="9621"/>
                  </a:cubicBezTo>
                  <a:cubicBezTo>
                    <a:pt x="1214" y="9639"/>
                    <a:pt x="1316" y="9644"/>
                    <a:pt x="1384" y="9644"/>
                  </a:cubicBezTo>
                  <a:cubicBezTo>
                    <a:pt x="1465" y="9644"/>
                    <a:pt x="1496" y="9637"/>
                    <a:pt x="1496" y="9637"/>
                  </a:cubicBezTo>
                  <a:cubicBezTo>
                    <a:pt x="1496" y="9637"/>
                    <a:pt x="2943" y="5210"/>
                    <a:pt x="2938" y="4159"/>
                  </a:cubicBezTo>
                  <a:cubicBezTo>
                    <a:pt x="2938" y="3146"/>
                    <a:pt x="1452" y="1"/>
                    <a:pt x="431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3273494" y="2125424"/>
              <a:ext cx="126843" cy="71257"/>
            </a:xfrm>
            <a:custGeom>
              <a:rect b="b" l="l" r="r" t="t"/>
              <a:pathLst>
                <a:path extrusionOk="0" h="582" w="1036">
                  <a:moveTo>
                    <a:pt x="543" y="0"/>
                  </a:moveTo>
                  <a:cubicBezTo>
                    <a:pt x="345" y="0"/>
                    <a:pt x="116" y="72"/>
                    <a:pt x="68" y="176"/>
                  </a:cubicBezTo>
                  <a:cubicBezTo>
                    <a:pt x="0" y="321"/>
                    <a:pt x="355" y="582"/>
                    <a:pt x="637" y="582"/>
                  </a:cubicBezTo>
                  <a:cubicBezTo>
                    <a:pt x="677" y="582"/>
                    <a:pt x="716" y="576"/>
                    <a:pt x="752" y="565"/>
                  </a:cubicBezTo>
                  <a:cubicBezTo>
                    <a:pt x="1036" y="465"/>
                    <a:pt x="505" y="238"/>
                    <a:pt x="505" y="238"/>
                  </a:cubicBezTo>
                  <a:cubicBezTo>
                    <a:pt x="505" y="238"/>
                    <a:pt x="958" y="224"/>
                    <a:pt x="811" y="77"/>
                  </a:cubicBezTo>
                  <a:cubicBezTo>
                    <a:pt x="757" y="23"/>
                    <a:pt x="655" y="0"/>
                    <a:pt x="543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3001935" y="2857334"/>
              <a:ext cx="42363" cy="108722"/>
            </a:xfrm>
            <a:custGeom>
              <a:rect b="b" l="l" r="r" t="t"/>
              <a:pathLst>
                <a:path extrusionOk="0" h="888" w="346">
                  <a:moveTo>
                    <a:pt x="310" y="1"/>
                  </a:moveTo>
                  <a:cubicBezTo>
                    <a:pt x="303" y="1"/>
                    <a:pt x="296" y="4"/>
                    <a:pt x="290" y="11"/>
                  </a:cubicBezTo>
                  <a:cubicBezTo>
                    <a:pt x="199" y="105"/>
                    <a:pt x="156" y="228"/>
                    <a:pt x="108" y="349"/>
                  </a:cubicBezTo>
                  <a:cubicBezTo>
                    <a:pt x="62" y="469"/>
                    <a:pt x="8" y="595"/>
                    <a:pt x="3" y="724"/>
                  </a:cubicBezTo>
                  <a:cubicBezTo>
                    <a:pt x="3" y="788"/>
                    <a:pt x="0" y="858"/>
                    <a:pt x="70" y="882"/>
                  </a:cubicBezTo>
                  <a:cubicBezTo>
                    <a:pt x="82" y="886"/>
                    <a:pt x="93" y="887"/>
                    <a:pt x="104" y="887"/>
                  </a:cubicBezTo>
                  <a:cubicBezTo>
                    <a:pt x="174" y="887"/>
                    <a:pt x="219" y="817"/>
                    <a:pt x="268" y="772"/>
                  </a:cubicBezTo>
                  <a:cubicBezTo>
                    <a:pt x="278" y="763"/>
                    <a:pt x="269" y="747"/>
                    <a:pt x="257" y="747"/>
                  </a:cubicBezTo>
                  <a:cubicBezTo>
                    <a:pt x="256" y="747"/>
                    <a:pt x="254" y="748"/>
                    <a:pt x="252" y="748"/>
                  </a:cubicBezTo>
                  <a:cubicBezTo>
                    <a:pt x="228" y="762"/>
                    <a:pt x="204" y="775"/>
                    <a:pt x="180" y="791"/>
                  </a:cubicBezTo>
                  <a:cubicBezTo>
                    <a:pt x="94" y="778"/>
                    <a:pt x="67" y="743"/>
                    <a:pt x="97" y="678"/>
                  </a:cubicBezTo>
                  <a:cubicBezTo>
                    <a:pt x="97" y="603"/>
                    <a:pt x="150" y="507"/>
                    <a:pt x="172" y="448"/>
                  </a:cubicBezTo>
                  <a:cubicBezTo>
                    <a:pt x="223" y="309"/>
                    <a:pt x="271" y="175"/>
                    <a:pt x="335" y="46"/>
                  </a:cubicBezTo>
                  <a:cubicBezTo>
                    <a:pt x="345" y="23"/>
                    <a:pt x="328" y="1"/>
                    <a:pt x="310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2876686" y="2778854"/>
              <a:ext cx="142147" cy="174103"/>
            </a:xfrm>
            <a:custGeom>
              <a:rect b="b" l="l" r="r" t="t"/>
              <a:pathLst>
                <a:path extrusionOk="0" h="1422" w="1161">
                  <a:moveTo>
                    <a:pt x="908" y="1"/>
                  </a:moveTo>
                  <a:cubicBezTo>
                    <a:pt x="906" y="1"/>
                    <a:pt x="903" y="2"/>
                    <a:pt x="900" y="4"/>
                  </a:cubicBezTo>
                  <a:cubicBezTo>
                    <a:pt x="691" y="127"/>
                    <a:pt x="511" y="312"/>
                    <a:pt x="343" y="486"/>
                  </a:cubicBezTo>
                  <a:cubicBezTo>
                    <a:pt x="235" y="596"/>
                    <a:pt x="16" y="773"/>
                    <a:pt x="5" y="944"/>
                  </a:cubicBezTo>
                  <a:cubicBezTo>
                    <a:pt x="1" y="1017"/>
                    <a:pt x="27" y="1045"/>
                    <a:pt x="70" y="1045"/>
                  </a:cubicBezTo>
                  <a:cubicBezTo>
                    <a:pt x="162" y="1045"/>
                    <a:pt x="330" y="918"/>
                    <a:pt x="447" y="821"/>
                  </a:cubicBezTo>
                  <a:lnTo>
                    <a:pt x="447" y="821"/>
                  </a:lnTo>
                  <a:cubicBezTo>
                    <a:pt x="436" y="834"/>
                    <a:pt x="426" y="842"/>
                    <a:pt x="412" y="856"/>
                  </a:cubicBezTo>
                  <a:cubicBezTo>
                    <a:pt x="353" y="923"/>
                    <a:pt x="206" y="1068"/>
                    <a:pt x="260" y="1175"/>
                  </a:cubicBezTo>
                  <a:cubicBezTo>
                    <a:pt x="285" y="1225"/>
                    <a:pt x="322" y="1245"/>
                    <a:pt x="366" y="1245"/>
                  </a:cubicBezTo>
                  <a:cubicBezTo>
                    <a:pt x="461" y="1245"/>
                    <a:pt x="585" y="1150"/>
                    <a:pt x="686" y="1051"/>
                  </a:cubicBezTo>
                  <a:lnTo>
                    <a:pt x="686" y="1051"/>
                  </a:lnTo>
                  <a:cubicBezTo>
                    <a:pt x="648" y="1108"/>
                    <a:pt x="619" y="1156"/>
                    <a:pt x="608" y="1175"/>
                  </a:cubicBezTo>
                  <a:cubicBezTo>
                    <a:pt x="570" y="1236"/>
                    <a:pt x="490" y="1344"/>
                    <a:pt x="578" y="1403"/>
                  </a:cubicBezTo>
                  <a:cubicBezTo>
                    <a:pt x="597" y="1416"/>
                    <a:pt x="618" y="1421"/>
                    <a:pt x="639" y="1421"/>
                  </a:cubicBezTo>
                  <a:cubicBezTo>
                    <a:pt x="706" y="1421"/>
                    <a:pt x="780" y="1369"/>
                    <a:pt x="814" y="1322"/>
                  </a:cubicBezTo>
                  <a:cubicBezTo>
                    <a:pt x="830" y="1307"/>
                    <a:pt x="818" y="1281"/>
                    <a:pt x="798" y="1281"/>
                  </a:cubicBezTo>
                  <a:cubicBezTo>
                    <a:pt x="794" y="1281"/>
                    <a:pt x="790" y="1282"/>
                    <a:pt x="785" y="1285"/>
                  </a:cubicBezTo>
                  <a:cubicBezTo>
                    <a:pt x="771" y="1293"/>
                    <a:pt x="744" y="1300"/>
                    <a:pt x="717" y="1300"/>
                  </a:cubicBezTo>
                  <a:cubicBezTo>
                    <a:pt x="687" y="1300"/>
                    <a:pt x="658" y="1291"/>
                    <a:pt x="651" y="1269"/>
                  </a:cubicBezTo>
                  <a:cubicBezTo>
                    <a:pt x="645" y="1250"/>
                    <a:pt x="734" y="1143"/>
                    <a:pt x="745" y="1129"/>
                  </a:cubicBezTo>
                  <a:cubicBezTo>
                    <a:pt x="796" y="1054"/>
                    <a:pt x="849" y="976"/>
                    <a:pt x="903" y="904"/>
                  </a:cubicBezTo>
                  <a:cubicBezTo>
                    <a:pt x="948" y="837"/>
                    <a:pt x="997" y="773"/>
                    <a:pt x="1042" y="706"/>
                  </a:cubicBezTo>
                  <a:cubicBezTo>
                    <a:pt x="1064" y="676"/>
                    <a:pt x="1109" y="572"/>
                    <a:pt x="1144" y="564"/>
                  </a:cubicBezTo>
                  <a:cubicBezTo>
                    <a:pt x="1160" y="556"/>
                    <a:pt x="1160" y="534"/>
                    <a:pt x="1147" y="529"/>
                  </a:cubicBezTo>
                  <a:cubicBezTo>
                    <a:pt x="1140" y="525"/>
                    <a:pt x="1134" y="523"/>
                    <a:pt x="1126" y="523"/>
                  </a:cubicBezTo>
                  <a:cubicBezTo>
                    <a:pt x="1052" y="523"/>
                    <a:pt x="918" y="696"/>
                    <a:pt x="804" y="867"/>
                  </a:cubicBezTo>
                  <a:cubicBezTo>
                    <a:pt x="750" y="909"/>
                    <a:pt x="699" y="960"/>
                    <a:pt x="645" y="1009"/>
                  </a:cubicBezTo>
                  <a:cubicBezTo>
                    <a:pt x="616" y="1035"/>
                    <a:pt x="538" y="1116"/>
                    <a:pt x="487" y="1124"/>
                  </a:cubicBezTo>
                  <a:cubicBezTo>
                    <a:pt x="448" y="1138"/>
                    <a:pt x="417" y="1144"/>
                    <a:pt x="394" y="1144"/>
                  </a:cubicBezTo>
                  <a:cubicBezTo>
                    <a:pt x="313" y="1144"/>
                    <a:pt x="316" y="1076"/>
                    <a:pt x="361" y="1022"/>
                  </a:cubicBezTo>
                  <a:cubicBezTo>
                    <a:pt x="380" y="987"/>
                    <a:pt x="402" y="958"/>
                    <a:pt x="428" y="931"/>
                  </a:cubicBezTo>
                  <a:cubicBezTo>
                    <a:pt x="576" y="754"/>
                    <a:pt x="763" y="599"/>
                    <a:pt x="887" y="403"/>
                  </a:cubicBezTo>
                  <a:cubicBezTo>
                    <a:pt x="891" y="396"/>
                    <a:pt x="883" y="381"/>
                    <a:pt x="873" y="381"/>
                  </a:cubicBezTo>
                  <a:cubicBezTo>
                    <a:pt x="870" y="381"/>
                    <a:pt x="868" y="382"/>
                    <a:pt x="865" y="384"/>
                  </a:cubicBezTo>
                  <a:cubicBezTo>
                    <a:pt x="755" y="467"/>
                    <a:pt x="653" y="577"/>
                    <a:pt x="557" y="690"/>
                  </a:cubicBezTo>
                  <a:lnTo>
                    <a:pt x="549" y="690"/>
                  </a:lnTo>
                  <a:cubicBezTo>
                    <a:pt x="447" y="759"/>
                    <a:pt x="329" y="867"/>
                    <a:pt x="219" y="909"/>
                  </a:cubicBezTo>
                  <a:cubicBezTo>
                    <a:pt x="191" y="920"/>
                    <a:pt x="168" y="925"/>
                    <a:pt x="151" y="925"/>
                  </a:cubicBezTo>
                  <a:cubicBezTo>
                    <a:pt x="106" y="925"/>
                    <a:pt x="103" y="888"/>
                    <a:pt x="163" y="810"/>
                  </a:cubicBezTo>
                  <a:cubicBezTo>
                    <a:pt x="206" y="751"/>
                    <a:pt x="257" y="700"/>
                    <a:pt x="308" y="647"/>
                  </a:cubicBezTo>
                  <a:cubicBezTo>
                    <a:pt x="501" y="427"/>
                    <a:pt x="729" y="245"/>
                    <a:pt x="919" y="30"/>
                  </a:cubicBezTo>
                  <a:cubicBezTo>
                    <a:pt x="930" y="19"/>
                    <a:pt x="921" y="1"/>
                    <a:pt x="908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760212" y="2760244"/>
              <a:ext cx="256746" cy="506391"/>
            </a:xfrm>
            <a:custGeom>
              <a:rect b="b" l="l" r="r" t="t"/>
              <a:pathLst>
                <a:path extrusionOk="0" h="4136" w="2097">
                  <a:moveTo>
                    <a:pt x="1354" y="0"/>
                  </a:moveTo>
                  <a:cubicBezTo>
                    <a:pt x="1354" y="0"/>
                    <a:pt x="408" y="1530"/>
                    <a:pt x="440" y="1589"/>
                  </a:cubicBezTo>
                  <a:cubicBezTo>
                    <a:pt x="475" y="1646"/>
                    <a:pt x="1" y="4136"/>
                    <a:pt x="1" y="4136"/>
                  </a:cubicBezTo>
                  <a:cubicBezTo>
                    <a:pt x="1" y="4136"/>
                    <a:pt x="1504" y="3808"/>
                    <a:pt x="1625" y="3808"/>
                  </a:cubicBezTo>
                  <a:cubicBezTo>
                    <a:pt x="1627" y="3808"/>
                    <a:pt x="1629" y="3808"/>
                    <a:pt x="1630" y="3809"/>
                  </a:cubicBezTo>
                  <a:cubicBezTo>
                    <a:pt x="1631" y="3809"/>
                    <a:pt x="1631" y="3809"/>
                    <a:pt x="1631" y="3809"/>
                  </a:cubicBezTo>
                  <a:cubicBezTo>
                    <a:pt x="1695" y="3809"/>
                    <a:pt x="1362" y="1683"/>
                    <a:pt x="1394" y="1530"/>
                  </a:cubicBezTo>
                  <a:cubicBezTo>
                    <a:pt x="1429" y="1378"/>
                    <a:pt x="1767" y="531"/>
                    <a:pt x="1882" y="440"/>
                  </a:cubicBezTo>
                  <a:lnTo>
                    <a:pt x="2097" y="145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1947291" y="3905369"/>
              <a:ext cx="472966" cy="503820"/>
            </a:xfrm>
            <a:custGeom>
              <a:rect b="b" l="l" r="r" t="t"/>
              <a:pathLst>
                <a:path extrusionOk="0" h="4115" w="3863">
                  <a:moveTo>
                    <a:pt x="804" y="1"/>
                  </a:moveTo>
                  <a:cubicBezTo>
                    <a:pt x="751" y="11"/>
                    <a:pt x="638" y="279"/>
                    <a:pt x="558" y="668"/>
                  </a:cubicBezTo>
                  <a:cubicBezTo>
                    <a:pt x="534" y="781"/>
                    <a:pt x="510" y="909"/>
                    <a:pt x="496" y="1043"/>
                  </a:cubicBezTo>
                  <a:cubicBezTo>
                    <a:pt x="435" y="1622"/>
                    <a:pt x="456" y="2761"/>
                    <a:pt x="456" y="2761"/>
                  </a:cubicBezTo>
                  <a:cubicBezTo>
                    <a:pt x="456" y="2761"/>
                    <a:pt x="0" y="3439"/>
                    <a:pt x="134" y="3595"/>
                  </a:cubicBezTo>
                  <a:cubicBezTo>
                    <a:pt x="214" y="3689"/>
                    <a:pt x="470" y="3708"/>
                    <a:pt x="664" y="3708"/>
                  </a:cubicBezTo>
                  <a:cubicBezTo>
                    <a:pt x="795" y="3708"/>
                    <a:pt x="898" y="3699"/>
                    <a:pt x="898" y="3699"/>
                  </a:cubicBezTo>
                  <a:cubicBezTo>
                    <a:pt x="898" y="3699"/>
                    <a:pt x="2355" y="4115"/>
                    <a:pt x="2721" y="4115"/>
                  </a:cubicBezTo>
                  <a:cubicBezTo>
                    <a:pt x="2725" y="4115"/>
                    <a:pt x="2728" y="4115"/>
                    <a:pt x="2731" y="4115"/>
                  </a:cubicBezTo>
                  <a:cubicBezTo>
                    <a:pt x="3080" y="4109"/>
                    <a:pt x="3862" y="3828"/>
                    <a:pt x="3841" y="3747"/>
                  </a:cubicBezTo>
                  <a:cubicBezTo>
                    <a:pt x="3814" y="3664"/>
                    <a:pt x="2970" y="3640"/>
                    <a:pt x="2973" y="3638"/>
                  </a:cubicBezTo>
                  <a:lnTo>
                    <a:pt x="1418" y="2552"/>
                  </a:lnTo>
                  <a:lnTo>
                    <a:pt x="1804" y="1110"/>
                  </a:lnTo>
                  <a:lnTo>
                    <a:pt x="2035" y="239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1914111" y="4371353"/>
              <a:ext cx="537000" cy="66115"/>
            </a:xfrm>
            <a:custGeom>
              <a:rect b="b" l="l" r="r" t="t"/>
              <a:pathLst>
                <a:path extrusionOk="0" h="540" w="4386">
                  <a:moveTo>
                    <a:pt x="4353" y="0"/>
                  </a:moveTo>
                  <a:cubicBezTo>
                    <a:pt x="3723" y="172"/>
                    <a:pt x="2973" y="242"/>
                    <a:pt x="2306" y="365"/>
                  </a:cubicBezTo>
                  <a:cubicBezTo>
                    <a:pt x="1220" y="338"/>
                    <a:pt x="1" y="35"/>
                    <a:pt x="1" y="35"/>
                  </a:cubicBezTo>
                  <a:lnTo>
                    <a:pt x="1" y="35"/>
                  </a:lnTo>
                  <a:lnTo>
                    <a:pt x="25" y="137"/>
                  </a:lnTo>
                  <a:cubicBezTo>
                    <a:pt x="176" y="188"/>
                    <a:pt x="1604" y="539"/>
                    <a:pt x="2280" y="539"/>
                  </a:cubicBezTo>
                  <a:cubicBezTo>
                    <a:pt x="2346" y="539"/>
                    <a:pt x="2406" y="536"/>
                    <a:pt x="2456" y="528"/>
                  </a:cubicBezTo>
                  <a:cubicBezTo>
                    <a:pt x="3016" y="448"/>
                    <a:pt x="4259" y="212"/>
                    <a:pt x="4369" y="137"/>
                  </a:cubicBezTo>
                  <a:cubicBezTo>
                    <a:pt x="4385" y="102"/>
                    <a:pt x="4353" y="0"/>
                    <a:pt x="4353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912642" y="4290914"/>
              <a:ext cx="546060" cy="134066"/>
            </a:xfrm>
            <a:custGeom>
              <a:rect b="b" l="l" r="r" t="t"/>
              <a:pathLst>
                <a:path extrusionOk="0" h="1095" w="4460">
                  <a:moveTo>
                    <a:pt x="2905" y="1"/>
                  </a:moveTo>
                  <a:cubicBezTo>
                    <a:pt x="2693" y="242"/>
                    <a:pt x="2361" y="966"/>
                    <a:pt x="2361" y="966"/>
                  </a:cubicBezTo>
                  <a:cubicBezTo>
                    <a:pt x="2361" y="966"/>
                    <a:pt x="588" y="663"/>
                    <a:pt x="122" y="663"/>
                  </a:cubicBezTo>
                  <a:cubicBezTo>
                    <a:pt x="42" y="663"/>
                    <a:pt x="1" y="672"/>
                    <a:pt x="13" y="692"/>
                  </a:cubicBezTo>
                  <a:cubicBezTo>
                    <a:pt x="91" y="828"/>
                    <a:pt x="2157" y="1095"/>
                    <a:pt x="2317" y="1095"/>
                  </a:cubicBezTo>
                  <a:cubicBezTo>
                    <a:pt x="2321" y="1095"/>
                    <a:pt x="2324" y="1095"/>
                    <a:pt x="2326" y="1094"/>
                  </a:cubicBezTo>
                  <a:cubicBezTo>
                    <a:pt x="2371" y="1076"/>
                    <a:pt x="4459" y="858"/>
                    <a:pt x="4363" y="657"/>
                  </a:cubicBezTo>
                  <a:cubicBezTo>
                    <a:pt x="4263" y="456"/>
                    <a:pt x="4020" y="352"/>
                    <a:pt x="2905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2247253" y="4313442"/>
              <a:ext cx="178633" cy="81174"/>
            </a:xfrm>
            <a:custGeom>
              <a:rect b="b" l="l" r="r" t="t"/>
              <a:pathLst>
                <a:path extrusionOk="0" h="663" w="1459">
                  <a:moveTo>
                    <a:pt x="322" y="0"/>
                  </a:moveTo>
                  <a:cubicBezTo>
                    <a:pt x="293" y="0"/>
                    <a:pt x="275" y="6"/>
                    <a:pt x="271" y="18"/>
                  </a:cubicBezTo>
                  <a:cubicBezTo>
                    <a:pt x="223" y="173"/>
                    <a:pt x="415" y="297"/>
                    <a:pt x="415" y="297"/>
                  </a:cubicBezTo>
                  <a:cubicBezTo>
                    <a:pt x="415" y="297"/>
                    <a:pt x="0" y="514"/>
                    <a:pt x="51" y="632"/>
                  </a:cubicBezTo>
                  <a:cubicBezTo>
                    <a:pt x="60" y="654"/>
                    <a:pt x="120" y="663"/>
                    <a:pt x="210" y="663"/>
                  </a:cubicBezTo>
                  <a:cubicBezTo>
                    <a:pt x="579" y="663"/>
                    <a:pt x="1459" y="506"/>
                    <a:pt x="1450" y="428"/>
                  </a:cubicBezTo>
                  <a:cubicBezTo>
                    <a:pt x="1440" y="340"/>
                    <a:pt x="548" y="0"/>
                    <a:pt x="322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2015486" y="3905369"/>
              <a:ext cx="180959" cy="136025"/>
            </a:xfrm>
            <a:custGeom>
              <a:rect b="b" l="l" r="r" t="t"/>
              <a:pathLst>
                <a:path extrusionOk="0" h="1111" w="1478">
                  <a:moveTo>
                    <a:pt x="247" y="1"/>
                  </a:moveTo>
                  <a:cubicBezTo>
                    <a:pt x="194" y="11"/>
                    <a:pt x="81" y="279"/>
                    <a:pt x="1" y="668"/>
                  </a:cubicBezTo>
                  <a:cubicBezTo>
                    <a:pt x="309" y="821"/>
                    <a:pt x="834" y="1059"/>
                    <a:pt x="1247" y="1110"/>
                  </a:cubicBezTo>
                  <a:lnTo>
                    <a:pt x="1478" y="23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1713932" y="3176275"/>
              <a:ext cx="740120" cy="822763"/>
            </a:xfrm>
            <a:custGeom>
              <a:rect b="b" l="l" r="r" t="t"/>
              <a:pathLst>
                <a:path extrusionOk="0" h="6720" w="6045">
                  <a:moveTo>
                    <a:pt x="1054" y="0"/>
                  </a:moveTo>
                  <a:lnTo>
                    <a:pt x="1" y="1099"/>
                  </a:lnTo>
                  <a:lnTo>
                    <a:pt x="3257" y="3259"/>
                  </a:lnTo>
                  <a:cubicBezTo>
                    <a:pt x="3257" y="3259"/>
                    <a:pt x="2333" y="5243"/>
                    <a:pt x="2335" y="6146"/>
                  </a:cubicBezTo>
                  <a:cubicBezTo>
                    <a:pt x="2863" y="6583"/>
                    <a:pt x="4471" y="6720"/>
                    <a:pt x="4471" y="6720"/>
                  </a:cubicBezTo>
                  <a:cubicBezTo>
                    <a:pt x="4471" y="6720"/>
                    <a:pt x="6045" y="2029"/>
                    <a:pt x="5814" y="1665"/>
                  </a:cubicBezTo>
                  <a:cubicBezTo>
                    <a:pt x="4986" y="863"/>
                    <a:pt x="1054" y="0"/>
                    <a:pt x="1054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2576356" y="2964342"/>
              <a:ext cx="52892" cy="1443509"/>
            </a:xfrm>
            <a:custGeom>
              <a:rect b="b" l="l" r="r" t="t"/>
              <a:pathLst>
                <a:path extrusionOk="0" h="11790" w="432">
                  <a:moveTo>
                    <a:pt x="0" y="0"/>
                  </a:moveTo>
                  <a:lnTo>
                    <a:pt x="0" y="11790"/>
                  </a:lnTo>
                  <a:lnTo>
                    <a:pt x="432" y="1179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2006671" y="2934101"/>
              <a:ext cx="1167295" cy="53014"/>
            </a:xfrm>
            <a:custGeom>
              <a:rect b="b" l="l" r="r" t="t"/>
              <a:pathLst>
                <a:path extrusionOk="0" h="433" w="9534">
                  <a:moveTo>
                    <a:pt x="1" y="1"/>
                  </a:moveTo>
                  <a:lnTo>
                    <a:pt x="1" y="432"/>
                  </a:lnTo>
                  <a:lnTo>
                    <a:pt x="9534" y="432"/>
                  </a:lnTo>
                  <a:lnTo>
                    <a:pt x="9534" y="1"/>
                  </a:ln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2006671" y="2971198"/>
              <a:ext cx="1167295" cy="52892"/>
            </a:xfrm>
            <a:custGeom>
              <a:rect b="b" l="l" r="r" t="t"/>
              <a:pathLst>
                <a:path extrusionOk="0" h="432" w="9534">
                  <a:moveTo>
                    <a:pt x="1" y="0"/>
                  </a:moveTo>
                  <a:lnTo>
                    <a:pt x="1" y="432"/>
                  </a:lnTo>
                  <a:lnTo>
                    <a:pt x="9534" y="432"/>
                  </a:lnTo>
                  <a:lnTo>
                    <a:pt x="9534" y="0"/>
                  </a:ln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2140614" y="4382862"/>
              <a:ext cx="927445" cy="64401"/>
            </a:xfrm>
            <a:custGeom>
              <a:rect b="b" l="l" r="r" t="t"/>
              <a:pathLst>
                <a:path extrusionOk="0" h="526" w="7575">
                  <a:moveTo>
                    <a:pt x="0" y="0"/>
                  </a:moveTo>
                  <a:lnTo>
                    <a:pt x="0" y="526"/>
                  </a:lnTo>
                  <a:lnTo>
                    <a:pt x="7574" y="526"/>
                  </a:lnTo>
                  <a:lnTo>
                    <a:pt x="7574" y="0"/>
                  </a:ln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970759" y="3466933"/>
              <a:ext cx="1018047" cy="201650"/>
            </a:xfrm>
            <a:custGeom>
              <a:rect b="b" l="l" r="r" t="t"/>
              <a:pathLst>
                <a:path extrusionOk="0" h="1647" w="8315">
                  <a:moveTo>
                    <a:pt x="850" y="0"/>
                  </a:moveTo>
                  <a:cubicBezTo>
                    <a:pt x="631" y="0"/>
                    <a:pt x="494" y="11"/>
                    <a:pt x="467" y="33"/>
                  </a:cubicBezTo>
                  <a:cubicBezTo>
                    <a:pt x="429" y="65"/>
                    <a:pt x="392" y="124"/>
                    <a:pt x="357" y="205"/>
                  </a:cubicBezTo>
                  <a:cubicBezTo>
                    <a:pt x="177" y="583"/>
                    <a:pt x="0" y="1400"/>
                    <a:pt x="0" y="1400"/>
                  </a:cubicBezTo>
                  <a:lnTo>
                    <a:pt x="2228" y="1472"/>
                  </a:lnTo>
                  <a:lnTo>
                    <a:pt x="5800" y="1582"/>
                  </a:lnTo>
                  <a:lnTo>
                    <a:pt x="5827" y="1582"/>
                  </a:lnTo>
                  <a:lnTo>
                    <a:pt x="7869" y="1647"/>
                  </a:lnTo>
                  <a:cubicBezTo>
                    <a:pt x="7869" y="1647"/>
                    <a:pt x="8314" y="1022"/>
                    <a:pt x="7714" y="703"/>
                  </a:cubicBezTo>
                  <a:cubicBezTo>
                    <a:pt x="7633" y="663"/>
                    <a:pt x="7454" y="620"/>
                    <a:pt x="7207" y="575"/>
                  </a:cubicBezTo>
                  <a:cubicBezTo>
                    <a:pt x="5793" y="314"/>
                    <a:pt x="2065" y="0"/>
                    <a:pt x="850" y="0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1018630" y="3466566"/>
              <a:ext cx="845169" cy="194672"/>
            </a:xfrm>
            <a:custGeom>
              <a:rect b="b" l="l" r="r" t="t"/>
              <a:pathLst>
                <a:path extrusionOk="0" h="1590" w="6903">
                  <a:moveTo>
                    <a:pt x="458" y="1"/>
                  </a:moveTo>
                  <a:cubicBezTo>
                    <a:pt x="237" y="1"/>
                    <a:pt x="98" y="11"/>
                    <a:pt x="70" y="34"/>
                  </a:cubicBezTo>
                  <a:cubicBezTo>
                    <a:pt x="1" y="98"/>
                    <a:pt x="38" y="213"/>
                    <a:pt x="132" y="227"/>
                  </a:cubicBezTo>
                  <a:cubicBezTo>
                    <a:pt x="687" y="310"/>
                    <a:pt x="1491" y="433"/>
                    <a:pt x="1445" y="436"/>
                  </a:cubicBezTo>
                  <a:cubicBezTo>
                    <a:pt x="1378" y="446"/>
                    <a:pt x="202" y="902"/>
                    <a:pt x="464" y="1079"/>
                  </a:cubicBezTo>
                  <a:cubicBezTo>
                    <a:pt x="617" y="1183"/>
                    <a:pt x="1290" y="1358"/>
                    <a:pt x="1837" y="1470"/>
                  </a:cubicBezTo>
                  <a:cubicBezTo>
                    <a:pt x="2169" y="1543"/>
                    <a:pt x="2452" y="1589"/>
                    <a:pt x="2544" y="1589"/>
                  </a:cubicBezTo>
                  <a:cubicBezTo>
                    <a:pt x="2560" y="1589"/>
                    <a:pt x="2570" y="1588"/>
                    <a:pt x="2574" y="1585"/>
                  </a:cubicBezTo>
                  <a:cubicBezTo>
                    <a:pt x="2596" y="1568"/>
                    <a:pt x="2936" y="1562"/>
                    <a:pt x="3375" y="1562"/>
                  </a:cubicBezTo>
                  <a:cubicBezTo>
                    <a:pt x="4147" y="1562"/>
                    <a:pt x="5225" y="1580"/>
                    <a:pt x="5409" y="1585"/>
                  </a:cubicBezTo>
                  <a:lnTo>
                    <a:pt x="5436" y="1585"/>
                  </a:lnTo>
                  <a:lnTo>
                    <a:pt x="6902" y="744"/>
                  </a:lnTo>
                  <a:lnTo>
                    <a:pt x="6811" y="572"/>
                  </a:lnTo>
                  <a:cubicBezTo>
                    <a:pt x="5400" y="311"/>
                    <a:pt x="1678" y="1"/>
                    <a:pt x="458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936600" y="3578838"/>
              <a:ext cx="1072531" cy="873084"/>
            </a:xfrm>
            <a:custGeom>
              <a:rect b="b" l="l" r="r" t="t"/>
              <a:pathLst>
                <a:path extrusionOk="0" h="7131" w="8760">
                  <a:moveTo>
                    <a:pt x="1" y="1"/>
                  </a:moveTo>
                  <a:lnTo>
                    <a:pt x="1" y="7130"/>
                  </a:lnTo>
                  <a:lnTo>
                    <a:pt x="8759" y="7130"/>
                  </a:lnTo>
                  <a:lnTo>
                    <a:pt x="87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936600" y="3578838"/>
              <a:ext cx="1072775" cy="600299"/>
            </a:xfrm>
            <a:custGeom>
              <a:rect b="b" l="l" r="r" t="t"/>
              <a:pathLst>
                <a:path extrusionOk="0" h="4903" w="8762">
                  <a:moveTo>
                    <a:pt x="1469" y="1"/>
                  </a:moveTo>
                  <a:lnTo>
                    <a:pt x="5892" y="2587"/>
                  </a:lnTo>
                  <a:lnTo>
                    <a:pt x="5892" y="2587"/>
                  </a:lnTo>
                  <a:lnTo>
                    <a:pt x="1" y="1598"/>
                  </a:lnTo>
                  <a:lnTo>
                    <a:pt x="1" y="2636"/>
                  </a:lnTo>
                  <a:lnTo>
                    <a:pt x="8762" y="4903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937334" y="4358497"/>
              <a:ext cx="1072041" cy="93051"/>
            </a:xfrm>
            <a:custGeom>
              <a:rect b="b" l="l" r="r" t="t"/>
              <a:pathLst>
                <a:path extrusionOk="0" h="760" w="8756">
                  <a:moveTo>
                    <a:pt x="0" y="1"/>
                  </a:moveTo>
                  <a:lnTo>
                    <a:pt x="0" y="759"/>
                  </a:lnTo>
                  <a:lnTo>
                    <a:pt x="8756" y="759"/>
                  </a:lnTo>
                  <a:lnTo>
                    <a:pt x="87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1371117" y="1835378"/>
              <a:ext cx="785665" cy="665312"/>
            </a:xfrm>
            <a:custGeom>
              <a:rect b="b" l="l" r="r" t="t"/>
              <a:pathLst>
                <a:path extrusionOk="0" h="5434" w="6417">
                  <a:moveTo>
                    <a:pt x="4219" y="1"/>
                  </a:moveTo>
                  <a:cubicBezTo>
                    <a:pt x="4157" y="1"/>
                    <a:pt x="4104" y="3"/>
                    <a:pt x="4063" y="7"/>
                  </a:cubicBezTo>
                  <a:cubicBezTo>
                    <a:pt x="3699" y="39"/>
                    <a:pt x="3069" y="463"/>
                    <a:pt x="2710" y="1125"/>
                  </a:cubicBezTo>
                  <a:cubicBezTo>
                    <a:pt x="2353" y="1789"/>
                    <a:pt x="2463" y="1955"/>
                    <a:pt x="2061" y="2148"/>
                  </a:cubicBezTo>
                  <a:cubicBezTo>
                    <a:pt x="1501" y="2411"/>
                    <a:pt x="1126" y="2282"/>
                    <a:pt x="906" y="2783"/>
                  </a:cubicBezTo>
                  <a:cubicBezTo>
                    <a:pt x="785" y="3054"/>
                    <a:pt x="1099" y="3317"/>
                    <a:pt x="847" y="3663"/>
                  </a:cubicBezTo>
                  <a:cubicBezTo>
                    <a:pt x="598" y="4006"/>
                    <a:pt x="0" y="4643"/>
                    <a:pt x="775" y="5075"/>
                  </a:cubicBezTo>
                  <a:cubicBezTo>
                    <a:pt x="1209" y="5317"/>
                    <a:pt x="1620" y="5433"/>
                    <a:pt x="2009" y="5433"/>
                  </a:cubicBezTo>
                  <a:cubicBezTo>
                    <a:pt x="2314" y="5433"/>
                    <a:pt x="2606" y="5361"/>
                    <a:pt x="2884" y="5222"/>
                  </a:cubicBezTo>
                  <a:cubicBezTo>
                    <a:pt x="3462" y="4928"/>
                    <a:pt x="3926" y="4448"/>
                    <a:pt x="4293" y="4448"/>
                  </a:cubicBezTo>
                  <a:cubicBezTo>
                    <a:pt x="4325" y="4448"/>
                    <a:pt x="4355" y="4451"/>
                    <a:pt x="4385" y="4459"/>
                  </a:cubicBezTo>
                  <a:cubicBezTo>
                    <a:pt x="4385" y="4459"/>
                    <a:pt x="5328" y="4448"/>
                    <a:pt x="5711" y="3990"/>
                  </a:cubicBezTo>
                  <a:cubicBezTo>
                    <a:pt x="6095" y="3534"/>
                    <a:pt x="5730" y="2880"/>
                    <a:pt x="5859" y="2652"/>
                  </a:cubicBezTo>
                  <a:cubicBezTo>
                    <a:pt x="5990" y="2424"/>
                    <a:pt x="6030" y="2526"/>
                    <a:pt x="6223" y="2162"/>
                  </a:cubicBezTo>
                  <a:cubicBezTo>
                    <a:pt x="6416" y="1795"/>
                    <a:pt x="6151" y="1023"/>
                    <a:pt x="6022" y="889"/>
                  </a:cubicBezTo>
                  <a:cubicBezTo>
                    <a:pt x="5796" y="151"/>
                    <a:pt x="4712" y="1"/>
                    <a:pt x="4219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1485593" y="2035068"/>
              <a:ext cx="623561" cy="345634"/>
            </a:xfrm>
            <a:custGeom>
              <a:rect b="b" l="l" r="r" t="t"/>
              <a:pathLst>
                <a:path extrusionOk="0" h="2823" w="5093">
                  <a:moveTo>
                    <a:pt x="2016" y="0"/>
                  </a:moveTo>
                  <a:cubicBezTo>
                    <a:pt x="1989" y="54"/>
                    <a:pt x="1895" y="458"/>
                    <a:pt x="1702" y="646"/>
                  </a:cubicBezTo>
                  <a:cubicBezTo>
                    <a:pt x="1507" y="834"/>
                    <a:pt x="904" y="871"/>
                    <a:pt x="780" y="1088"/>
                  </a:cubicBezTo>
                  <a:cubicBezTo>
                    <a:pt x="657" y="1308"/>
                    <a:pt x="802" y="1450"/>
                    <a:pt x="692" y="1670"/>
                  </a:cubicBezTo>
                  <a:cubicBezTo>
                    <a:pt x="585" y="1887"/>
                    <a:pt x="1" y="2045"/>
                    <a:pt x="73" y="2361"/>
                  </a:cubicBezTo>
                  <a:cubicBezTo>
                    <a:pt x="148" y="2680"/>
                    <a:pt x="738" y="2822"/>
                    <a:pt x="738" y="2822"/>
                  </a:cubicBezTo>
                  <a:lnTo>
                    <a:pt x="2308" y="2731"/>
                  </a:lnTo>
                  <a:cubicBezTo>
                    <a:pt x="2308" y="2731"/>
                    <a:pt x="2405" y="2734"/>
                    <a:pt x="2552" y="2734"/>
                  </a:cubicBezTo>
                  <a:cubicBezTo>
                    <a:pt x="2893" y="2734"/>
                    <a:pt x="3500" y="2716"/>
                    <a:pt x="3779" y="2594"/>
                  </a:cubicBezTo>
                  <a:cubicBezTo>
                    <a:pt x="4176" y="2420"/>
                    <a:pt x="4492" y="2426"/>
                    <a:pt x="4584" y="2024"/>
                  </a:cubicBezTo>
                  <a:cubicBezTo>
                    <a:pt x="4669" y="1622"/>
                    <a:pt x="4573" y="1324"/>
                    <a:pt x="4669" y="1147"/>
                  </a:cubicBezTo>
                  <a:cubicBezTo>
                    <a:pt x="4768" y="968"/>
                    <a:pt x="5093" y="938"/>
                    <a:pt x="5079" y="616"/>
                  </a:cubicBezTo>
                  <a:cubicBezTo>
                    <a:pt x="5066" y="295"/>
                    <a:pt x="4833" y="94"/>
                    <a:pt x="4760" y="51"/>
                  </a:cubicBezTo>
                  <a:cubicBezTo>
                    <a:pt x="4755" y="48"/>
                    <a:pt x="4740" y="47"/>
                    <a:pt x="4715" y="47"/>
                  </a:cubicBezTo>
                  <a:cubicBezTo>
                    <a:pt x="4395" y="47"/>
                    <a:pt x="2539" y="292"/>
                    <a:pt x="2539" y="292"/>
                  </a:cubicBezTo>
                  <a:lnTo>
                    <a:pt x="2072" y="257"/>
                  </a:lnTo>
                  <a:lnTo>
                    <a:pt x="2016" y="0"/>
                  </a:ln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1830856" y="2306994"/>
              <a:ext cx="474925" cy="456927"/>
            </a:xfrm>
            <a:custGeom>
              <a:rect b="b" l="l" r="r" t="t"/>
              <a:pathLst>
                <a:path extrusionOk="0" h="3732" w="3879">
                  <a:moveTo>
                    <a:pt x="375" y="1"/>
                  </a:moveTo>
                  <a:cubicBezTo>
                    <a:pt x="27" y="148"/>
                    <a:pt x="0" y="553"/>
                    <a:pt x="102" y="915"/>
                  </a:cubicBezTo>
                  <a:cubicBezTo>
                    <a:pt x="166" y="1145"/>
                    <a:pt x="279" y="1360"/>
                    <a:pt x="394" y="1478"/>
                  </a:cubicBezTo>
                  <a:cubicBezTo>
                    <a:pt x="683" y="1778"/>
                    <a:pt x="1898" y="3029"/>
                    <a:pt x="2664" y="3509"/>
                  </a:cubicBezTo>
                  <a:cubicBezTo>
                    <a:pt x="2822" y="3590"/>
                    <a:pt x="3114" y="3665"/>
                    <a:pt x="3436" y="3732"/>
                  </a:cubicBezTo>
                  <a:cubicBezTo>
                    <a:pt x="3425" y="3603"/>
                    <a:pt x="3423" y="3383"/>
                    <a:pt x="3481" y="3177"/>
                  </a:cubicBezTo>
                  <a:cubicBezTo>
                    <a:pt x="3484" y="3169"/>
                    <a:pt x="3484" y="3161"/>
                    <a:pt x="3490" y="3153"/>
                  </a:cubicBezTo>
                  <a:cubicBezTo>
                    <a:pt x="3559" y="2922"/>
                    <a:pt x="3758" y="2767"/>
                    <a:pt x="3878" y="2692"/>
                  </a:cubicBezTo>
                  <a:cubicBezTo>
                    <a:pt x="3610" y="2590"/>
                    <a:pt x="3414" y="2523"/>
                    <a:pt x="3414" y="2523"/>
                  </a:cubicBezTo>
                  <a:cubicBezTo>
                    <a:pt x="3414" y="2523"/>
                    <a:pt x="1635" y="623"/>
                    <a:pt x="1297" y="355"/>
                  </a:cubicBezTo>
                  <a:cubicBezTo>
                    <a:pt x="959" y="87"/>
                    <a:pt x="375" y="1"/>
                    <a:pt x="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1843222" y="2397595"/>
              <a:ext cx="413953" cy="366326"/>
            </a:xfrm>
            <a:custGeom>
              <a:rect b="b" l="l" r="r" t="t"/>
              <a:pathLst>
                <a:path extrusionOk="0" h="2992" w="3381">
                  <a:moveTo>
                    <a:pt x="783" y="1"/>
                  </a:moveTo>
                  <a:lnTo>
                    <a:pt x="1" y="175"/>
                  </a:lnTo>
                  <a:cubicBezTo>
                    <a:pt x="65" y="405"/>
                    <a:pt x="178" y="620"/>
                    <a:pt x="293" y="738"/>
                  </a:cubicBezTo>
                  <a:cubicBezTo>
                    <a:pt x="582" y="1038"/>
                    <a:pt x="1797" y="2289"/>
                    <a:pt x="2563" y="2769"/>
                  </a:cubicBezTo>
                  <a:cubicBezTo>
                    <a:pt x="2721" y="2850"/>
                    <a:pt x="3013" y="2925"/>
                    <a:pt x="3335" y="2992"/>
                  </a:cubicBezTo>
                  <a:cubicBezTo>
                    <a:pt x="3324" y="2863"/>
                    <a:pt x="3322" y="2643"/>
                    <a:pt x="3380" y="2437"/>
                  </a:cubicBezTo>
                  <a:lnTo>
                    <a:pt x="2887" y="2287"/>
                  </a:lnTo>
                  <a:cubicBezTo>
                    <a:pt x="2887" y="2287"/>
                    <a:pt x="3088" y="2075"/>
                    <a:pt x="3067" y="1952"/>
                  </a:cubicBezTo>
                  <a:cubicBezTo>
                    <a:pt x="3062" y="1928"/>
                    <a:pt x="3044" y="1918"/>
                    <a:pt x="3018" y="1918"/>
                  </a:cubicBezTo>
                  <a:cubicBezTo>
                    <a:pt x="2907" y="1918"/>
                    <a:pt x="2654" y="2094"/>
                    <a:pt x="2654" y="2094"/>
                  </a:cubicBezTo>
                  <a:cubicBezTo>
                    <a:pt x="2654" y="2094"/>
                    <a:pt x="2681" y="1670"/>
                    <a:pt x="2579" y="1670"/>
                  </a:cubicBezTo>
                  <a:cubicBezTo>
                    <a:pt x="2480" y="1670"/>
                    <a:pt x="2437" y="1952"/>
                    <a:pt x="2437" y="1952"/>
                  </a:cubicBezTo>
                  <a:lnTo>
                    <a:pt x="783" y="1"/>
                  </a:ln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249825" y="2635851"/>
              <a:ext cx="229810" cy="158553"/>
            </a:xfrm>
            <a:custGeom>
              <a:rect b="b" l="l" r="r" t="t"/>
              <a:pathLst>
                <a:path extrusionOk="0" h="1295" w="1877">
                  <a:moveTo>
                    <a:pt x="453" y="0"/>
                  </a:moveTo>
                  <a:cubicBezTo>
                    <a:pt x="333" y="78"/>
                    <a:pt x="137" y="231"/>
                    <a:pt x="65" y="464"/>
                  </a:cubicBezTo>
                  <a:cubicBezTo>
                    <a:pt x="62" y="469"/>
                    <a:pt x="62" y="480"/>
                    <a:pt x="59" y="488"/>
                  </a:cubicBezTo>
                  <a:cubicBezTo>
                    <a:pt x="1" y="697"/>
                    <a:pt x="3" y="912"/>
                    <a:pt x="11" y="1046"/>
                  </a:cubicBezTo>
                  <a:cubicBezTo>
                    <a:pt x="703" y="1190"/>
                    <a:pt x="1542" y="1295"/>
                    <a:pt x="1542" y="1295"/>
                  </a:cubicBezTo>
                  <a:cubicBezTo>
                    <a:pt x="1542" y="1295"/>
                    <a:pt x="1678" y="1150"/>
                    <a:pt x="1788" y="877"/>
                  </a:cubicBezTo>
                  <a:cubicBezTo>
                    <a:pt x="1820" y="799"/>
                    <a:pt x="1852" y="711"/>
                    <a:pt x="1877" y="614"/>
                  </a:cubicBezTo>
                  <a:cubicBezTo>
                    <a:pt x="1651" y="453"/>
                    <a:pt x="939" y="180"/>
                    <a:pt x="453" y="0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2249825" y="2695599"/>
              <a:ext cx="219036" cy="98805"/>
            </a:xfrm>
            <a:custGeom>
              <a:rect b="b" l="l" r="r" t="t"/>
              <a:pathLst>
                <a:path extrusionOk="0" h="807" w="1789">
                  <a:moveTo>
                    <a:pt x="59" y="0"/>
                  </a:moveTo>
                  <a:cubicBezTo>
                    <a:pt x="1" y="209"/>
                    <a:pt x="3" y="424"/>
                    <a:pt x="11" y="558"/>
                  </a:cubicBezTo>
                  <a:cubicBezTo>
                    <a:pt x="703" y="702"/>
                    <a:pt x="1542" y="807"/>
                    <a:pt x="1542" y="807"/>
                  </a:cubicBezTo>
                  <a:cubicBezTo>
                    <a:pt x="1542" y="807"/>
                    <a:pt x="1678" y="662"/>
                    <a:pt x="1788" y="389"/>
                  </a:cubicBezTo>
                  <a:cubicBezTo>
                    <a:pt x="1670" y="362"/>
                    <a:pt x="510" y="94"/>
                    <a:pt x="59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2392582" y="2699517"/>
              <a:ext cx="110926" cy="115824"/>
            </a:xfrm>
            <a:custGeom>
              <a:rect b="b" l="l" r="r" t="t"/>
              <a:pathLst>
                <a:path extrusionOk="0" h="946" w="906">
                  <a:moveTo>
                    <a:pt x="217" y="0"/>
                  </a:moveTo>
                  <a:cubicBezTo>
                    <a:pt x="217" y="0"/>
                    <a:pt x="0" y="343"/>
                    <a:pt x="62" y="652"/>
                  </a:cubicBezTo>
                  <a:cubicBezTo>
                    <a:pt x="112" y="892"/>
                    <a:pt x="604" y="945"/>
                    <a:pt x="812" y="945"/>
                  </a:cubicBezTo>
                  <a:cubicBezTo>
                    <a:pt x="870" y="945"/>
                    <a:pt x="906" y="941"/>
                    <a:pt x="904" y="936"/>
                  </a:cubicBezTo>
                  <a:cubicBezTo>
                    <a:pt x="893" y="909"/>
                    <a:pt x="753" y="102"/>
                    <a:pt x="753" y="102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1349446" y="2045230"/>
              <a:ext cx="648171" cy="1112689"/>
            </a:xfrm>
            <a:custGeom>
              <a:rect b="b" l="l" r="r" t="t"/>
              <a:pathLst>
                <a:path extrusionOk="0" h="9088" w="5294">
                  <a:moveTo>
                    <a:pt x="3535" y="0"/>
                  </a:moveTo>
                  <a:cubicBezTo>
                    <a:pt x="3535" y="0"/>
                    <a:pt x="3200" y="1378"/>
                    <a:pt x="2981" y="1581"/>
                  </a:cubicBezTo>
                  <a:cubicBezTo>
                    <a:pt x="2619" y="1748"/>
                    <a:pt x="2270" y="1874"/>
                    <a:pt x="1989" y="1978"/>
                  </a:cubicBezTo>
                  <a:cubicBezTo>
                    <a:pt x="1919" y="2005"/>
                    <a:pt x="1860" y="2029"/>
                    <a:pt x="1799" y="2050"/>
                  </a:cubicBezTo>
                  <a:cubicBezTo>
                    <a:pt x="1788" y="2056"/>
                    <a:pt x="1783" y="2058"/>
                    <a:pt x="1772" y="2061"/>
                  </a:cubicBezTo>
                  <a:cubicBezTo>
                    <a:pt x="1466" y="2182"/>
                    <a:pt x="1003" y="2423"/>
                    <a:pt x="729" y="3133"/>
                  </a:cubicBezTo>
                  <a:cubicBezTo>
                    <a:pt x="448" y="3865"/>
                    <a:pt x="284" y="5103"/>
                    <a:pt x="258" y="7445"/>
                  </a:cubicBezTo>
                  <a:lnTo>
                    <a:pt x="0" y="8223"/>
                  </a:lnTo>
                  <a:cubicBezTo>
                    <a:pt x="0" y="8223"/>
                    <a:pt x="3375" y="9087"/>
                    <a:pt x="4329" y="9087"/>
                  </a:cubicBezTo>
                  <a:cubicBezTo>
                    <a:pt x="4352" y="9087"/>
                    <a:pt x="4375" y="9087"/>
                    <a:pt x="4396" y="9086"/>
                  </a:cubicBezTo>
                  <a:cubicBezTo>
                    <a:pt x="4224" y="7992"/>
                    <a:pt x="4146" y="7713"/>
                    <a:pt x="4146" y="7713"/>
                  </a:cubicBezTo>
                  <a:cubicBezTo>
                    <a:pt x="4146" y="7713"/>
                    <a:pt x="5146" y="5545"/>
                    <a:pt x="5218" y="4779"/>
                  </a:cubicBezTo>
                  <a:cubicBezTo>
                    <a:pt x="5294" y="4012"/>
                    <a:pt x="4991" y="2873"/>
                    <a:pt x="4733" y="2600"/>
                  </a:cubicBezTo>
                  <a:cubicBezTo>
                    <a:pt x="4664" y="2530"/>
                    <a:pt x="4589" y="2463"/>
                    <a:pt x="4519" y="2407"/>
                  </a:cubicBezTo>
                  <a:cubicBezTo>
                    <a:pt x="4321" y="2246"/>
                    <a:pt x="4130" y="2136"/>
                    <a:pt x="4037" y="2064"/>
                  </a:cubicBezTo>
                  <a:cubicBezTo>
                    <a:pt x="4235" y="1761"/>
                    <a:pt x="4372" y="1496"/>
                    <a:pt x="4372" y="1496"/>
                  </a:cubicBezTo>
                  <a:lnTo>
                    <a:pt x="3651" y="209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1566277" y="2239410"/>
              <a:ext cx="147779" cy="94030"/>
            </a:xfrm>
            <a:custGeom>
              <a:rect b="b" l="l" r="r" t="t"/>
              <a:pathLst>
                <a:path extrusionOk="0" h="768" w="1207">
                  <a:moveTo>
                    <a:pt x="1207" y="1"/>
                  </a:moveTo>
                  <a:cubicBezTo>
                    <a:pt x="845" y="164"/>
                    <a:pt x="497" y="288"/>
                    <a:pt x="218" y="392"/>
                  </a:cubicBezTo>
                  <a:cubicBezTo>
                    <a:pt x="148" y="419"/>
                    <a:pt x="89" y="443"/>
                    <a:pt x="28" y="464"/>
                  </a:cubicBezTo>
                  <a:cubicBezTo>
                    <a:pt x="17" y="467"/>
                    <a:pt x="12" y="472"/>
                    <a:pt x="1" y="475"/>
                  </a:cubicBezTo>
                  <a:cubicBezTo>
                    <a:pt x="49" y="577"/>
                    <a:pt x="146" y="684"/>
                    <a:pt x="330" y="767"/>
                  </a:cubicBezTo>
                  <a:cubicBezTo>
                    <a:pt x="414" y="596"/>
                    <a:pt x="1183" y="17"/>
                    <a:pt x="1207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1773679" y="2071431"/>
              <a:ext cx="110436" cy="227239"/>
            </a:xfrm>
            <a:custGeom>
              <a:rect b="b" l="l" r="r" t="t"/>
              <a:pathLst>
                <a:path extrusionOk="0" h="1856" w="902">
                  <a:moveTo>
                    <a:pt x="183" y="1"/>
                  </a:moveTo>
                  <a:cubicBezTo>
                    <a:pt x="137" y="54"/>
                    <a:pt x="97" y="102"/>
                    <a:pt x="97" y="102"/>
                  </a:cubicBezTo>
                  <a:cubicBezTo>
                    <a:pt x="89" y="113"/>
                    <a:pt x="1" y="949"/>
                    <a:pt x="111" y="1284"/>
                  </a:cubicBezTo>
                  <a:cubicBezTo>
                    <a:pt x="218" y="1619"/>
                    <a:pt x="539" y="1850"/>
                    <a:pt x="566" y="1855"/>
                  </a:cubicBezTo>
                  <a:cubicBezTo>
                    <a:pt x="762" y="1550"/>
                    <a:pt x="901" y="1284"/>
                    <a:pt x="901" y="128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1781515" y="1980585"/>
              <a:ext cx="314903" cy="315148"/>
            </a:xfrm>
            <a:custGeom>
              <a:rect b="b" l="l" r="r" t="t"/>
              <a:pathLst>
                <a:path extrusionOk="0" h="2574" w="2572">
                  <a:moveTo>
                    <a:pt x="2292" y="0"/>
                  </a:moveTo>
                  <a:cubicBezTo>
                    <a:pt x="2292" y="0"/>
                    <a:pt x="2021" y="294"/>
                    <a:pt x="1142" y="294"/>
                  </a:cubicBezTo>
                  <a:cubicBezTo>
                    <a:pt x="969" y="294"/>
                    <a:pt x="771" y="282"/>
                    <a:pt x="548" y="255"/>
                  </a:cubicBezTo>
                  <a:cubicBezTo>
                    <a:pt x="382" y="505"/>
                    <a:pt x="232" y="557"/>
                    <a:pt x="131" y="557"/>
                  </a:cubicBezTo>
                  <a:cubicBezTo>
                    <a:pt x="59" y="557"/>
                    <a:pt x="12" y="531"/>
                    <a:pt x="2" y="531"/>
                  </a:cubicBezTo>
                  <a:cubicBezTo>
                    <a:pt x="2" y="531"/>
                    <a:pt x="1" y="531"/>
                    <a:pt x="1" y="531"/>
                  </a:cubicBezTo>
                  <a:cubicBezTo>
                    <a:pt x="14" y="737"/>
                    <a:pt x="39" y="890"/>
                    <a:pt x="39" y="890"/>
                  </a:cubicBezTo>
                  <a:cubicBezTo>
                    <a:pt x="39" y="890"/>
                    <a:pt x="119" y="1667"/>
                    <a:pt x="427" y="2104"/>
                  </a:cubicBezTo>
                  <a:cubicBezTo>
                    <a:pt x="642" y="2404"/>
                    <a:pt x="963" y="2573"/>
                    <a:pt x="1121" y="2573"/>
                  </a:cubicBezTo>
                  <a:cubicBezTo>
                    <a:pt x="1349" y="2546"/>
                    <a:pt x="2137" y="1555"/>
                    <a:pt x="2314" y="1279"/>
                  </a:cubicBezTo>
                  <a:cubicBezTo>
                    <a:pt x="2384" y="1102"/>
                    <a:pt x="2494" y="903"/>
                    <a:pt x="2544" y="633"/>
                  </a:cubicBezTo>
                  <a:cubicBezTo>
                    <a:pt x="2555" y="582"/>
                    <a:pt x="2569" y="528"/>
                    <a:pt x="2569" y="472"/>
                  </a:cubicBezTo>
                  <a:cubicBezTo>
                    <a:pt x="2571" y="56"/>
                    <a:pt x="2292" y="0"/>
                    <a:pt x="2292" y="0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873096" y="2058330"/>
              <a:ext cx="36241" cy="25834"/>
            </a:xfrm>
            <a:custGeom>
              <a:rect b="b" l="l" r="r" t="t"/>
              <a:pathLst>
                <a:path extrusionOk="0" h="211" w="296">
                  <a:moveTo>
                    <a:pt x="54" y="0"/>
                  </a:moveTo>
                  <a:lnTo>
                    <a:pt x="1" y="24"/>
                  </a:lnTo>
                  <a:cubicBezTo>
                    <a:pt x="1" y="24"/>
                    <a:pt x="25" y="78"/>
                    <a:pt x="113" y="148"/>
                  </a:cubicBezTo>
                  <a:cubicBezTo>
                    <a:pt x="179" y="201"/>
                    <a:pt x="233" y="211"/>
                    <a:pt x="265" y="211"/>
                  </a:cubicBezTo>
                  <a:cubicBezTo>
                    <a:pt x="284" y="211"/>
                    <a:pt x="296" y="207"/>
                    <a:pt x="296" y="207"/>
                  </a:cubicBezTo>
                  <a:cubicBezTo>
                    <a:pt x="296" y="207"/>
                    <a:pt x="242" y="183"/>
                    <a:pt x="154" y="121"/>
                  </a:cubicBezTo>
                  <a:cubicBezTo>
                    <a:pt x="121" y="99"/>
                    <a:pt x="54" y="0"/>
                    <a:pt x="54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871871" y="2024539"/>
              <a:ext cx="127700" cy="38812"/>
            </a:xfrm>
            <a:custGeom>
              <a:rect b="b" l="l" r="r" t="t"/>
              <a:pathLst>
                <a:path extrusionOk="0" h="317" w="1043">
                  <a:moveTo>
                    <a:pt x="260" y="0"/>
                  </a:moveTo>
                  <a:cubicBezTo>
                    <a:pt x="0" y="14"/>
                    <a:pt x="11" y="300"/>
                    <a:pt x="11" y="300"/>
                  </a:cubicBezTo>
                  <a:cubicBezTo>
                    <a:pt x="11" y="300"/>
                    <a:pt x="99" y="231"/>
                    <a:pt x="198" y="217"/>
                  </a:cubicBezTo>
                  <a:cubicBezTo>
                    <a:pt x="198" y="217"/>
                    <a:pt x="239" y="187"/>
                    <a:pt x="367" y="187"/>
                  </a:cubicBezTo>
                  <a:cubicBezTo>
                    <a:pt x="404" y="187"/>
                    <a:pt x="448" y="189"/>
                    <a:pt x="501" y="196"/>
                  </a:cubicBezTo>
                  <a:cubicBezTo>
                    <a:pt x="734" y="231"/>
                    <a:pt x="758" y="317"/>
                    <a:pt x="758" y="317"/>
                  </a:cubicBezTo>
                  <a:cubicBezTo>
                    <a:pt x="758" y="317"/>
                    <a:pt x="1043" y="81"/>
                    <a:pt x="1002" y="3"/>
                  </a:cubicBezTo>
                  <a:lnTo>
                    <a:pt x="1002" y="3"/>
                  </a:lnTo>
                  <a:cubicBezTo>
                    <a:pt x="921" y="15"/>
                    <a:pt x="786" y="20"/>
                    <a:pt x="654" y="20"/>
                  </a:cubicBezTo>
                  <a:cubicBezTo>
                    <a:pt x="471" y="20"/>
                    <a:pt x="293" y="11"/>
                    <a:pt x="260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918764" y="2046944"/>
              <a:ext cx="174347" cy="248788"/>
            </a:xfrm>
            <a:custGeom>
              <a:rect b="b" l="l" r="r" t="t"/>
              <a:pathLst>
                <a:path extrusionOk="0" h="2032" w="1424">
                  <a:moveTo>
                    <a:pt x="1173" y="1"/>
                  </a:moveTo>
                  <a:cubicBezTo>
                    <a:pt x="1158" y="1"/>
                    <a:pt x="1144" y="3"/>
                    <a:pt x="1131" y="8"/>
                  </a:cubicBezTo>
                  <a:cubicBezTo>
                    <a:pt x="1035" y="40"/>
                    <a:pt x="890" y="150"/>
                    <a:pt x="845" y="270"/>
                  </a:cubicBezTo>
                  <a:cubicBezTo>
                    <a:pt x="836" y="284"/>
                    <a:pt x="834" y="294"/>
                    <a:pt x="831" y="308"/>
                  </a:cubicBezTo>
                  <a:cubicBezTo>
                    <a:pt x="799" y="442"/>
                    <a:pt x="724" y="653"/>
                    <a:pt x="818" y="1031"/>
                  </a:cubicBezTo>
                  <a:cubicBezTo>
                    <a:pt x="625" y="1005"/>
                    <a:pt x="536" y="986"/>
                    <a:pt x="536" y="986"/>
                  </a:cubicBezTo>
                  <a:lnTo>
                    <a:pt x="392" y="1227"/>
                  </a:lnTo>
                  <a:lnTo>
                    <a:pt x="290" y="1310"/>
                  </a:lnTo>
                  <a:lnTo>
                    <a:pt x="392" y="1324"/>
                  </a:lnTo>
                  <a:lnTo>
                    <a:pt x="295" y="1482"/>
                  </a:lnTo>
                  <a:cubicBezTo>
                    <a:pt x="295" y="1482"/>
                    <a:pt x="274" y="1774"/>
                    <a:pt x="0" y="2031"/>
                  </a:cubicBezTo>
                  <a:cubicBezTo>
                    <a:pt x="228" y="2004"/>
                    <a:pt x="1013" y="1013"/>
                    <a:pt x="1193" y="737"/>
                  </a:cubicBezTo>
                  <a:cubicBezTo>
                    <a:pt x="1241" y="611"/>
                    <a:pt x="1316" y="469"/>
                    <a:pt x="1370" y="300"/>
                  </a:cubicBezTo>
                  <a:cubicBezTo>
                    <a:pt x="1391" y="235"/>
                    <a:pt x="1410" y="166"/>
                    <a:pt x="1423" y="91"/>
                  </a:cubicBezTo>
                  <a:cubicBezTo>
                    <a:pt x="1359" y="55"/>
                    <a:pt x="1251" y="1"/>
                    <a:pt x="1173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2019282" y="2046699"/>
              <a:ext cx="73828" cy="45179"/>
            </a:xfrm>
            <a:custGeom>
              <a:rect b="b" l="l" r="r" t="t"/>
              <a:pathLst>
                <a:path extrusionOk="0" h="369" w="603">
                  <a:moveTo>
                    <a:pt x="347" y="1"/>
                  </a:moveTo>
                  <a:cubicBezTo>
                    <a:pt x="333" y="1"/>
                    <a:pt x="320" y="3"/>
                    <a:pt x="308" y="7"/>
                  </a:cubicBezTo>
                  <a:cubicBezTo>
                    <a:pt x="211" y="39"/>
                    <a:pt x="66" y="149"/>
                    <a:pt x="21" y="270"/>
                  </a:cubicBezTo>
                  <a:lnTo>
                    <a:pt x="34" y="280"/>
                  </a:lnTo>
                  <a:cubicBezTo>
                    <a:pt x="1" y="339"/>
                    <a:pt x="11" y="359"/>
                    <a:pt x="46" y="359"/>
                  </a:cubicBezTo>
                  <a:cubicBezTo>
                    <a:pt x="90" y="359"/>
                    <a:pt x="173" y="328"/>
                    <a:pt x="262" y="302"/>
                  </a:cubicBezTo>
                  <a:cubicBezTo>
                    <a:pt x="276" y="298"/>
                    <a:pt x="290" y="296"/>
                    <a:pt x="305" y="296"/>
                  </a:cubicBezTo>
                  <a:cubicBezTo>
                    <a:pt x="376" y="296"/>
                    <a:pt x="451" y="340"/>
                    <a:pt x="509" y="369"/>
                  </a:cubicBezTo>
                  <a:cubicBezTo>
                    <a:pt x="530" y="304"/>
                    <a:pt x="589" y="168"/>
                    <a:pt x="602" y="93"/>
                  </a:cubicBezTo>
                  <a:cubicBezTo>
                    <a:pt x="537" y="56"/>
                    <a:pt x="427" y="1"/>
                    <a:pt x="347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1884237" y="2046822"/>
              <a:ext cx="80930" cy="38567"/>
            </a:xfrm>
            <a:custGeom>
              <a:rect b="b" l="l" r="r" t="t"/>
              <a:pathLst>
                <a:path extrusionOk="0" h="315" w="661">
                  <a:moveTo>
                    <a:pt x="296" y="1"/>
                  </a:moveTo>
                  <a:cubicBezTo>
                    <a:pt x="135" y="6"/>
                    <a:pt x="1" y="73"/>
                    <a:pt x="1" y="73"/>
                  </a:cubicBezTo>
                  <a:cubicBezTo>
                    <a:pt x="6" y="81"/>
                    <a:pt x="17" y="89"/>
                    <a:pt x="25" y="100"/>
                  </a:cubicBezTo>
                  <a:cubicBezTo>
                    <a:pt x="108" y="196"/>
                    <a:pt x="234" y="263"/>
                    <a:pt x="376" y="293"/>
                  </a:cubicBezTo>
                  <a:cubicBezTo>
                    <a:pt x="419" y="303"/>
                    <a:pt x="462" y="309"/>
                    <a:pt x="507" y="314"/>
                  </a:cubicBezTo>
                  <a:cubicBezTo>
                    <a:pt x="529" y="303"/>
                    <a:pt x="561" y="266"/>
                    <a:pt x="590" y="228"/>
                  </a:cubicBezTo>
                  <a:cubicBezTo>
                    <a:pt x="628" y="183"/>
                    <a:pt x="660" y="135"/>
                    <a:pt x="660" y="135"/>
                  </a:cubicBezTo>
                  <a:cubicBezTo>
                    <a:pt x="660" y="135"/>
                    <a:pt x="534" y="49"/>
                    <a:pt x="400" y="14"/>
                  </a:cubicBezTo>
                  <a:cubicBezTo>
                    <a:pt x="365" y="6"/>
                    <a:pt x="328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1884237" y="2047434"/>
              <a:ext cx="80930" cy="27425"/>
            </a:xfrm>
            <a:custGeom>
              <a:rect b="b" l="l" r="r" t="t"/>
              <a:pathLst>
                <a:path extrusionOk="0" h="224" w="661">
                  <a:moveTo>
                    <a:pt x="296" y="1"/>
                  </a:moveTo>
                  <a:cubicBezTo>
                    <a:pt x="135" y="4"/>
                    <a:pt x="1" y="71"/>
                    <a:pt x="1" y="71"/>
                  </a:cubicBezTo>
                  <a:cubicBezTo>
                    <a:pt x="6" y="81"/>
                    <a:pt x="17" y="87"/>
                    <a:pt x="25" y="97"/>
                  </a:cubicBezTo>
                  <a:cubicBezTo>
                    <a:pt x="140" y="100"/>
                    <a:pt x="422" y="127"/>
                    <a:pt x="590" y="223"/>
                  </a:cubicBezTo>
                  <a:cubicBezTo>
                    <a:pt x="628" y="178"/>
                    <a:pt x="660" y="130"/>
                    <a:pt x="660" y="130"/>
                  </a:cubicBezTo>
                  <a:cubicBezTo>
                    <a:pt x="660" y="130"/>
                    <a:pt x="534" y="44"/>
                    <a:pt x="400" y="14"/>
                  </a:cubicBezTo>
                  <a:cubicBezTo>
                    <a:pt x="365" y="4"/>
                    <a:pt x="328" y="1"/>
                    <a:pt x="296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1867831" y="2043394"/>
              <a:ext cx="107498" cy="32813"/>
            </a:xfrm>
            <a:custGeom>
              <a:rect b="b" l="l" r="r" t="t"/>
              <a:pathLst>
                <a:path extrusionOk="0" h="268" w="878">
                  <a:moveTo>
                    <a:pt x="401" y="0"/>
                  </a:moveTo>
                  <a:cubicBezTo>
                    <a:pt x="267" y="0"/>
                    <a:pt x="134" y="29"/>
                    <a:pt x="20" y="101"/>
                  </a:cubicBezTo>
                  <a:cubicBezTo>
                    <a:pt x="1" y="115"/>
                    <a:pt x="15" y="146"/>
                    <a:pt x="35" y="146"/>
                  </a:cubicBezTo>
                  <a:cubicBezTo>
                    <a:pt x="38" y="146"/>
                    <a:pt x="41" y="145"/>
                    <a:pt x="44" y="144"/>
                  </a:cubicBezTo>
                  <a:cubicBezTo>
                    <a:pt x="46" y="141"/>
                    <a:pt x="54" y="141"/>
                    <a:pt x="57" y="136"/>
                  </a:cubicBezTo>
                  <a:cubicBezTo>
                    <a:pt x="97" y="197"/>
                    <a:pt x="175" y="262"/>
                    <a:pt x="245" y="267"/>
                  </a:cubicBezTo>
                  <a:cubicBezTo>
                    <a:pt x="247" y="267"/>
                    <a:pt x="247" y="264"/>
                    <a:pt x="247" y="259"/>
                  </a:cubicBezTo>
                  <a:cubicBezTo>
                    <a:pt x="221" y="230"/>
                    <a:pt x="180" y="205"/>
                    <a:pt x="154" y="176"/>
                  </a:cubicBezTo>
                  <a:cubicBezTo>
                    <a:pt x="138" y="160"/>
                    <a:pt x="116" y="138"/>
                    <a:pt x="100" y="120"/>
                  </a:cubicBezTo>
                  <a:cubicBezTo>
                    <a:pt x="200" y="85"/>
                    <a:pt x="300" y="61"/>
                    <a:pt x="406" y="61"/>
                  </a:cubicBezTo>
                  <a:cubicBezTo>
                    <a:pt x="424" y="61"/>
                    <a:pt x="443" y="62"/>
                    <a:pt x="462" y="63"/>
                  </a:cubicBezTo>
                  <a:cubicBezTo>
                    <a:pt x="529" y="69"/>
                    <a:pt x="596" y="82"/>
                    <a:pt x="663" y="109"/>
                  </a:cubicBezTo>
                  <a:cubicBezTo>
                    <a:pt x="724" y="133"/>
                    <a:pt x="778" y="173"/>
                    <a:pt x="837" y="192"/>
                  </a:cubicBezTo>
                  <a:cubicBezTo>
                    <a:pt x="842" y="196"/>
                    <a:pt x="848" y="198"/>
                    <a:pt x="853" y="198"/>
                  </a:cubicBezTo>
                  <a:cubicBezTo>
                    <a:pt x="868" y="198"/>
                    <a:pt x="878" y="182"/>
                    <a:pt x="864" y="168"/>
                  </a:cubicBezTo>
                  <a:cubicBezTo>
                    <a:pt x="778" y="55"/>
                    <a:pt x="585" y="12"/>
                    <a:pt x="451" y="2"/>
                  </a:cubicBezTo>
                  <a:cubicBezTo>
                    <a:pt x="434" y="1"/>
                    <a:pt x="417" y="0"/>
                    <a:pt x="401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1931252" y="2080981"/>
              <a:ext cx="28650" cy="6244"/>
            </a:xfrm>
            <a:custGeom>
              <a:rect b="b" l="l" r="r" t="t"/>
              <a:pathLst>
                <a:path extrusionOk="0" h="51" w="234">
                  <a:moveTo>
                    <a:pt x="217" y="0"/>
                  </a:moveTo>
                  <a:cubicBezTo>
                    <a:pt x="180" y="0"/>
                    <a:pt x="145" y="14"/>
                    <a:pt x="113" y="16"/>
                  </a:cubicBezTo>
                  <a:cubicBezTo>
                    <a:pt x="78" y="16"/>
                    <a:pt x="40" y="14"/>
                    <a:pt x="8" y="14"/>
                  </a:cubicBezTo>
                  <a:cubicBezTo>
                    <a:pt x="5" y="14"/>
                    <a:pt x="0" y="22"/>
                    <a:pt x="5" y="24"/>
                  </a:cubicBezTo>
                  <a:cubicBezTo>
                    <a:pt x="36" y="40"/>
                    <a:pt x="81" y="51"/>
                    <a:pt x="124" y="51"/>
                  </a:cubicBezTo>
                  <a:cubicBezTo>
                    <a:pt x="162" y="51"/>
                    <a:pt x="198" y="43"/>
                    <a:pt x="223" y="24"/>
                  </a:cubicBezTo>
                  <a:cubicBezTo>
                    <a:pt x="233" y="14"/>
                    <a:pt x="231" y="0"/>
                    <a:pt x="217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923294" y="2048781"/>
              <a:ext cx="41873" cy="36608"/>
            </a:xfrm>
            <a:custGeom>
              <a:rect b="b" l="l" r="r" t="t"/>
              <a:pathLst>
                <a:path extrusionOk="0" h="299" w="342">
                  <a:moveTo>
                    <a:pt x="84" y="1"/>
                  </a:moveTo>
                  <a:lnTo>
                    <a:pt x="70" y="9"/>
                  </a:lnTo>
                  <a:cubicBezTo>
                    <a:pt x="70" y="9"/>
                    <a:pt x="1" y="41"/>
                    <a:pt x="28" y="212"/>
                  </a:cubicBezTo>
                  <a:cubicBezTo>
                    <a:pt x="30" y="239"/>
                    <a:pt x="41" y="261"/>
                    <a:pt x="57" y="277"/>
                  </a:cubicBezTo>
                  <a:cubicBezTo>
                    <a:pt x="100" y="287"/>
                    <a:pt x="143" y="293"/>
                    <a:pt x="188" y="298"/>
                  </a:cubicBezTo>
                  <a:cubicBezTo>
                    <a:pt x="242" y="266"/>
                    <a:pt x="341" y="119"/>
                    <a:pt x="341" y="119"/>
                  </a:cubicBezTo>
                  <a:cubicBezTo>
                    <a:pt x="341" y="119"/>
                    <a:pt x="215" y="33"/>
                    <a:pt x="84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2016221" y="2083552"/>
              <a:ext cx="60850" cy="30364"/>
            </a:xfrm>
            <a:custGeom>
              <a:rect b="b" l="l" r="r" t="t"/>
              <a:pathLst>
                <a:path extrusionOk="0" h="248" w="497">
                  <a:moveTo>
                    <a:pt x="252" y="1"/>
                  </a:moveTo>
                  <a:cubicBezTo>
                    <a:pt x="236" y="1"/>
                    <a:pt x="217" y="3"/>
                    <a:pt x="201" y="3"/>
                  </a:cubicBezTo>
                  <a:cubicBezTo>
                    <a:pt x="107" y="9"/>
                    <a:pt x="54" y="44"/>
                    <a:pt x="27" y="70"/>
                  </a:cubicBezTo>
                  <a:cubicBezTo>
                    <a:pt x="8" y="86"/>
                    <a:pt x="0" y="103"/>
                    <a:pt x="0" y="103"/>
                  </a:cubicBezTo>
                  <a:cubicBezTo>
                    <a:pt x="132" y="207"/>
                    <a:pt x="223" y="239"/>
                    <a:pt x="303" y="247"/>
                  </a:cubicBezTo>
                  <a:cubicBezTo>
                    <a:pt x="310" y="248"/>
                    <a:pt x="317" y="248"/>
                    <a:pt x="324" y="248"/>
                  </a:cubicBezTo>
                  <a:cubicBezTo>
                    <a:pt x="358" y="248"/>
                    <a:pt x="391" y="243"/>
                    <a:pt x="424" y="237"/>
                  </a:cubicBezTo>
                  <a:cubicBezTo>
                    <a:pt x="491" y="210"/>
                    <a:pt x="496" y="49"/>
                    <a:pt x="496" y="49"/>
                  </a:cubicBezTo>
                  <a:cubicBezTo>
                    <a:pt x="496" y="49"/>
                    <a:pt x="456" y="33"/>
                    <a:pt x="402" y="19"/>
                  </a:cubicBezTo>
                  <a:cubicBezTo>
                    <a:pt x="362" y="9"/>
                    <a:pt x="308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2019159" y="2082940"/>
              <a:ext cx="46036" cy="15794"/>
            </a:xfrm>
            <a:custGeom>
              <a:rect b="b" l="l" r="r" t="t"/>
              <a:pathLst>
                <a:path extrusionOk="0" h="129" w="376">
                  <a:moveTo>
                    <a:pt x="228" y="0"/>
                  </a:moveTo>
                  <a:cubicBezTo>
                    <a:pt x="212" y="0"/>
                    <a:pt x="196" y="6"/>
                    <a:pt x="177" y="6"/>
                  </a:cubicBezTo>
                  <a:cubicBezTo>
                    <a:pt x="83" y="11"/>
                    <a:pt x="30" y="46"/>
                    <a:pt x="3" y="73"/>
                  </a:cubicBezTo>
                  <a:lnTo>
                    <a:pt x="0" y="102"/>
                  </a:lnTo>
                  <a:cubicBezTo>
                    <a:pt x="0" y="102"/>
                    <a:pt x="4" y="102"/>
                    <a:pt x="11" y="102"/>
                  </a:cubicBezTo>
                  <a:cubicBezTo>
                    <a:pt x="50" y="102"/>
                    <a:pt x="184" y="104"/>
                    <a:pt x="295" y="129"/>
                  </a:cubicBezTo>
                  <a:cubicBezTo>
                    <a:pt x="360" y="91"/>
                    <a:pt x="376" y="49"/>
                    <a:pt x="376" y="24"/>
                  </a:cubicBezTo>
                  <a:cubicBezTo>
                    <a:pt x="333" y="14"/>
                    <a:pt x="282" y="6"/>
                    <a:pt x="228" y="0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2015854" y="2081348"/>
              <a:ext cx="67217" cy="31833"/>
            </a:xfrm>
            <a:custGeom>
              <a:rect b="b" l="l" r="r" t="t"/>
              <a:pathLst>
                <a:path extrusionOk="0" h="260" w="549">
                  <a:moveTo>
                    <a:pt x="260" y="1"/>
                  </a:moveTo>
                  <a:cubicBezTo>
                    <a:pt x="163" y="1"/>
                    <a:pt x="69" y="31"/>
                    <a:pt x="11" y="104"/>
                  </a:cubicBezTo>
                  <a:cubicBezTo>
                    <a:pt x="9" y="104"/>
                    <a:pt x="3" y="107"/>
                    <a:pt x="3" y="113"/>
                  </a:cubicBezTo>
                  <a:cubicBezTo>
                    <a:pt x="1" y="115"/>
                    <a:pt x="3" y="118"/>
                    <a:pt x="9" y="118"/>
                  </a:cubicBezTo>
                  <a:cubicBezTo>
                    <a:pt x="43" y="171"/>
                    <a:pt x="119" y="222"/>
                    <a:pt x="183" y="225"/>
                  </a:cubicBezTo>
                  <a:cubicBezTo>
                    <a:pt x="188" y="225"/>
                    <a:pt x="188" y="214"/>
                    <a:pt x="186" y="212"/>
                  </a:cubicBezTo>
                  <a:cubicBezTo>
                    <a:pt x="159" y="193"/>
                    <a:pt x="124" y="182"/>
                    <a:pt x="94" y="161"/>
                  </a:cubicBezTo>
                  <a:cubicBezTo>
                    <a:pt x="70" y="145"/>
                    <a:pt x="49" y="129"/>
                    <a:pt x="25" y="107"/>
                  </a:cubicBezTo>
                  <a:cubicBezTo>
                    <a:pt x="97" y="80"/>
                    <a:pt x="161" y="46"/>
                    <a:pt x="242" y="35"/>
                  </a:cubicBezTo>
                  <a:lnTo>
                    <a:pt x="242" y="35"/>
                  </a:lnTo>
                  <a:cubicBezTo>
                    <a:pt x="236" y="62"/>
                    <a:pt x="231" y="94"/>
                    <a:pt x="236" y="134"/>
                  </a:cubicBezTo>
                  <a:cubicBezTo>
                    <a:pt x="239" y="188"/>
                    <a:pt x="266" y="233"/>
                    <a:pt x="303" y="255"/>
                  </a:cubicBezTo>
                  <a:cubicBezTo>
                    <a:pt x="322" y="257"/>
                    <a:pt x="337" y="260"/>
                    <a:pt x="354" y="260"/>
                  </a:cubicBezTo>
                  <a:cubicBezTo>
                    <a:pt x="372" y="260"/>
                    <a:pt x="393" y="256"/>
                    <a:pt x="424" y="247"/>
                  </a:cubicBezTo>
                  <a:cubicBezTo>
                    <a:pt x="478" y="222"/>
                    <a:pt x="491" y="142"/>
                    <a:pt x="496" y="94"/>
                  </a:cubicBezTo>
                  <a:cubicBezTo>
                    <a:pt x="504" y="99"/>
                    <a:pt x="510" y="102"/>
                    <a:pt x="521" y="107"/>
                  </a:cubicBezTo>
                  <a:cubicBezTo>
                    <a:pt x="524" y="112"/>
                    <a:pt x="528" y="114"/>
                    <a:pt x="532" y="114"/>
                  </a:cubicBezTo>
                  <a:cubicBezTo>
                    <a:pt x="543" y="114"/>
                    <a:pt x="549" y="96"/>
                    <a:pt x="537" y="86"/>
                  </a:cubicBezTo>
                  <a:cubicBezTo>
                    <a:pt x="465" y="34"/>
                    <a:pt x="361" y="1"/>
                    <a:pt x="260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1961371" y="2045842"/>
              <a:ext cx="100274" cy="130148"/>
            </a:xfrm>
            <a:custGeom>
              <a:rect b="b" l="l" r="r" t="t"/>
              <a:pathLst>
                <a:path extrusionOk="0" h="1063" w="819">
                  <a:moveTo>
                    <a:pt x="757" y="1"/>
                  </a:moveTo>
                  <a:cubicBezTo>
                    <a:pt x="589" y="1"/>
                    <a:pt x="472" y="218"/>
                    <a:pt x="435" y="354"/>
                  </a:cubicBezTo>
                  <a:cubicBezTo>
                    <a:pt x="376" y="566"/>
                    <a:pt x="373" y="810"/>
                    <a:pt x="440" y="1022"/>
                  </a:cubicBezTo>
                  <a:cubicBezTo>
                    <a:pt x="389" y="1000"/>
                    <a:pt x="333" y="992"/>
                    <a:pt x="279" y="981"/>
                  </a:cubicBezTo>
                  <a:cubicBezTo>
                    <a:pt x="202" y="963"/>
                    <a:pt x="121" y="936"/>
                    <a:pt x="41" y="933"/>
                  </a:cubicBezTo>
                  <a:cubicBezTo>
                    <a:pt x="17" y="933"/>
                    <a:pt x="1" y="968"/>
                    <a:pt x="27" y="976"/>
                  </a:cubicBezTo>
                  <a:cubicBezTo>
                    <a:pt x="100" y="1003"/>
                    <a:pt x="178" y="1014"/>
                    <a:pt x="255" y="1030"/>
                  </a:cubicBezTo>
                  <a:cubicBezTo>
                    <a:pt x="321" y="1042"/>
                    <a:pt x="390" y="1063"/>
                    <a:pt x="458" y="1063"/>
                  </a:cubicBezTo>
                  <a:cubicBezTo>
                    <a:pt x="466" y="1063"/>
                    <a:pt x="473" y="1062"/>
                    <a:pt x="480" y="1062"/>
                  </a:cubicBezTo>
                  <a:cubicBezTo>
                    <a:pt x="488" y="1062"/>
                    <a:pt x="494" y="1051"/>
                    <a:pt x="486" y="1043"/>
                  </a:cubicBezTo>
                  <a:lnTo>
                    <a:pt x="486" y="1038"/>
                  </a:lnTo>
                  <a:cubicBezTo>
                    <a:pt x="459" y="850"/>
                    <a:pt x="443" y="668"/>
                    <a:pt x="475" y="478"/>
                  </a:cubicBezTo>
                  <a:cubicBezTo>
                    <a:pt x="494" y="378"/>
                    <a:pt x="521" y="277"/>
                    <a:pt x="580" y="193"/>
                  </a:cubicBezTo>
                  <a:cubicBezTo>
                    <a:pt x="641" y="105"/>
                    <a:pt x="716" y="84"/>
                    <a:pt x="805" y="35"/>
                  </a:cubicBezTo>
                  <a:cubicBezTo>
                    <a:pt x="818" y="30"/>
                    <a:pt x="818" y="9"/>
                    <a:pt x="802" y="6"/>
                  </a:cubicBezTo>
                  <a:cubicBezTo>
                    <a:pt x="787" y="2"/>
                    <a:pt x="772" y="1"/>
                    <a:pt x="757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1868566" y="2157747"/>
              <a:ext cx="97826" cy="51300"/>
            </a:xfrm>
            <a:custGeom>
              <a:rect b="b" l="l" r="r" t="t"/>
              <a:pathLst>
                <a:path extrusionOk="0" h="419" w="799">
                  <a:moveTo>
                    <a:pt x="164" y="0"/>
                  </a:moveTo>
                  <a:cubicBezTo>
                    <a:pt x="86" y="0"/>
                    <a:pt x="40" y="42"/>
                    <a:pt x="24" y="92"/>
                  </a:cubicBezTo>
                  <a:cubicBezTo>
                    <a:pt x="0" y="150"/>
                    <a:pt x="22" y="220"/>
                    <a:pt x="65" y="252"/>
                  </a:cubicBezTo>
                  <a:cubicBezTo>
                    <a:pt x="148" y="306"/>
                    <a:pt x="737" y="419"/>
                    <a:pt x="737" y="419"/>
                  </a:cubicBezTo>
                  <a:lnTo>
                    <a:pt x="769" y="368"/>
                  </a:lnTo>
                  <a:lnTo>
                    <a:pt x="799" y="322"/>
                  </a:lnTo>
                  <a:cubicBezTo>
                    <a:pt x="775" y="309"/>
                    <a:pt x="358" y="0"/>
                    <a:pt x="174" y="0"/>
                  </a:cubicBezTo>
                  <a:cubicBezTo>
                    <a:pt x="173" y="0"/>
                    <a:pt x="173" y="0"/>
                    <a:pt x="172" y="0"/>
                  </a:cubicBezTo>
                  <a:cubicBezTo>
                    <a:pt x="169" y="0"/>
                    <a:pt x="16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1869178" y="2168888"/>
              <a:ext cx="94030" cy="40159"/>
            </a:xfrm>
            <a:custGeom>
              <a:rect b="b" l="l" r="r" t="t"/>
              <a:pathLst>
                <a:path extrusionOk="0" h="328" w="768">
                  <a:moveTo>
                    <a:pt x="22" y="1"/>
                  </a:moveTo>
                  <a:lnTo>
                    <a:pt x="22" y="1"/>
                  </a:lnTo>
                  <a:cubicBezTo>
                    <a:pt x="1" y="59"/>
                    <a:pt x="19" y="129"/>
                    <a:pt x="62" y="161"/>
                  </a:cubicBezTo>
                  <a:cubicBezTo>
                    <a:pt x="148" y="215"/>
                    <a:pt x="738" y="328"/>
                    <a:pt x="738" y="328"/>
                  </a:cubicBezTo>
                  <a:lnTo>
                    <a:pt x="767" y="277"/>
                  </a:lnTo>
                  <a:cubicBezTo>
                    <a:pt x="687" y="244"/>
                    <a:pt x="539" y="183"/>
                    <a:pt x="384" y="135"/>
                  </a:cubicBezTo>
                  <a:cubicBezTo>
                    <a:pt x="234" y="81"/>
                    <a:pt x="97" y="30"/>
                    <a:pt x="22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1867831" y="2153951"/>
              <a:ext cx="105539" cy="74685"/>
            </a:xfrm>
            <a:custGeom>
              <a:rect b="b" l="l" r="r" t="t"/>
              <a:pathLst>
                <a:path extrusionOk="0" h="610" w="862">
                  <a:moveTo>
                    <a:pt x="159" y="0"/>
                  </a:moveTo>
                  <a:cubicBezTo>
                    <a:pt x="111" y="0"/>
                    <a:pt x="63" y="14"/>
                    <a:pt x="30" y="56"/>
                  </a:cubicBezTo>
                  <a:cubicBezTo>
                    <a:pt x="14" y="77"/>
                    <a:pt x="1" y="101"/>
                    <a:pt x="1" y="131"/>
                  </a:cubicBezTo>
                  <a:cubicBezTo>
                    <a:pt x="1" y="192"/>
                    <a:pt x="12" y="246"/>
                    <a:pt x="60" y="283"/>
                  </a:cubicBezTo>
                  <a:cubicBezTo>
                    <a:pt x="100" y="315"/>
                    <a:pt x="154" y="332"/>
                    <a:pt x="205" y="345"/>
                  </a:cubicBezTo>
                  <a:cubicBezTo>
                    <a:pt x="395" y="393"/>
                    <a:pt x="590" y="433"/>
                    <a:pt x="781" y="476"/>
                  </a:cubicBezTo>
                  <a:cubicBezTo>
                    <a:pt x="749" y="514"/>
                    <a:pt x="716" y="551"/>
                    <a:pt x="690" y="594"/>
                  </a:cubicBezTo>
                  <a:cubicBezTo>
                    <a:pt x="685" y="601"/>
                    <a:pt x="693" y="609"/>
                    <a:pt x="702" y="609"/>
                  </a:cubicBezTo>
                  <a:cubicBezTo>
                    <a:pt x="704" y="609"/>
                    <a:pt x="706" y="609"/>
                    <a:pt x="708" y="608"/>
                  </a:cubicBezTo>
                  <a:cubicBezTo>
                    <a:pt x="762" y="570"/>
                    <a:pt x="805" y="522"/>
                    <a:pt x="848" y="476"/>
                  </a:cubicBezTo>
                  <a:cubicBezTo>
                    <a:pt x="861" y="463"/>
                    <a:pt x="848" y="439"/>
                    <a:pt x="832" y="436"/>
                  </a:cubicBezTo>
                  <a:lnTo>
                    <a:pt x="430" y="345"/>
                  </a:lnTo>
                  <a:cubicBezTo>
                    <a:pt x="341" y="326"/>
                    <a:pt x="255" y="318"/>
                    <a:pt x="172" y="286"/>
                  </a:cubicBezTo>
                  <a:cubicBezTo>
                    <a:pt x="100" y="257"/>
                    <a:pt x="1" y="181"/>
                    <a:pt x="54" y="90"/>
                  </a:cubicBezTo>
                  <a:cubicBezTo>
                    <a:pt x="75" y="60"/>
                    <a:pt x="108" y="51"/>
                    <a:pt x="142" y="51"/>
                  </a:cubicBezTo>
                  <a:cubicBezTo>
                    <a:pt x="171" y="51"/>
                    <a:pt x="201" y="57"/>
                    <a:pt x="226" y="64"/>
                  </a:cubicBezTo>
                  <a:cubicBezTo>
                    <a:pt x="258" y="72"/>
                    <a:pt x="288" y="85"/>
                    <a:pt x="320" y="98"/>
                  </a:cubicBezTo>
                  <a:cubicBezTo>
                    <a:pt x="376" y="123"/>
                    <a:pt x="435" y="149"/>
                    <a:pt x="489" y="179"/>
                  </a:cubicBezTo>
                  <a:cubicBezTo>
                    <a:pt x="601" y="235"/>
                    <a:pt x="708" y="305"/>
                    <a:pt x="821" y="356"/>
                  </a:cubicBezTo>
                  <a:cubicBezTo>
                    <a:pt x="823" y="357"/>
                    <a:pt x="825" y="358"/>
                    <a:pt x="827" y="358"/>
                  </a:cubicBezTo>
                  <a:cubicBezTo>
                    <a:pt x="836" y="358"/>
                    <a:pt x="843" y="344"/>
                    <a:pt x="834" y="337"/>
                  </a:cubicBezTo>
                  <a:cubicBezTo>
                    <a:pt x="757" y="262"/>
                    <a:pt x="655" y="206"/>
                    <a:pt x="561" y="155"/>
                  </a:cubicBezTo>
                  <a:cubicBezTo>
                    <a:pt x="459" y="101"/>
                    <a:pt x="347" y="42"/>
                    <a:pt x="234" y="10"/>
                  </a:cubicBezTo>
                  <a:cubicBezTo>
                    <a:pt x="210" y="4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2042422" y="2023069"/>
              <a:ext cx="50321" cy="36975"/>
            </a:xfrm>
            <a:custGeom>
              <a:rect b="b" l="l" r="r" t="t"/>
              <a:pathLst>
                <a:path extrusionOk="0" h="302" w="411">
                  <a:moveTo>
                    <a:pt x="51" y="1"/>
                  </a:moveTo>
                  <a:cubicBezTo>
                    <a:pt x="39" y="1"/>
                    <a:pt x="44" y="47"/>
                    <a:pt x="44" y="47"/>
                  </a:cubicBezTo>
                  <a:cubicBezTo>
                    <a:pt x="44" y="47"/>
                    <a:pt x="24" y="25"/>
                    <a:pt x="15" y="25"/>
                  </a:cubicBezTo>
                  <a:cubicBezTo>
                    <a:pt x="13" y="25"/>
                    <a:pt x="11" y="27"/>
                    <a:pt x="11" y="31"/>
                  </a:cubicBezTo>
                  <a:cubicBezTo>
                    <a:pt x="11" y="31"/>
                    <a:pt x="1" y="93"/>
                    <a:pt x="33" y="133"/>
                  </a:cubicBezTo>
                  <a:cubicBezTo>
                    <a:pt x="62" y="173"/>
                    <a:pt x="116" y="262"/>
                    <a:pt x="228" y="294"/>
                  </a:cubicBezTo>
                  <a:cubicBezTo>
                    <a:pt x="256" y="299"/>
                    <a:pt x="281" y="302"/>
                    <a:pt x="303" y="302"/>
                  </a:cubicBezTo>
                  <a:cubicBezTo>
                    <a:pt x="372" y="302"/>
                    <a:pt x="411" y="278"/>
                    <a:pt x="411" y="262"/>
                  </a:cubicBezTo>
                  <a:cubicBezTo>
                    <a:pt x="410" y="257"/>
                    <a:pt x="405" y="256"/>
                    <a:pt x="398" y="256"/>
                  </a:cubicBezTo>
                  <a:cubicBezTo>
                    <a:pt x="387" y="256"/>
                    <a:pt x="370" y="259"/>
                    <a:pt x="349" y="259"/>
                  </a:cubicBezTo>
                  <a:cubicBezTo>
                    <a:pt x="322" y="259"/>
                    <a:pt x="289" y="254"/>
                    <a:pt x="255" y="232"/>
                  </a:cubicBezTo>
                  <a:cubicBezTo>
                    <a:pt x="178" y="181"/>
                    <a:pt x="70" y="7"/>
                    <a:pt x="54" y="2"/>
                  </a:cubicBezTo>
                  <a:cubicBezTo>
                    <a:pt x="53" y="1"/>
                    <a:pt x="52" y="1"/>
                    <a:pt x="51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1892808" y="2015356"/>
              <a:ext cx="110069" cy="21059"/>
            </a:xfrm>
            <a:custGeom>
              <a:rect b="b" l="l" r="r" t="t"/>
              <a:pathLst>
                <a:path extrusionOk="0" h="172" w="899">
                  <a:moveTo>
                    <a:pt x="838" y="0"/>
                  </a:moveTo>
                  <a:cubicBezTo>
                    <a:pt x="780" y="0"/>
                    <a:pt x="656" y="30"/>
                    <a:pt x="574" y="46"/>
                  </a:cubicBezTo>
                  <a:cubicBezTo>
                    <a:pt x="493" y="62"/>
                    <a:pt x="420" y="67"/>
                    <a:pt x="355" y="67"/>
                  </a:cubicBezTo>
                  <a:cubicBezTo>
                    <a:pt x="183" y="67"/>
                    <a:pt x="74" y="27"/>
                    <a:pt x="40" y="27"/>
                  </a:cubicBezTo>
                  <a:cubicBezTo>
                    <a:pt x="35" y="27"/>
                    <a:pt x="32" y="28"/>
                    <a:pt x="30" y="30"/>
                  </a:cubicBezTo>
                  <a:cubicBezTo>
                    <a:pt x="1" y="72"/>
                    <a:pt x="192" y="171"/>
                    <a:pt x="454" y="171"/>
                  </a:cubicBezTo>
                  <a:cubicBezTo>
                    <a:pt x="575" y="171"/>
                    <a:pt x="709" y="150"/>
                    <a:pt x="845" y="94"/>
                  </a:cubicBezTo>
                  <a:cubicBezTo>
                    <a:pt x="880" y="68"/>
                    <a:pt x="857" y="63"/>
                    <a:pt x="836" y="63"/>
                  </a:cubicBezTo>
                  <a:cubicBezTo>
                    <a:pt x="825" y="63"/>
                    <a:pt x="815" y="65"/>
                    <a:pt x="815" y="65"/>
                  </a:cubicBezTo>
                  <a:cubicBezTo>
                    <a:pt x="815" y="65"/>
                    <a:pt x="898" y="16"/>
                    <a:pt x="861" y="3"/>
                  </a:cubicBezTo>
                  <a:cubicBezTo>
                    <a:pt x="855" y="1"/>
                    <a:pt x="847" y="0"/>
                    <a:pt x="838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1856567" y="2145503"/>
              <a:ext cx="16406" cy="13835"/>
            </a:xfrm>
            <a:custGeom>
              <a:rect b="b" l="l" r="r" t="t"/>
              <a:pathLst>
                <a:path extrusionOk="0" h="113" w="134">
                  <a:moveTo>
                    <a:pt x="109" y="1"/>
                  </a:moveTo>
                  <a:cubicBezTo>
                    <a:pt x="106" y="1"/>
                    <a:pt x="102" y="2"/>
                    <a:pt x="98" y="4"/>
                  </a:cubicBezTo>
                  <a:cubicBezTo>
                    <a:pt x="66" y="25"/>
                    <a:pt x="31" y="60"/>
                    <a:pt x="10" y="90"/>
                  </a:cubicBezTo>
                  <a:cubicBezTo>
                    <a:pt x="1" y="101"/>
                    <a:pt x="9" y="112"/>
                    <a:pt x="20" y="112"/>
                  </a:cubicBezTo>
                  <a:cubicBezTo>
                    <a:pt x="22" y="112"/>
                    <a:pt x="24" y="112"/>
                    <a:pt x="26" y="111"/>
                  </a:cubicBezTo>
                  <a:cubicBezTo>
                    <a:pt x="58" y="90"/>
                    <a:pt x="96" y="60"/>
                    <a:pt x="122" y="31"/>
                  </a:cubicBezTo>
                  <a:cubicBezTo>
                    <a:pt x="133" y="16"/>
                    <a:pt x="123" y="1"/>
                    <a:pt x="109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1957330" y="2144646"/>
              <a:ext cx="10285" cy="8570"/>
            </a:xfrm>
            <a:custGeom>
              <a:rect b="b" l="l" r="r" t="t"/>
              <a:pathLst>
                <a:path extrusionOk="0" h="70" w="84">
                  <a:moveTo>
                    <a:pt x="72" y="1"/>
                  </a:moveTo>
                  <a:cubicBezTo>
                    <a:pt x="70" y="1"/>
                    <a:pt x="68" y="1"/>
                    <a:pt x="66" y="3"/>
                  </a:cubicBezTo>
                  <a:cubicBezTo>
                    <a:pt x="44" y="14"/>
                    <a:pt x="26" y="32"/>
                    <a:pt x="10" y="46"/>
                  </a:cubicBezTo>
                  <a:cubicBezTo>
                    <a:pt x="1" y="55"/>
                    <a:pt x="12" y="69"/>
                    <a:pt x="21" y="69"/>
                  </a:cubicBezTo>
                  <a:cubicBezTo>
                    <a:pt x="23" y="69"/>
                    <a:pt x="24" y="69"/>
                    <a:pt x="26" y="67"/>
                  </a:cubicBezTo>
                  <a:cubicBezTo>
                    <a:pt x="44" y="54"/>
                    <a:pt x="66" y="38"/>
                    <a:pt x="79" y="16"/>
                  </a:cubicBezTo>
                  <a:cubicBezTo>
                    <a:pt x="84" y="12"/>
                    <a:pt x="79" y="1"/>
                    <a:pt x="72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2404091" y="3831786"/>
              <a:ext cx="587810" cy="525858"/>
            </a:xfrm>
            <a:custGeom>
              <a:rect b="b" l="l" r="r" t="t"/>
              <a:pathLst>
                <a:path extrusionOk="0" h="4295" w="4801">
                  <a:moveTo>
                    <a:pt x="1391" y="1"/>
                  </a:moveTo>
                  <a:cubicBezTo>
                    <a:pt x="1319" y="1"/>
                    <a:pt x="0" y="958"/>
                    <a:pt x="0" y="958"/>
                  </a:cubicBezTo>
                  <a:cubicBezTo>
                    <a:pt x="0" y="958"/>
                    <a:pt x="177" y="1315"/>
                    <a:pt x="499" y="1776"/>
                  </a:cubicBezTo>
                  <a:cubicBezTo>
                    <a:pt x="726" y="2100"/>
                    <a:pt x="1024" y="2475"/>
                    <a:pt x="1386" y="2807"/>
                  </a:cubicBezTo>
                  <a:cubicBezTo>
                    <a:pt x="2067" y="3485"/>
                    <a:pt x="2134" y="3491"/>
                    <a:pt x="2134" y="3491"/>
                  </a:cubicBezTo>
                  <a:cubicBezTo>
                    <a:pt x="2134" y="3491"/>
                    <a:pt x="2179" y="4180"/>
                    <a:pt x="2439" y="4284"/>
                  </a:cubicBezTo>
                  <a:cubicBezTo>
                    <a:pt x="2457" y="4292"/>
                    <a:pt x="2477" y="4295"/>
                    <a:pt x="2499" y="4295"/>
                  </a:cubicBezTo>
                  <a:cubicBezTo>
                    <a:pt x="2781" y="4295"/>
                    <a:pt x="3315" y="3700"/>
                    <a:pt x="3315" y="3700"/>
                  </a:cubicBezTo>
                  <a:cubicBezTo>
                    <a:pt x="3315" y="3700"/>
                    <a:pt x="4329" y="3365"/>
                    <a:pt x="4578" y="2947"/>
                  </a:cubicBezTo>
                  <a:cubicBezTo>
                    <a:pt x="4800" y="2472"/>
                    <a:pt x="4798" y="2435"/>
                    <a:pt x="4658" y="2389"/>
                  </a:cubicBezTo>
                  <a:cubicBezTo>
                    <a:pt x="4651" y="2387"/>
                    <a:pt x="4644" y="2386"/>
                    <a:pt x="4636" y="2386"/>
                  </a:cubicBezTo>
                  <a:cubicBezTo>
                    <a:pt x="4485" y="2386"/>
                    <a:pt x="4195" y="2759"/>
                    <a:pt x="4195" y="2759"/>
                  </a:cubicBezTo>
                  <a:lnTo>
                    <a:pt x="2707" y="2917"/>
                  </a:lnTo>
                  <a:cubicBezTo>
                    <a:pt x="2707" y="2917"/>
                    <a:pt x="2147" y="1652"/>
                    <a:pt x="1758" y="792"/>
                  </a:cubicBezTo>
                  <a:cubicBezTo>
                    <a:pt x="1557" y="350"/>
                    <a:pt x="1402" y="12"/>
                    <a:pt x="1394" y="1"/>
                  </a:cubicBezTo>
                  <a:cubicBezTo>
                    <a:pt x="1393" y="1"/>
                    <a:pt x="1393" y="1"/>
                    <a:pt x="1391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2403357" y="3832154"/>
              <a:ext cx="215118" cy="217445"/>
            </a:xfrm>
            <a:custGeom>
              <a:rect b="b" l="l" r="r" t="t"/>
              <a:pathLst>
                <a:path extrusionOk="0" h="1776" w="1757">
                  <a:moveTo>
                    <a:pt x="1392" y="0"/>
                  </a:moveTo>
                  <a:cubicBezTo>
                    <a:pt x="1323" y="0"/>
                    <a:pt x="1" y="958"/>
                    <a:pt x="1" y="958"/>
                  </a:cubicBezTo>
                  <a:cubicBezTo>
                    <a:pt x="1" y="958"/>
                    <a:pt x="178" y="1314"/>
                    <a:pt x="499" y="1775"/>
                  </a:cubicBezTo>
                  <a:cubicBezTo>
                    <a:pt x="797" y="1574"/>
                    <a:pt x="1456" y="1084"/>
                    <a:pt x="1756" y="794"/>
                  </a:cubicBezTo>
                  <a:cubicBezTo>
                    <a:pt x="1561" y="352"/>
                    <a:pt x="1405" y="12"/>
                    <a:pt x="1394" y="1"/>
                  </a:cubicBezTo>
                  <a:cubicBezTo>
                    <a:pt x="1394" y="1"/>
                    <a:pt x="1393" y="0"/>
                    <a:pt x="1392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1236562" y="3049311"/>
              <a:ext cx="1374333" cy="1011803"/>
            </a:xfrm>
            <a:custGeom>
              <a:rect b="b" l="l" r="r" t="t"/>
              <a:pathLst>
                <a:path extrusionOk="0" h="8264" w="11225">
                  <a:moveTo>
                    <a:pt x="2002" y="0"/>
                  </a:moveTo>
                  <a:cubicBezTo>
                    <a:pt x="2002" y="0"/>
                    <a:pt x="0" y="2305"/>
                    <a:pt x="1169" y="3369"/>
                  </a:cubicBezTo>
                  <a:cubicBezTo>
                    <a:pt x="2343" y="4431"/>
                    <a:pt x="7837" y="5352"/>
                    <a:pt x="7837" y="5352"/>
                  </a:cubicBezTo>
                  <a:cubicBezTo>
                    <a:pt x="7837" y="5352"/>
                    <a:pt x="8617" y="7676"/>
                    <a:pt x="9421" y="8263"/>
                  </a:cubicBezTo>
                  <a:cubicBezTo>
                    <a:pt x="9550" y="8078"/>
                    <a:pt x="9917" y="7719"/>
                    <a:pt x="10287" y="7376"/>
                  </a:cubicBezTo>
                  <a:cubicBezTo>
                    <a:pt x="10750" y="6936"/>
                    <a:pt x="11225" y="6524"/>
                    <a:pt x="11225" y="6524"/>
                  </a:cubicBezTo>
                  <a:cubicBezTo>
                    <a:pt x="11225" y="6524"/>
                    <a:pt x="10541" y="5044"/>
                    <a:pt x="9673" y="3664"/>
                  </a:cubicBezTo>
                  <a:cubicBezTo>
                    <a:pt x="9193" y="3324"/>
                    <a:pt x="6151" y="1922"/>
                    <a:pt x="5286" y="1641"/>
                  </a:cubicBezTo>
                  <a:cubicBezTo>
                    <a:pt x="5291" y="1405"/>
                    <a:pt x="5122" y="614"/>
                    <a:pt x="5122" y="614"/>
                  </a:cubicBezTo>
                  <a:lnTo>
                    <a:pt x="3128" y="223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1236562" y="3048944"/>
              <a:ext cx="1259489" cy="1011803"/>
            </a:xfrm>
            <a:custGeom>
              <a:rect b="b" l="l" r="r" t="t"/>
              <a:pathLst>
                <a:path extrusionOk="0" h="8264" w="10287">
                  <a:moveTo>
                    <a:pt x="2002" y="1"/>
                  </a:moveTo>
                  <a:cubicBezTo>
                    <a:pt x="2002" y="1"/>
                    <a:pt x="0" y="2305"/>
                    <a:pt x="1169" y="3367"/>
                  </a:cubicBezTo>
                  <a:cubicBezTo>
                    <a:pt x="2343" y="4431"/>
                    <a:pt x="7837" y="5350"/>
                    <a:pt x="7837" y="5350"/>
                  </a:cubicBezTo>
                  <a:cubicBezTo>
                    <a:pt x="7837" y="5350"/>
                    <a:pt x="8617" y="7676"/>
                    <a:pt x="9421" y="8263"/>
                  </a:cubicBezTo>
                  <a:cubicBezTo>
                    <a:pt x="9550" y="8078"/>
                    <a:pt x="9917" y="7719"/>
                    <a:pt x="10287" y="7374"/>
                  </a:cubicBezTo>
                  <a:cubicBezTo>
                    <a:pt x="9796" y="6805"/>
                    <a:pt x="8499" y="5347"/>
                    <a:pt x="8499" y="5347"/>
                  </a:cubicBezTo>
                  <a:cubicBezTo>
                    <a:pt x="8499" y="5347"/>
                    <a:pt x="9107" y="5063"/>
                    <a:pt x="9247" y="4862"/>
                  </a:cubicBezTo>
                  <a:cubicBezTo>
                    <a:pt x="9284" y="4808"/>
                    <a:pt x="9237" y="4788"/>
                    <a:pt x="9148" y="4788"/>
                  </a:cubicBezTo>
                  <a:cubicBezTo>
                    <a:pt x="8910" y="4788"/>
                    <a:pt x="8373" y="4932"/>
                    <a:pt x="8373" y="4932"/>
                  </a:cubicBezTo>
                  <a:cubicBezTo>
                    <a:pt x="8373" y="4932"/>
                    <a:pt x="8890" y="4278"/>
                    <a:pt x="8713" y="4163"/>
                  </a:cubicBezTo>
                  <a:cubicBezTo>
                    <a:pt x="8696" y="4151"/>
                    <a:pt x="8676" y="4146"/>
                    <a:pt x="8653" y="4146"/>
                  </a:cubicBezTo>
                  <a:cubicBezTo>
                    <a:pt x="8444" y="4146"/>
                    <a:pt x="8033" y="4594"/>
                    <a:pt x="8033" y="4594"/>
                  </a:cubicBezTo>
                  <a:cubicBezTo>
                    <a:pt x="8033" y="4594"/>
                    <a:pt x="4565" y="3415"/>
                    <a:pt x="3147" y="3160"/>
                  </a:cubicBezTo>
                  <a:cubicBezTo>
                    <a:pt x="3493" y="2386"/>
                    <a:pt x="3447" y="612"/>
                    <a:pt x="3447" y="612"/>
                  </a:cubicBezTo>
                  <a:lnTo>
                    <a:pt x="3128" y="223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1697771" y="3242144"/>
              <a:ext cx="210221" cy="142147"/>
            </a:xfrm>
            <a:custGeom>
              <a:rect b="b" l="l" r="r" t="t"/>
              <a:pathLst>
                <a:path extrusionOk="0" h="1161" w="1717">
                  <a:moveTo>
                    <a:pt x="508" y="0"/>
                  </a:moveTo>
                  <a:cubicBezTo>
                    <a:pt x="396" y="0"/>
                    <a:pt x="297" y="17"/>
                    <a:pt x="240" y="60"/>
                  </a:cubicBezTo>
                  <a:cubicBezTo>
                    <a:pt x="61" y="208"/>
                    <a:pt x="838" y="387"/>
                    <a:pt x="838" y="387"/>
                  </a:cubicBezTo>
                  <a:cubicBezTo>
                    <a:pt x="838" y="387"/>
                    <a:pt x="0" y="1161"/>
                    <a:pt x="280" y="1161"/>
                  </a:cubicBezTo>
                  <a:cubicBezTo>
                    <a:pt x="304" y="1161"/>
                    <a:pt x="336" y="1155"/>
                    <a:pt x="377" y="1143"/>
                  </a:cubicBezTo>
                  <a:cubicBezTo>
                    <a:pt x="899" y="990"/>
                    <a:pt x="1717" y="457"/>
                    <a:pt x="1135" y="114"/>
                  </a:cubicBezTo>
                  <a:cubicBezTo>
                    <a:pt x="1080" y="82"/>
                    <a:pt x="760" y="0"/>
                    <a:pt x="508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694749" y="4117058"/>
              <a:ext cx="348328" cy="309883"/>
            </a:xfrm>
            <a:custGeom>
              <a:rect b="b" l="l" r="r" t="t"/>
              <a:pathLst>
                <a:path extrusionOk="0" h="2531" w="2845">
                  <a:moveTo>
                    <a:pt x="2751" y="0"/>
                  </a:moveTo>
                  <a:cubicBezTo>
                    <a:pt x="1780" y="1190"/>
                    <a:pt x="1" y="2461"/>
                    <a:pt x="1" y="2461"/>
                  </a:cubicBezTo>
                  <a:lnTo>
                    <a:pt x="81" y="2530"/>
                  </a:lnTo>
                  <a:cubicBezTo>
                    <a:pt x="247" y="2477"/>
                    <a:pt x="1105" y="1919"/>
                    <a:pt x="1515" y="1531"/>
                  </a:cubicBezTo>
                  <a:cubicBezTo>
                    <a:pt x="1922" y="1139"/>
                    <a:pt x="2799" y="225"/>
                    <a:pt x="2844" y="102"/>
                  </a:cubicBezTo>
                  <a:cubicBezTo>
                    <a:pt x="2834" y="65"/>
                    <a:pt x="2751" y="0"/>
                    <a:pt x="2751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676751" y="4111058"/>
              <a:ext cx="378814" cy="307679"/>
            </a:xfrm>
            <a:custGeom>
              <a:rect b="b" l="l" r="r" t="t"/>
              <a:pathLst>
                <a:path extrusionOk="0" h="2513" w="3094">
                  <a:moveTo>
                    <a:pt x="2692" y="1"/>
                  </a:moveTo>
                  <a:cubicBezTo>
                    <a:pt x="2480" y="1"/>
                    <a:pt x="2118" y="104"/>
                    <a:pt x="1330" y="360"/>
                  </a:cubicBezTo>
                  <a:cubicBezTo>
                    <a:pt x="1298" y="679"/>
                    <a:pt x="1477" y="1360"/>
                    <a:pt x="1477" y="1360"/>
                  </a:cubicBezTo>
                  <a:cubicBezTo>
                    <a:pt x="1477" y="1360"/>
                    <a:pt x="0" y="2443"/>
                    <a:pt x="148" y="2510"/>
                  </a:cubicBezTo>
                  <a:cubicBezTo>
                    <a:pt x="152" y="2512"/>
                    <a:pt x="158" y="2513"/>
                    <a:pt x="165" y="2513"/>
                  </a:cubicBezTo>
                  <a:cubicBezTo>
                    <a:pt x="370" y="2513"/>
                    <a:pt x="1462" y="1627"/>
                    <a:pt x="1490" y="1588"/>
                  </a:cubicBezTo>
                  <a:cubicBezTo>
                    <a:pt x="1520" y="1548"/>
                    <a:pt x="3093" y="157"/>
                    <a:pt x="2898" y="49"/>
                  </a:cubicBezTo>
                  <a:cubicBezTo>
                    <a:pt x="2841" y="18"/>
                    <a:pt x="2779" y="1"/>
                    <a:pt x="2692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2859667" y="4123914"/>
              <a:ext cx="157819" cy="121578"/>
            </a:xfrm>
            <a:custGeom>
              <a:rect b="b" l="l" r="r" t="t"/>
              <a:pathLst>
                <a:path extrusionOk="0" h="993" w="1289">
                  <a:moveTo>
                    <a:pt x="1174" y="0"/>
                  </a:moveTo>
                  <a:cubicBezTo>
                    <a:pt x="934" y="0"/>
                    <a:pt x="0" y="266"/>
                    <a:pt x="31" y="362"/>
                  </a:cubicBezTo>
                  <a:cubicBezTo>
                    <a:pt x="72" y="495"/>
                    <a:pt x="244" y="505"/>
                    <a:pt x="294" y="505"/>
                  </a:cubicBezTo>
                  <a:cubicBezTo>
                    <a:pt x="302" y="505"/>
                    <a:pt x="307" y="505"/>
                    <a:pt x="307" y="505"/>
                  </a:cubicBezTo>
                  <a:lnTo>
                    <a:pt x="307" y="505"/>
                  </a:lnTo>
                  <a:cubicBezTo>
                    <a:pt x="307" y="505"/>
                    <a:pt x="98" y="925"/>
                    <a:pt x="206" y="990"/>
                  </a:cubicBezTo>
                  <a:cubicBezTo>
                    <a:pt x="209" y="992"/>
                    <a:pt x="213" y="993"/>
                    <a:pt x="219" y="993"/>
                  </a:cubicBezTo>
                  <a:cubicBezTo>
                    <a:pt x="375" y="993"/>
                    <a:pt x="1289" y="84"/>
                    <a:pt x="1227" y="11"/>
                  </a:cubicBezTo>
                  <a:cubicBezTo>
                    <a:pt x="1220" y="4"/>
                    <a:pt x="1202" y="0"/>
                    <a:pt x="1174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349446" y="2287037"/>
              <a:ext cx="648171" cy="870880"/>
            </a:xfrm>
            <a:custGeom>
              <a:rect b="b" l="l" r="r" t="t"/>
              <a:pathLst>
                <a:path extrusionOk="0" h="7113" w="5294">
                  <a:moveTo>
                    <a:pt x="1989" y="0"/>
                  </a:moveTo>
                  <a:cubicBezTo>
                    <a:pt x="1919" y="27"/>
                    <a:pt x="1860" y="49"/>
                    <a:pt x="1799" y="73"/>
                  </a:cubicBezTo>
                  <a:cubicBezTo>
                    <a:pt x="1493" y="193"/>
                    <a:pt x="1011" y="429"/>
                    <a:pt x="729" y="1158"/>
                  </a:cubicBezTo>
                  <a:cubicBezTo>
                    <a:pt x="448" y="1890"/>
                    <a:pt x="284" y="3128"/>
                    <a:pt x="258" y="5470"/>
                  </a:cubicBezTo>
                  <a:lnTo>
                    <a:pt x="0" y="6248"/>
                  </a:lnTo>
                  <a:cubicBezTo>
                    <a:pt x="0" y="6248"/>
                    <a:pt x="3375" y="7112"/>
                    <a:pt x="4329" y="7112"/>
                  </a:cubicBezTo>
                  <a:cubicBezTo>
                    <a:pt x="4352" y="7112"/>
                    <a:pt x="4375" y="7112"/>
                    <a:pt x="4396" y="7111"/>
                  </a:cubicBezTo>
                  <a:cubicBezTo>
                    <a:pt x="4224" y="6017"/>
                    <a:pt x="4146" y="5738"/>
                    <a:pt x="4146" y="5738"/>
                  </a:cubicBezTo>
                  <a:cubicBezTo>
                    <a:pt x="4146" y="5738"/>
                    <a:pt x="4275" y="5457"/>
                    <a:pt x="4447" y="5060"/>
                  </a:cubicBezTo>
                  <a:cubicBezTo>
                    <a:pt x="4498" y="4940"/>
                    <a:pt x="4551" y="4806"/>
                    <a:pt x="4610" y="4669"/>
                  </a:cubicBezTo>
                  <a:cubicBezTo>
                    <a:pt x="4757" y="4310"/>
                    <a:pt x="4916" y="3908"/>
                    <a:pt x="5031" y="3554"/>
                  </a:cubicBezTo>
                  <a:cubicBezTo>
                    <a:pt x="5130" y="3257"/>
                    <a:pt x="5202" y="2989"/>
                    <a:pt x="5218" y="2804"/>
                  </a:cubicBezTo>
                  <a:cubicBezTo>
                    <a:pt x="5294" y="2037"/>
                    <a:pt x="4991" y="898"/>
                    <a:pt x="4731" y="622"/>
                  </a:cubicBezTo>
                  <a:cubicBezTo>
                    <a:pt x="4658" y="552"/>
                    <a:pt x="4586" y="485"/>
                    <a:pt x="4516" y="429"/>
                  </a:cubicBezTo>
                  <a:lnTo>
                    <a:pt x="4516" y="429"/>
                  </a:lnTo>
                  <a:cubicBezTo>
                    <a:pt x="4589" y="646"/>
                    <a:pt x="4551" y="874"/>
                    <a:pt x="4104" y="946"/>
                  </a:cubicBezTo>
                  <a:cubicBezTo>
                    <a:pt x="4045" y="956"/>
                    <a:pt x="3987" y="960"/>
                    <a:pt x="3929" y="960"/>
                  </a:cubicBezTo>
                  <a:cubicBezTo>
                    <a:pt x="3516" y="960"/>
                    <a:pt x="3115" y="743"/>
                    <a:pt x="2833" y="646"/>
                  </a:cubicBezTo>
                  <a:cubicBezTo>
                    <a:pt x="2514" y="536"/>
                    <a:pt x="2270" y="325"/>
                    <a:pt x="2163" y="244"/>
                  </a:cubicBezTo>
                  <a:cubicBezTo>
                    <a:pt x="2120" y="209"/>
                    <a:pt x="2053" y="108"/>
                    <a:pt x="1989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1629697" y="2855131"/>
              <a:ext cx="264215" cy="172021"/>
            </a:xfrm>
            <a:custGeom>
              <a:rect b="b" l="l" r="r" t="t"/>
              <a:pathLst>
                <a:path extrusionOk="0" h="1405" w="2158">
                  <a:moveTo>
                    <a:pt x="675" y="1"/>
                  </a:moveTo>
                  <a:cubicBezTo>
                    <a:pt x="536" y="1"/>
                    <a:pt x="986" y="642"/>
                    <a:pt x="1061" y="694"/>
                  </a:cubicBezTo>
                  <a:cubicBezTo>
                    <a:pt x="988" y="666"/>
                    <a:pt x="445" y="489"/>
                    <a:pt x="200" y="489"/>
                  </a:cubicBezTo>
                  <a:cubicBezTo>
                    <a:pt x="142" y="489"/>
                    <a:pt x="101" y="499"/>
                    <a:pt x="86" y="522"/>
                  </a:cubicBezTo>
                  <a:cubicBezTo>
                    <a:pt x="0" y="656"/>
                    <a:pt x="1051" y="1393"/>
                    <a:pt x="1182" y="1404"/>
                  </a:cubicBezTo>
                  <a:cubicBezTo>
                    <a:pt x="1184" y="1404"/>
                    <a:pt x="1185" y="1404"/>
                    <a:pt x="1187" y="1404"/>
                  </a:cubicBezTo>
                  <a:cubicBezTo>
                    <a:pt x="1327" y="1404"/>
                    <a:pt x="1857" y="1098"/>
                    <a:pt x="1857" y="1098"/>
                  </a:cubicBezTo>
                  <a:cubicBezTo>
                    <a:pt x="1857" y="1098"/>
                    <a:pt x="1986" y="817"/>
                    <a:pt x="2158" y="420"/>
                  </a:cubicBezTo>
                  <a:lnTo>
                    <a:pt x="2158" y="420"/>
                  </a:lnTo>
                  <a:lnTo>
                    <a:pt x="1506" y="565"/>
                  </a:lnTo>
                  <a:cubicBezTo>
                    <a:pt x="1506" y="565"/>
                    <a:pt x="877" y="45"/>
                    <a:pt x="689" y="2"/>
                  </a:cubicBezTo>
                  <a:cubicBezTo>
                    <a:pt x="684" y="1"/>
                    <a:pt x="679" y="1"/>
                    <a:pt x="675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1842977" y="2297811"/>
              <a:ext cx="176551" cy="417748"/>
            </a:xfrm>
            <a:custGeom>
              <a:rect b="b" l="l" r="r" t="t"/>
              <a:pathLst>
                <a:path extrusionOk="0" h="3412" w="1442">
                  <a:moveTo>
                    <a:pt x="0" y="1"/>
                  </a:moveTo>
                  <a:cubicBezTo>
                    <a:pt x="0" y="1"/>
                    <a:pt x="858" y="561"/>
                    <a:pt x="1075" y="3037"/>
                  </a:cubicBezTo>
                  <a:cubicBezTo>
                    <a:pt x="1364" y="3324"/>
                    <a:pt x="1427" y="3393"/>
                    <a:pt x="1439" y="3407"/>
                  </a:cubicBezTo>
                  <a:lnTo>
                    <a:pt x="1439" y="3407"/>
                  </a:lnTo>
                  <a:cubicBezTo>
                    <a:pt x="1435" y="3340"/>
                    <a:pt x="1345" y="1952"/>
                    <a:pt x="1209" y="1413"/>
                  </a:cubicBezTo>
                  <a:cubicBezTo>
                    <a:pt x="1062" y="864"/>
                    <a:pt x="745" y="113"/>
                    <a:pt x="0" y="1"/>
                  </a:cubicBezTo>
                  <a:close/>
                  <a:moveTo>
                    <a:pt x="1439" y="3407"/>
                  </a:moveTo>
                  <a:lnTo>
                    <a:pt x="1439" y="3407"/>
                  </a:lnTo>
                  <a:cubicBezTo>
                    <a:pt x="1439" y="3409"/>
                    <a:pt x="1439" y="3410"/>
                    <a:pt x="1439" y="3410"/>
                  </a:cubicBezTo>
                  <a:cubicBezTo>
                    <a:pt x="1439" y="3410"/>
                    <a:pt x="1441" y="3411"/>
                    <a:pt x="1441" y="3411"/>
                  </a:cubicBezTo>
                  <a:cubicBezTo>
                    <a:pt x="1442" y="3411"/>
                    <a:pt x="1442" y="3410"/>
                    <a:pt x="1439" y="34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1118414" y="2287404"/>
              <a:ext cx="670821" cy="1332827"/>
            </a:xfrm>
            <a:custGeom>
              <a:rect b="b" l="l" r="r" t="t"/>
              <a:pathLst>
                <a:path extrusionOk="0" h="10886" w="5479">
                  <a:moveTo>
                    <a:pt x="3876" y="0"/>
                  </a:moveTo>
                  <a:cubicBezTo>
                    <a:pt x="3876" y="0"/>
                    <a:pt x="3091" y="153"/>
                    <a:pt x="2761" y="616"/>
                  </a:cubicBezTo>
                  <a:cubicBezTo>
                    <a:pt x="2434" y="1077"/>
                    <a:pt x="2128" y="2195"/>
                    <a:pt x="2142" y="3080"/>
                  </a:cubicBezTo>
                  <a:cubicBezTo>
                    <a:pt x="2155" y="3967"/>
                    <a:pt x="2053" y="5588"/>
                    <a:pt x="2053" y="5588"/>
                  </a:cubicBezTo>
                  <a:cubicBezTo>
                    <a:pt x="2053" y="5588"/>
                    <a:pt x="1689" y="5870"/>
                    <a:pt x="1614" y="6054"/>
                  </a:cubicBezTo>
                  <a:cubicBezTo>
                    <a:pt x="1547" y="6221"/>
                    <a:pt x="1761" y="6411"/>
                    <a:pt x="1761" y="6411"/>
                  </a:cubicBezTo>
                  <a:cubicBezTo>
                    <a:pt x="1708" y="6456"/>
                    <a:pt x="0" y="7960"/>
                    <a:pt x="100" y="8405"/>
                  </a:cubicBezTo>
                  <a:cubicBezTo>
                    <a:pt x="201" y="8858"/>
                    <a:pt x="697" y="9386"/>
                    <a:pt x="697" y="9386"/>
                  </a:cubicBezTo>
                  <a:cubicBezTo>
                    <a:pt x="697" y="9386"/>
                    <a:pt x="520" y="9485"/>
                    <a:pt x="633" y="9584"/>
                  </a:cubicBezTo>
                  <a:cubicBezTo>
                    <a:pt x="748" y="9686"/>
                    <a:pt x="847" y="9705"/>
                    <a:pt x="847" y="9705"/>
                  </a:cubicBezTo>
                  <a:cubicBezTo>
                    <a:pt x="847" y="9705"/>
                    <a:pt x="657" y="10294"/>
                    <a:pt x="847" y="10385"/>
                  </a:cubicBezTo>
                  <a:cubicBezTo>
                    <a:pt x="1010" y="10467"/>
                    <a:pt x="2469" y="10886"/>
                    <a:pt x="2973" y="10886"/>
                  </a:cubicBezTo>
                  <a:cubicBezTo>
                    <a:pt x="3049" y="10886"/>
                    <a:pt x="3104" y="10876"/>
                    <a:pt x="3128" y="10855"/>
                  </a:cubicBezTo>
                  <a:cubicBezTo>
                    <a:pt x="3313" y="10686"/>
                    <a:pt x="3120" y="9788"/>
                    <a:pt x="3120" y="9788"/>
                  </a:cubicBezTo>
                  <a:cubicBezTo>
                    <a:pt x="3120" y="9788"/>
                    <a:pt x="4184" y="7633"/>
                    <a:pt x="4546" y="6435"/>
                  </a:cubicBezTo>
                  <a:cubicBezTo>
                    <a:pt x="4908" y="5237"/>
                    <a:pt x="5479" y="3554"/>
                    <a:pt x="5262" y="2364"/>
                  </a:cubicBezTo>
                  <a:cubicBezTo>
                    <a:pt x="5042" y="1179"/>
                    <a:pt x="3876" y="0"/>
                    <a:pt x="3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1458412" y="2429060"/>
              <a:ext cx="283927" cy="650007"/>
            </a:xfrm>
            <a:custGeom>
              <a:rect b="b" l="l" r="r" t="t"/>
              <a:pathLst>
                <a:path extrusionOk="0" h="5309" w="2319">
                  <a:moveTo>
                    <a:pt x="389" y="1"/>
                  </a:moveTo>
                  <a:lnTo>
                    <a:pt x="389" y="1"/>
                  </a:lnTo>
                  <a:cubicBezTo>
                    <a:pt x="389" y="1"/>
                    <a:pt x="5" y="1188"/>
                    <a:pt x="595" y="1646"/>
                  </a:cubicBezTo>
                  <a:cubicBezTo>
                    <a:pt x="1179" y="2102"/>
                    <a:pt x="1254" y="2132"/>
                    <a:pt x="1254" y="2132"/>
                  </a:cubicBezTo>
                  <a:cubicBezTo>
                    <a:pt x="1254" y="2132"/>
                    <a:pt x="0" y="2394"/>
                    <a:pt x="139" y="2493"/>
                  </a:cubicBezTo>
                  <a:cubicBezTo>
                    <a:pt x="185" y="2527"/>
                    <a:pt x="340" y="2539"/>
                    <a:pt x="527" y="2539"/>
                  </a:cubicBezTo>
                  <a:cubicBezTo>
                    <a:pt x="900" y="2539"/>
                    <a:pt x="1399" y="2493"/>
                    <a:pt x="1399" y="2493"/>
                  </a:cubicBezTo>
                  <a:lnTo>
                    <a:pt x="1399" y="2493"/>
                  </a:lnTo>
                  <a:cubicBezTo>
                    <a:pt x="1399" y="2493"/>
                    <a:pt x="407" y="3466"/>
                    <a:pt x="587" y="3493"/>
                  </a:cubicBezTo>
                  <a:cubicBezTo>
                    <a:pt x="592" y="3494"/>
                    <a:pt x="599" y="3494"/>
                    <a:pt x="605" y="3494"/>
                  </a:cubicBezTo>
                  <a:cubicBezTo>
                    <a:pt x="823" y="3494"/>
                    <a:pt x="1688" y="3086"/>
                    <a:pt x="1689" y="3086"/>
                  </a:cubicBezTo>
                  <a:lnTo>
                    <a:pt x="1689" y="3086"/>
                  </a:lnTo>
                  <a:cubicBezTo>
                    <a:pt x="1689" y="3086"/>
                    <a:pt x="1335" y="5309"/>
                    <a:pt x="1427" y="5309"/>
                  </a:cubicBezTo>
                  <a:cubicBezTo>
                    <a:pt x="1428" y="5309"/>
                    <a:pt x="1430" y="5308"/>
                    <a:pt x="1431" y="5307"/>
                  </a:cubicBezTo>
                  <a:cubicBezTo>
                    <a:pt x="1538" y="5240"/>
                    <a:pt x="2318" y="3086"/>
                    <a:pt x="2292" y="2341"/>
                  </a:cubicBezTo>
                  <a:cubicBezTo>
                    <a:pt x="2262" y="1593"/>
                    <a:pt x="1421" y="942"/>
                    <a:pt x="1364" y="912"/>
                  </a:cubicBezTo>
                  <a:cubicBezTo>
                    <a:pt x="1305" y="885"/>
                    <a:pt x="389" y="1"/>
                    <a:pt x="389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1842977" y="2297811"/>
              <a:ext cx="122" cy="12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1198485" y="3475504"/>
              <a:ext cx="325677" cy="144718"/>
            </a:xfrm>
            <a:custGeom>
              <a:rect b="b" l="l" r="r" t="t"/>
              <a:pathLst>
                <a:path extrusionOk="0" h="1182" w="2660">
                  <a:moveTo>
                    <a:pt x="191" y="1"/>
                  </a:moveTo>
                  <a:cubicBezTo>
                    <a:pt x="191" y="1"/>
                    <a:pt x="0" y="590"/>
                    <a:pt x="191" y="681"/>
                  </a:cubicBezTo>
                  <a:cubicBezTo>
                    <a:pt x="354" y="763"/>
                    <a:pt x="1812" y="1182"/>
                    <a:pt x="2316" y="1182"/>
                  </a:cubicBezTo>
                  <a:cubicBezTo>
                    <a:pt x="2392" y="1182"/>
                    <a:pt x="2447" y="1172"/>
                    <a:pt x="2472" y="1151"/>
                  </a:cubicBezTo>
                  <a:cubicBezTo>
                    <a:pt x="2659" y="982"/>
                    <a:pt x="2466" y="84"/>
                    <a:pt x="2466" y="81"/>
                  </a:cubicBezTo>
                  <a:cubicBezTo>
                    <a:pt x="2352" y="102"/>
                    <a:pt x="2182" y="110"/>
                    <a:pt x="1986" y="110"/>
                  </a:cubicBezTo>
                  <a:cubicBezTo>
                    <a:pt x="1266" y="110"/>
                    <a:pt x="191" y="1"/>
                    <a:pt x="191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1118046" y="3072941"/>
              <a:ext cx="215730" cy="366326"/>
            </a:xfrm>
            <a:custGeom>
              <a:rect b="b" l="l" r="r" t="t"/>
              <a:pathLst>
                <a:path extrusionOk="0" h="2992" w="1762">
                  <a:moveTo>
                    <a:pt x="1762" y="0"/>
                  </a:moveTo>
                  <a:cubicBezTo>
                    <a:pt x="1762" y="0"/>
                    <a:pt x="1762" y="0"/>
                    <a:pt x="1762" y="0"/>
                  </a:cubicBezTo>
                  <a:lnTo>
                    <a:pt x="1762" y="0"/>
                  </a:lnTo>
                  <a:cubicBezTo>
                    <a:pt x="1762" y="0"/>
                    <a:pt x="1762" y="0"/>
                    <a:pt x="1762" y="0"/>
                  </a:cubicBezTo>
                  <a:cubicBezTo>
                    <a:pt x="1762" y="0"/>
                    <a:pt x="1762" y="0"/>
                    <a:pt x="1762" y="0"/>
                  </a:cubicBezTo>
                  <a:close/>
                  <a:moveTo>
                    <a:pt x="1762" y="0"/>
                  </a:moveTo>
                  <a:lnTo>
                    <a:pt x="1762" y="0"/>
                  </a:lnTo>
                  <a:cubicBezTo>
                    <a:pt x="1705" y="46"/>
                    <a:pt x="1" y="1547"/>
                    <a:pt x="100" y="1992"/>
                  </a:cubicBezTo>
                  <a:cubicBezTo>
                    <a:pt x="202" y="2445"/>
                    <a:pt x="698" y="2975"/>
                    <a:pt x="698" y="2975"/>
                  </a:cubicBezTo>
                  <a:cubicBezTo>
                    <a:pt x="755" y="2987"/>
                    <a:pt x="813" y="2992"/>
                    <a:pt x="869" y="2992"/>
                  </a:cubicBezTo>
                  <a:cubicBezTo>
                    <a:pt x="1200" y="2992"/>
                    <a:pt x="1497" y="2820"/>
                    <a:pt x="1534" y="2820"/>
                  </a:cubicBezTo>
                  <a:cubicBezTo>
                    <a:pt x="1579" y="2820"/>
                    <a:pt x="1172" y="2139"/>
                    <a:pt x="1129" y="1665"/>
                  </a:cubicBezTo>
                  <a:cubicBezTo>
                    <a:pt x="1087" y="1191"/>
                    <a:pt x="1751" y="14"/>
                    <a:pt x="1762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1369403" y="2287404"/>
              <a:ext cx="223321" cy="683922"/>
            </a:xfrm>
            <a:custGeom>
              <a:rect b="b" l="l" r="r" t="t"/>
              <a:pathLst>
                <a:path extrusionOk="0" h="5586" w="1824">
                  <a:moveTo>
                    <a:pt x="1823" y="0"/>
                  </a:moveTo>
                  <a:cubicBezTo>
                    <a:pt x="1823" y="0"/>
                    <a:pt x="1035" y="153"/>
                    <a:pt x="708" y="614"/>
                  </a:cubicBezTo>
                  <a:cubicBezTo>
                    <a:pt x="379" y="1075"/>
                    <a:pt x="76" y="2190"/>
                    <a:pt x="89" y="3074"/>
                  </a:cubicBezTo>
                  <a:cubicBezTo>
                    <a:pt x="100" y="3964"/>
                    <a:pt x="1" y="5585"/>
                    <a:pt x="1" y="5585"/>
                  </a:cubicBezTo>
                  <a:lnTo>
                    <a:pt x="539" y="5191"/>
                  </a:lnTo>
                  <a:cubicBezTo>
                    <a:pt x="539" y="5191"/>
                    <a:pt x="400" y="1959"/>
                    <a:pt x="564" y="1423"/>
                  </a:cubicBezTo>
                  <a:cubicBezTo>
                    <a:pt x="727" y="887"/>
                    <a:pt x="1049" y="298"/>
                    <a:pt x="1823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1712340" y="1998338"/>
              <a:ext cx="74930" cy="114844"/>
            </a:xfrm>
            <a:custGeom>
              <a:rect b="b" l="l" r="r" t="t"/>
              <a:pathLst>
                <a:path extrusionOk="0" h="938" w="612">
                  <a:moveTo>
                    <a:pt x="267" y="1"/>
                  </a:moveTo>
                  <a:cubicBezTo>
                    <a:pt x="173" y="1"/>
                    <a:pt x="94" y="43"/>
                    <a:pt x="54" y="139"/>
                  </a:cubicBezTo>
                  <a:cubicBezTo>
                    <a:pt x="0" y="273"/>
                    <a:pt x="70" y="683"/>
                    <a:pt x="220" y="852"/>
                  </a:cubicBezTo>
                  <a:cubicBezTo>
                    <a:pt x="279" y="917"/>
                    <a:pt x="346" y="937"/>
                    <a:pt x="405" y="937"/>
                  </a:cubicBezTo>
                  <a:cubicBezTo>
                    <a:pt x="498" y="937"/>
                    <a:pt x="574" y="887"/>
                    <a:pt x="574" y="887"/>
                  </a:cubicBezTo>
                  <a:lnTo>
                    <a:pt x="612" y="402"/>
                  </a:lnTo>
                  <a:cubicBezTo>
                    <a:pt x="612" y="402"/>
                    <a:pt x="539" y="70"/>
                    <a:pt x="392" y="21"/>
                  </a:cubicBezTo>
                  <a:cubicBezTo>
                    <a:pt x="349" y="8"/>
                    <a:pt x="307" y="1"/>
                    <a:pt x="267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1731073" y="2015111"/>
              <a:ext cx="47995" cy="73583"/>
            </a:xfrm>
            <a:custGeom>
              <a:rect b="b" l="l" r="r" t="t"/>
              <a:pathLst>
                <a:path extrusionOk="0" h="601" w="392">
                  <a:moveTo>
                    <a:pt x="159" y="0"/>
                  </a:moveTo>
                  <a:cubicBezTo>
                    <a:pt x="134" y="0"/>
                    <a:pt x="107" y="7"/>
                    <a:pt x="78" y="24"/>
                  </a:cubicBezTo>
                  <a:cubicBezTo>
                    <a:pt x="14" y="59"/>
                    <a:pt x="0" y="147"/>
                    <a:pt x="8" y="160"/>
                  </a:cubicBezTo>
                  <a:cubicBezTo>
                    <a:pt x="12" y="167"/>
                    <a:pt x="17" y="171"/>
                    <a:pt x="22" y="171"/>
                  </a:cubicBezTo>
                  <a:cubicBezTo>
                    <a:pt x="46" y="171"/>
                    <a:pt x="81" y="93"/>
                    <a:pt x="107" y="64"/>
                  </a:cubicBezTo>
                  <a:cubicBezTo>
                    <a:pt x="128" y="44"/>
                    <a:pt x="146" y="34"/>
                    <a:pt x="162" y="34"/>
                  </a:cubicBezTo>
                  <a:cubicBezTo>
                    <a:pt x="174" y="34"/>
                    <a:pt x="184" y="39"/>
                    <a:pt x="193" y="50"/>
                  </a:cubicBezTo>
                  <a:cubicBezTo>
                    <a:pt x="209" y="72"/>
                    <a:pt x="260" y="179"/>
                    <a:pt x="276" y="257"/>
                  </a:cubicBezTo>
                  <a:cubicBezTo>
                    <a:pt x="261" y="251"/>
                    <a:pt x="244" y="248"/>
                    <a:pt x="229" y="248"/>
                  </a:cubicBezTo>
                  <a:cubicBezTo>
                    <a:pt x="219" y="248"/>
                    <a:pt x="209" y="249"/>
                    <a:pt x="201" y="251"/>
                  </a:cubicBezTo>
                  <a:cubicBezTo>
                    <a:pt x="153" y="260"/>
                    <a:pt x="91" y="310"/>
                    <a:pt x="105" y="367"/>
                  </a:cubicBezTo>
                  <a:cubicBezTo>
                    <a:pt x="108" y="375"/>
                    <a:pt x="115" y="380"/>
                    <a:pt x="121" y="380"/>
                  </a:cubicBezTo>
                  <a:cubicBezTo>
                    <a:pt x="125" y="380"/>
                    <a:pt x="129" y="379"/>
                    <a:pt x="132" y="375"/>
                  </a:cubicBezTo>
                  <a:cubicBezTo>
                    <a:pt x="153" y="345"/>
                    <a:pt x="161" y="313"/>
                    <a:pt x="199" y="297"/>
                  </a:cubicBezTo>
                  <a:cubicBezTo>
                    <a:pt x="211" y="294"/>
                    <a:pt x="222" y="293"/>
                    <a:pt x="233" y="293"/>
                  </a:cubicBezTo>
                  <a:cubicBezTo>
                    <a:pt x="241" y="293"/>
                    <a:pt x="249" y="293"/>
                    <a:pt x="258" y="294"/>
                  </a:cubicBezTo>
                  <a:cubicBezTo>
                    <a:pt x="209" y="308"/>
                    <a:pt x="153" y="385"/>
                    <a:pt x="153" y="444"/>
                  </a:cubicBezTo>
                  <a:cubicBezTo>
                    <a:pt x="155" y="511"/>
                    <a:pt x="218" y="600"/>
                    <a:pt x="288" y="600"/>
                  </a:cubicBezTo>
                  <a:cubicBezTo>
                    <a:pt x="300" y="600"/>
                    <a:pt x="312" y="598"/>
                    <a:pt x="325" y="592"/>
                  </a:cubicBezTo>
                  <a:cubicBezTo>
                    <a:pt x="386" y="562"/>
                    <a:pt x="392" y="471"/>
                    <a:pt x="370" y="383"/>
                  </a:cubicBezTo>
                  <a:cubicBezTo>
                    <a:pt x="351" y="297"/>
                    <a:pt x="263" y="45"/>
                    <a:pt x="233" y="24"/>
                  </a:cubicBezTo>
                  <a:cubicBezTo>
                    <a:pt x="216" y="10"/>
                    <a:pt x="190" y="0"/>
                    <a:pt x="159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1702423" y="2336500"/>
              <a:ext cx="176062" cy="44444"/>
            </a:xfrm>
            <a:custGeom>
              <a:rect b="b" l="l" r="r" t="t"/>
              <a:pathLst>
                <a:path extrusionOk="0" h="363" w="1438">
                  <a:moveTo>
                    <a:pt x="25" y="0"/>
                  </a:moveTo>
                  <a:cubicBezTo>
                    <a:pt x="9" y="0"/>
                    <a:pt x="0" y="2"/>
                    <a:pt x="1" y="6"/>
                  </a:cubicBezTo>
                  <a:cubicBezTo>
                    <a:pt x="17" y="97"/>
                    <a:pt x="970" y="363"/>
                    <a:pt x="1058" y="363"/>
                  </a:cubicBezTo>
                  <a:cubicBezTo>
                    <a:pt x="1059" y="363"/>
                    <a:pt x="1059" y="363"/>
                    <a:pt x="1060" y="363"/>
                  </a:cubicBezTo>
                  <a:cubicBezTo>
                    <a:pt x="1140" y="355"/>
                    <a:pt x="1438" y="95"/>
                    <a:pt x="1395" y="25"/>
                  </a:cubicBezTo>
                  <a:cubicBezTo>
                    <a:pt x="1389" y="15"/>
                    <a:pt x="1378" y="11"/>
                    <a:pt x="1364" y="11"/>
                  </a:cubicBezTo>
                  <a:cubicBezTo>
                    <a:pt x="1277" y="11"/>
                    <a:pt x="1060" y="181"/>
                    <a:pt x="1060" y="181"/>
                  </a:cubicBezTo>
                  <a:cubicBezTo>
                    <a:pt x="1060" y="181"/>
                    <a:pt x="182" y="0"/>
                    <a:pt x="25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1304146" y="2288017"/>
              <a:ext cx="285396" cy="784319"/>
            </a:xfrm>
            <a:custGeom>
              <a:rect b="b" l="l" r="r" t="t"/>
              <a:pathLst>
                <a:path extrusionOk="0" h="6406" w="2331">
                  <a:moveTo>
                    <a:pt x="2294" y="0"/>
                  </a:moveTo>
                  <a:cubicBezTo>
                    <a:pt x="2292" y="0"/>
                    <a:pt x="2291" y="0"/>
                    <a:pt x="2289" y="0"/>
                  </a:cubicBezTo>
                  <a:cubicBezTo>
                    <a:pt x="1855" y="73"/>
                    <a:pt x="1520" y="252"/>
                    <a:pt x="1239" y="601"/>
                  </a:cubicBezTo>
                  <a:cubicBezTo>
                    <a:pt x="920" y="992"/>
                    <a:pt x="775" y="1483"/>
                    <a:pt x="705" y="1976"/>
                  </a:cubicBezTo>
                  <a:cubicBezTo>
                    <a:pt x="622" y="2568"/>
                    <a:pt x="617" y="3171"/>
                    <a:pt x="590" y="3766"/>
                  </a:cubicBezTo>
                  <a:cubicBezTo>
                    <a:pt x="563" y="4364"/>
                    <a:pt x="507" y="4972"/>
                    <a:pt x="518" y="5570"/>
                  </a:cubicBezTo>
                  <a:cubicBezTo>
                    <a:pt x="384" y="5680"/>
                    <a:pt x="242" y="5789"/>
                    <a:pt x="142" y="5923"/>
                  </a:cubicBezTo>
                  <a:cubicBezTo>
                    <a:pt x="33" y="6071"/>
                    <a:pt x="0" y="6403"/>
                    <a:pt x="260" y="6406"/>
                  </a:cubicBezTo>
                  <a:cubicBezTo>
                    <a:pt x="290" y="6406"/>
                    <a:pt x="295" y="6368"/>
                    <a:pt x="279" y="6350"/>
                  </a:cubicBezTo>
                  <a:cubicBezTo>
                    <a:pt x="46" y="6106"/>
                    <a:pt x="397" y="5851"/>
                    <a:pt x="609" y="5682"/>
                  </a:cubicBezTo>
                  <a:lnTo>
                    <a:pt x="611" y="5680"/>
                  </a:lnTo>
                  <a:cubicBezTo>
                    <a:pt x="636" y="5658"/>
                    <a:pt x="657" y="5642"/>
                    <a:pt x="676" y="5626"/>
                  </a:cubicBezTo>
                  <a:cubicBezTo>
                    <a:pt x="853" y="5468"/>
                    <a:pt x="1081" y="5320"/>
                    <a:pt x="1198" y="5109"/>
                  </a:cubicBezTo>
                  <a:cubicBezTo>
                    <a:pt x="1210" y="5090"/>
                    <a:pt x="1192" y="5064"/>
                    <a:pt x="1171" y="5064"/>
                  </a:cubicBezTo>
                  <a:cubicBezTo>
                    <a:pt x="1168" y="5064"/>
                    <a:pt x="1164" y="5064"/>
                    <a:pt x="1161" y="5066"/>
                  </a:cubicBezTo>
                  <a:cubicBezTo>
                    <a:pt x="963" y="5144"/>
                    <a:pt x="804" y="5320"/>
                    <a:pt x="649" y="5462"/>
                  </a:cubicBezTo>
                  <a:cubicBezTo>
                    <a:pt x="692" y="4975"/>
                    <a:pt x="684" y="4484"/>
                    <a:pt x="705" y="3996"/>
                  </a:cubicBezTo>
                  <a:cubicBezTo>
                    <a:pt x="729" y="3460"/>
                    <a:pt x="735" y="2922"/>
                    <a:pt x="772" y="2386"/>
                  </a:cubicBezTo>
                  <a:cubicBezTo>
                    <a:pt x="804" y="1890"/>
                    <a:pt x="893" y="1383"/>
                    <a:pt x="1137" y="946"/>
                  </a:cubicBezTo>
                  <a:cubicBezTo>
                    <a:pt x="1367" y="531"/>
                    <a:pt x="1801" y="116"/>
                    <a:pt x="2297" y="57"/>
                  </a:cubicBezTo>
                  <a:cubicBezTo>
                    <a:pt x="2298" y="57"/>
                    <a:pt x="2299" y="57"/>
                    <a:pt x="2299" y="57"/>
                  </a:cubicBezTo>
                  <a:cubicBezTo>
                    <a:pt x="2331" y="57"/>
                    <a:pt x="2329" y="0"/>
                    <a:pt x="2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1824490" y="1955241"/>
              <a:ext cx="277193" cy="64034"/>
            </a:xfrm>
            <a:custGeom>
              <a:rect b="b" l="l" r="r" t="t"/>
              <a:pathLst>
                <a:path extrusionOk="0" h="523" w="2264">
                  <a:moveTo>
                    <a:pt x="2189" y="0"/>
                  </a:moveTo>
                  <a:cubicBezTo>
                    <a:pt x="2181" y="0"/>
                    <a:pt x="2173" y="2"/>
                    <a:pt x="2164" y="6"/>
                  </a:cubicBezTo>
                  <a:cubicBezTo>
                    <a:pt x="1818" y="154"/>
                    <a:pt x="1515" y="304"/>
                    <a:pt x="1137" y="368"/>
                  </a:cubicBezTo>
                  <a:cubicBezTo>
                    <a:pt x="967" y="396"/>
                    <a:pt x="795" y="409"/>
                    <a:pt x="624" y="409"/>
                  </a:cubicBezTo>
                  <a:cubicBezTo>
                    <a:pt x="432" y="409"/>
                    <a:pt x="240" y="392"/>
                    <a:pt x="49" y="360"/>
                  </a:cubicBezTo>
                  <a:cubicBezTo>
                    <a:pt x="48" y="360"/>
                    <a:pt x="46" y="360"/>
                    <a:pt x="44" y="360"/>
                  </a:cubicBezTo>
                  <a:cubicBezTo>
                    <a:pt x="11" y="360"/>
                    <a:pt x="0" y="409"/>
                    <a:pt x="36" y="416"/>
                  </a:cubicBezTo>
                  <a:cubicBezTo>
                    <a:pt x="275" y="486"/>
                    <a:pt x="542" y="523"/>
                    <a:pt x="814" y="523"/>
                  </a:cubicBezTo>
                  <a:cubicBezTo>
                    <a:pt x="1318" y="523"/>
                    <a:pt x="1836" y="394"/>
                    <a:pt x="2218" y="105"/>
                  </a:cubicBezTo>
                  <a:cubicBezTo>
                    <a:pt x="2264" y="71"/>
                    <a:pt x="2238" y="0"/>
                    <a:pt x="2189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2212115" y="2757428"/>
              <a:ext cx="371590" cy="170185"/>
            </a:xfrm>
            <a:custGeom>
              <a:rect b="b" l="l" r="r" t="t"/>
              <a:pathLst>
                <a:path extrusionOk="0" h="1390" w="3035">
                  <a:moveTo>
                    <a:pt x="758" y="0"/>
                  </a:moveTo>
                  <a:cubicBezTo>
                    <a:pt x="505" y="0"/>
                    <a:pt x="248" y="5"/>
                    <a:pt x="0" y="18"/>
                  </a:cubicBezTo>
                  <a:cubicBezTo>
                    <a:pt x="14" y="120"/>
                    <a:pt x="8" y="530"/>
                    <a:pt x="46" y="905"/>
                  </a:cubicBezTo>
                  <a:cubicBezTo>
                    <a:pt x="65" y="1090"/>
                    <a:pt x="91" y="1264"/>
                    <a:pt x="137" y="1390"/>
                  </a:cubicBezTo>
                  <a:cubicBezTo>
                    <a:pt x="1080" y="1245"/>
                    <a:pt x="2308" y="1015"/>
                    <a:pt x="3034" y="776"/>
                  </a:cubicBezTo>
                  <a:cubicBezTo>
                    <a:pt x="3034" y="707"/>
                    <a:pt x="3010" y="626"/>
                    <a:pt x="2973" y="548"/>
                  </a:cubicBezTo>
                  <a:cubicBezTo>
                    <a:pt x="2871" y="315"/>
                    <a:pt x="2675" y="79"/>
                    <a:pt x="2675" y="79"/>
                  </a:cubicBezTo>
                  <a:cubicBezTo>
                    <a:pt x="2675" y="79"/>
                    <a:pt x="2654" y="77"/>
                    <a:pt x="2613" y="74"/>
                  </a:cubicBezTo>
                  <a:cubicBezTo>
                    <a:pt x="2389" y="55"/>
                    <a:pt x="1599" y="0"/>
                    <a:pt x="758" y="0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2531422" y="2670255"/>
              <a:ext cx="204834" cy="183163"/>
            </a:xfrm>
            <a:custGeom>
              <a:rect b="b" l="l" r="r" t="t"/>
              <a:pathLst>
                <a:path extrusionOk="0" h="1496" w="1673">
                  <a:moveTo>
                    <a:pt x="917" y="1"/>
                  </a:moveTo>
                  <a:cubicBezTo>
                    <a:pt x="780" y="1"/>
                    <a:pt x="528" y="210"/>
                    <a:pt x="528" y="210"/>
                  </a:cubicBezTo>
                  <a:cubicBezTo>
                    <a:pt x="528" y="210"/>
                    <a:pt x="413" y="158"/>
                    <a:pt x="294" y="158"/>
                  </a:cubicBezTo>
                  <a:cubicBezTo>
                    <a:pt x="258" y="158"/>
                    <a:pt x="221" y="162"/>
                    <a:pt x="188" y="175"/>
                  </a:cubicBezTo>
                  <a:cubicBezTo>
                    <a:pt x="78" y="215"/>
                    <a:pt x="11" y="665"/>
                    <a:pt x="0" y="786"/>
                  </a:cubicBezTo>
                  <a:lnTo>
                    <a:pt x="0" y="813"/>
                  </a:lnTo>
                  <a:cubicBezTo>
                    <a:pt x="19" y="974"/>
                    <a:pt x="88" y="1164"/>
                    <a:pt x="188" y="1306"/>
                  </a:cubicBezTo>
                  <a:cubicBezTo>
                    <a:pt x="255" y="1402"/>
                    <a:pt x="340" y="1472"/>
                    <a:pt x="424" y="1488"/>
                  </a:cubicBezTo>
                  <a:cubicBezTo>
                    <a:pt x="451" y="1493"/>
                    <a:pt x="491" y="1496"/>
                    <a:pt x="539" y="1496"/>
                  </a:cubicBezTo>
                  <a:cubicBezTo>
                    <a:pt x="862" y="1496"/>
                    <a:pt x="1567" y="1389"/>
                    <a:pt x="1613" y="1298"/>
                  </a:cubicBezTo>
                  <a:cubicBezTo>
                    <a:pt x="1667" y="1193"/>
                    <a:pt x="1528" y="1054"/>
                    <a:pt x="1528" y="1054"/>
                  </a:cubicBezTo>
                  <a:cubicBezTo>
                    <a:pt x="1528" y="1054"/>
                    <a:pt x="1672" y="856"/>
                    <a:pt x="1619" y="775"/>
                  </a:cubicBezTo>
                  <a:cubicBezTo>
                    <a:pt x="1619" y="773"/>
                    <a:pt x="1619" y="773"/>
                    <a:pt x="1616" y="770"/>
                  </a:cubicBezTo>
                  <a:cubicBezTo>
                    <a:pt x="1563" y="684"/>
                    <a:pt x="1394" y="631"/>
                    <a:pt x="1394" y="631"/>
                  </a:cubicBezTo>
                  <a:cubicBezTo>
                    <a:pt x="1394" y="631"/>
                    <a:pt x="1471" y="443"/>
                    <a:pt x="1364" y="344"/>
                  </a:cubicBezTo>
                  <a:cubicBezTo>
                    <a:pt x="1280" y="268"/>
                    <a:pt x="1147" y="260"/>
                    <a:pt x="1093" y="260"/>
                  </a:cubicBezTo>
                  <a:cubicBezTo>
                    <a:pt x="1078" y="260"/>
                    <a:pt x="1069" y="261"/>
                    <a:pt x="1069" y="261"/>
                  </a:cubicBezTo>
                  <a:cubicBezTo>
                    <a:pt x="1069" y="261"/>
                    <a:pt x="1077" y="49"/>
                    <a:pt x="951" y="6"/>
                  </a:cubicBezTo>
                  <a:cubicBezTo>
                    <a:pt x="941" y="2"/>
                    <a:pt x="930" y="1"/>
                    <a:pt x="917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2217380" y="2763795"/>
              <a:ext cx="518880" cy="163818"/>
            </a:xfrm>
            <a:custGeom>
              <a:rect b="b" l="l" r="r" t="t"/>
              <a:pathLst>
                <a:path extrusionOk="0" h="1338" w="4238">
                  <a:moveTo>
                    <a:pt x="4181" y="1"/>
                  </a:moveTo>
                  <a:cubicBezTo>
                    <a:pt x="3972" y="105"/>
                    <a:pt x="3404" y="354"/>
                    <a:pt x="2924" y="494"/>
                  </a:cubicBezTo>
                  <a:cubicBezTo>
                    <a:pt x="2865" y="510"/>
                    <a:pt x="2806" y="529"/>
                    <a:pt x="2750" y="542"/>
                  </a:cubicBezTo>
                  <a:cubicBezTo>
                    <a:pt x="2659" y="563"/>
                    <a:pt x="2576" y="582"/>
                    <a:pt x="2498" y="590"/>
                  </a:cubicBezTo>
                  <a:cubicBezTo>
                    <a:pt x="2075" y="636"/>
                    <a:pt x="609" y="786"/>
                    <a:pt x="0" y="853"/>
                  </a:cubicBezTo>
                  <a:cubicBezTo>
                    <a:pt x="19" y="1038"/>
                    <a:pt x="46" y="1212"/>
                    <a:pt x="91" y="1338"/>
                  </a:cubicBezTo>
                  <a:cubicBezTo>
                    <a:pt x="1035" y="1193"/>
                    <a:pt x="2262" y="963"/>
                    <a:pt x="2989" y="724"/>
                  </a:cubicBezTo>
                  <a:cubicBezTo>
                    <a:pt x="3016" y="729"/>
                    <a:pt x="3056" y="732"/>
                    <a:pt x="3104" y="732"/>
                  </a:cubicBezTo>
                  <a:cubicBezTo>
                    <a:pt x="3427" y="732"/>
                    <a:pt x="4132" y="625"/>
                    <a:pt x="4178" y="534"/>
                  </a:cubicBezTo>
                  <a:cubicBezTo>
                    <a:pt x="4232" y="429"/>
                    <a:pt x="4093" y="290"/>
                    <a:pt x="4093" y="290"/>
                  </a:cubicBezTo>
                  <a:cubicBezTo>
                    <a:pt x="4093" y="290"/>
                    <a:pt x="4237" y="92"/>
                    <a:pt x="4184" y="9"/>
                  </a:cubicBezTo>
                  <a:cubicBezTo>
                    <a:pt x="4184" y="6"/>
                    <a:pt x="4184" y="6"/>
                    <a:pt x="4181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2314470" y="2745430"/>
              <a:ext cx="244625" cy="167858"/>
            </a:xfrm>
            <a:custGeom>
              <a:rect b="b" l="l" r="r" t="t"/>
              <a:pathLst>
                <a:path extrusionOk="0" h="1371" w="1998">
                  <a:moveTo>
                    <a:pt x="419" y="0"/>
                  </a:moveTo>
                  <a:cubicBezTo>
                    <a:pt x="319" y="0"/>
                    <a:pt x="234" y="0"/>
                    <a:pt x="172" y="3"/>
                  </a:cubicBezTo>
                  <a:cubicBezTo>
                    <a:pt x="116" y="9"/>
                    <a:pt x="76" y="11"/>
                    <a:pt x="65" y="17"/>
                  </a:cubicBezTo>
                  <a:cubicBezTo>
                    <a:pt x="14" y="43"/>
                    <a:pt x="0" y="413"/>
                    <a:pt x="102" y="821"/>
                  </a:cubicBezTo>
                  <a:cubicBezTo>
                    <a:pt x="143" y="992"/>
                    <a:pt x="202" y="1166"/>
                    <a:pt x="285" y="1327"/>
                  </a:cubicBezTo>
                  <a:cubicBezTo>
                    <a:pt x="301" y="1353"/>
                    <a:pt x="326" y="1371"/>
                    <a:pt x="354" y="1371"/>
                  </a:cubicBezTo>
                  <a:cubicBezTo>
                    <a:pt x="358" y="1371"/>
                    <a:pt x="361" y="1371"/>
                    <a:pt x="365" y="1370"/>
                  </a:cubicBezTo>
                  <a:cubicBezTo>
                    <a:pt x="416" y="1365"/>
                    <a:pt x="470" y="1362"/>
                    <a:pt x="520" y="1354"/>
                  </a:cubicBezTo>
                  <a:cubicBezTo>
                    <a:pt x="579" y="1343"/>
                    <a:pt x="641" y="1338"/>
                    <a:pt x="700" y="1327"/>
                  </a:cubicBezTo>
                  <a:cubicBezTo>
                    <a:pt x="1333" y="1228"/>
                    <a:pt x="1968" y="1008"/>
                    <a:pt x="1997" y="981"/>
                  </a:cubicBezTo>
                  <a:cubicBezTo>
                    <a:pt x="1995" y="901"/>
                    <a:pt x="1944" y="724"/>
                    <a:pt x="1879" y="550"/>
                  </a:cubicBezTo>
                  <a:cubicBezTo>
                    <a:pt x="1807" y="346"/>
                    <a:pt x="1718" y="140"/>
                    <a:pt x="1668" y="97"/>
                  </a:cubicBezTo>
                  <a:cubicBezTo>
                    <a:pt x="1601" y="41"/>
                    <a:pt x="872" y="3"/>
                    <a:pt x="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2326958" y="2812646"/>
              <a:ext cx="232137" cy="100642"/>
            </a:xfrm>
            <a:custGeom>
              <a:rect b="b" l="l" r="r" t="t"/>
              <a:pathLst>
                <a:path extrusionOk="0" h="822" w="1896">
                  <a:moveTo>
                    <a:pt x="1777" y="1"/>
                  </a:moveTo>
                  <a:cubicBezTo>
                    <a:pt x="1316" y="122"/>
                    <a:pt x="499" y="325"/>
                    <a:pt x="325" y="336"/>
                  </a:cubicBezTo>
                  <a:cubicBezTo>
                    <a:pt x="321" y="336"/>
                    <a:pt x="317" y="336"/>
                    <a:pt x="313" y="336"/>
                  </a:cubicBezTo>
                  <a:cubicBezTo>
                    <a:pt x="221" y="336"/>
                    <a:pt x="106" y="308"/>
                    <a:pt x="0" y="272"/>
                  </a:cubicBezTo>
                  <a:lnTo>
                    <a:pt x="0" y="272"/>
                  </a:lnTo>
                  <a:cubicBezTo>
                    <a:pt x="41" y="443"/>
                    <a:pt x="100" y="617"/>
                    <a:pt x="183" y="778"/>
                  </a:cubicBezTo>
                  <a:cubicBezTo>
                    <a:pt x="199" y="804"/>
                    <a:pt x="224" y="822"/>
                    <a:pt x="252" y="822"/>
                  </a:cubicBezTo>
                  <a:cubicBezTo>
                    <a:pt x="256" y="822"/>
                    <a:pt x="259" y="822"/>
                    <a:pt x="263" y="821"/>
                  </a:cubicBezTo>
                  <a:cubicBezTo>
                    <a:pt x="314" y="816"/>
                    <a:pt x="368" y="813"/>
                    <a:pt x="418" y="805"/>
                  </a:cubicBezTo>
                  <a:cubicBezTo>
                    <a:pt x="477" y="794"/>
                    <a:pt x="539" y="789"/>
                    <a:pt x="598" y="778"/>
                  </a:cubicBezTo>
                  <a:cubicBezTo>
                    <a:pt x="1231" y="679"/>
                    <a:pt x="1866" y="459"/>
                    <a:pt x="1895" y="432"/>
                  </a:cubicBezTo>
                  <a:cubicBezTo>
                    <a:pt x="1893" y="352"/>
                    <a:pt x="1842" y="175"/>
                    <a:pt x="1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2493713" y="2667684"/>
              <a:ext cx="155003" cy="110069"/>
            </a:xfrm>
            <a:custGeom>
              <a:rect b="b" l="l" r="r" t="t"/>
              <a:pathLst>
                <a:path extrusionOk="0" h="899" w="1266">
                  <a:moveTo>
                    <a:pt x="1229" y="0"/>
                  </a:moveTo>
                  <a:cubicBezTo>
                    <a:pt x="1215" y="0"/>
                    <a:pt x="1190" y="5"/>
                    <a:pt x="1150" y="16"/>
                  </a:cubicBezTo>
                  <a:cubicBezTo>
                    <a:pt x="1013" y="57"/>
                    <a:pt x="131" y="737"/>
                    <a:pt x="35" y="820"/>
                  </a:cubicBezTo>
                  <a:cubicBezTo>
                    <a:pt x="1" y="852"/>
                    <a:pt x="24" y="898"/>
                    <a:pt x="81" y="898"/>
                  </a:cubicBezTo>
                  <a:cubicBezTo>
                    <a:pt x="92" y="898"/>
                    <a:pt x="104" y="897"/>
                    <a:pt x="118" y="893"/>
                  </a:cubicBezTo>
                  <a:cubicBezTo>
                    <a:pt x="206" y="866"/>
                    <a:pt x="1230" y="30"/>
                    <a:pt x="1230" y="30"/>
                  </a:cubicBezTo>
                  <a:cubicBezTo>
                    <a:pt x="1230" y="30"/>
                    <a:pt x="1265" y="0"/>
                    <a:pt x="1229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2525790" y="2828195"/>
              <a:ext cx="210956" cy="35873"/>
            </a:xfrm>
            <a:custGeom>
              <a:rect b="b" l="l" r="r" t="t"/>
              <a:pathLst>
                <a:path extrusionOk="0" h="293" w="1723">
                  <a:moveTo>
                    <a:pt x="1586" y="1"/>
                  </a:moveTo>
                  <a:cubicBezTo>
                    <a:pt x="1235" y="1"/>
                    <a:pt x="146" y="177"/>
                    <a:pt x="65" y="206"/>
                  </a:cubicBezTo>
                  <a:cubicBezTo>
                    <a:pt x="0" y="225"/>
                    <a:pt x="30" y="284"/>
                    <a:pt x="121" y="292"/>
                  </a:cubicBezTo>
                  <a:cubicBezTo>
                    <a:pt x="124" y="292"/>
                    <a:pt x="128" y="293"/>
                    <a:pt x="133" y="293"/>
                  </a:cubicBezTo>
                  <a:cubicBezTo>
                    <a:pt x="302" y="293"/>
                    <a:pt x="1723" y="133"/>
                    <a:pt x="1694" y="21"/>
                  </a:cubicBezTo>
                  <a:cubicBezTo>
                    <a:pt x="1691" y="7"/>
                    <a:pt x="1652" y="1"/>
                    <a:pt x="1586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1490490" y="2369313"/>
              <a:ext cx="745139" cy="569812"/>
            </a:xfrm>
            <a:custGeom>
              <a:rect b="b" l="l" r="r" t="t"/>
              <a:pathLst>
                <a:path extrusionOk="0" h="4654" w="6086">
                  <a:moveTo>
                    <a:pt x="6085" y="4611"/>
                  </a:moveTo>
                  <a:cubicBezTo>
                    <a:pt x="6085" y="4611"/>
                    <a:pt x="6085" y="4611"/>
                    <a:pt x="6085" y="4611"/>
                  </a:cubicBezTo>
                  <a:lnTo>
                    <a:pt x="6085" y="4611"/>
                  </a:lnTo>
                  <a:lnTo>
                    <a:pt x="6085" y="4611"/>
                  </a:lnTo>
                  <a:cubicBezTo>
                    <a:pt x="6085" y="4611"/>
                    <a:pt x="6086" y="4611"/>
                    <a:pt x="6085" y="4611"/>
                  </a:cubicBezTo>
                  <a:close/>
                  <a:moveTo>
                    <a:pt x="741" y="1"/>
                  </a:moveTo>
                  <a:cubicBezTo>
                    <a:pt x="662" y="1"/>
                    <a:pt x="590" y="14"/>
                    <a:pt x="526" y="41"/>
                  </a:cubicBezTo>
                  <a:cubicBezTo>
                    <a:pt x="175" y="191"/>
                    <a:pt x="1" y="601"/>
                    <a:pt x="156" y="995"/>
                  </a:cubicBezTo>
                  <a:cubicBezTo>
                    <a:pt x="312" y="1392"/>
                    <a:pt x="1531" y="2882"/>
                    <a:pt x="3027" y="3858"/>
                  </a:cubicBezTo>
                  <a:cubicBezTo>
                    <a:pt x="4042" y="4522"/>
                    <a:pt x="4377" y="4581"/>
                    <a:pt x="4562" y="4587"/>
                  </a:cubicBezTo>
                  <a:cubicBezTo>
                    <a:pt x="4638" y="4589"/>
                    <a:pt x="4869" y="4653"/>
                    <a:pt x="5211" y="4653"/>
                  </a:cubicBezTo>
                  <a:cubicBezTo>
                    <a:pt x="5247" y="4653"/>
                    <a:pt x="5283" y="4653"/>
                    <a:pt x="5321" y="4651"/>
                  </a:cubicBezTo>
                  <a:cubicBezTo>
                    <a:pt x="5524" y="4643"/>
                    <a:pt x="6062" y="4611"/>
                    <a:pt x="6085" y="4611"/>
                  </a:cubicBezTo>
                  <a:lnTo>
                    <a:pt x="6085" y="4611"/>
                  </a:lnTo>
                  <a:lnTo>
                    <a:pt x="5953" y="3148"/>
                  </a:lnTo>
                  <a:cubicBezTo>
                    <a:pt x="5884" y="3142"/>
                    <a:pt x="5814" y="3140"/>
                    <a:pt x="5746" y="3140"/>
                  </a:cubicBezTo>
                  <a:cubicBezTo>
                    <a:pt x="5457" y="3140"/>
                    <a:pt x="5198" y="3180"/>
                    <a:pt x="5120" y="3204"/>
                  </a:cubicBezTo>
                  <a:cubicBezTo>
                    <a:pt x="5089" y="3114"/>
                    <a:pt x="5060" y="3037"/>
                    <a:pt x="4958" y="3037"/>
                  </a:cubicBezTo>
                  <a:cubicBezTo>
                    <a:pt x="4926" y="3037"/>
                    <a:pt x="4887" y="3044"/>
                    <a:pt x="4838" y="3062"/>
                  </a:cubicBezTo>
                  <a:cubicBezTo>
                    <a:pt x="4844" y="2935"/>
                    <a:pt x="4717" y="2914"/>
                    <a:pt x="4629" y="2914"/>
                  </a:cubicBezTo>
                  <a:cubicBezTo>
                    <a:pt x="4582" y="2914"/>
                    <a:pt x="4546" y="2920"/>
                    <a:pt x="4546" y="2920"/>
                  </a:cubicBezTo>
                  <a:cubicBezTo>
                    <a:pt x="4546" y="2920"/>
                    <a:pt x="1917" y="1"/>
                    <a:pt x="7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2329529" y="2745430"/>
              <a:ext cx="70645" cy="165777"/>
            </a:xfrm>
            <a:custGeom>
              <a:rect b="b" l="l" r="r" t="t"/>
              <a:pathLst>
                <a:path extrusionOk="0" h="1354" w="577">
                  <a:moveTo>
                    <a:pt x="298" y="0"/>
                  </a:moveTo>
                  <a:cubicBezTo>
                    <a:pt x="199" y="0"/>
                    <a:pt x="116" y="0"/>
                    <a:pt x="52" y="3"/>
                  </a:cubicBezTo>
                  <a:cubicBezTo>
                    <a:pt x="33" y="148"/>
                    <a:pt x="1" y="459"/>
                    <a:pt x="105" y="778"/>
                  </a:cubicBezTo>
                  <a:cubicBezTo>
                    <a:pt x="194" y="1043"/>
                    <a:pt x="317" y="1244"/>
                    <a:pt x="397" y="1354"/>
                  </a:cubicBezTo>
                  <a:cubicBezTo>
                    <a:pt x="456" y="1343"/>
                    <a:pt x="518" y="1338"/>
                    <a:pt x="577" y="1327"/>
                  </a:cubicBezTo>
                  <a:cubicBezTo>
                    <a:pt x="497" y="1201"/>
                    <a:pt x="365" y="963"/>
                    <a:pt x="333" y="740"/>
                  </a:cubicBezTo>
                  <a:cubicBezTo>
                    <a:pt x="293" y="486"/>
                    <a:pt x="296" y="148"/>
                    <a:pt x="298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1957820" y="2748001"/>
              <a:ext cx="139209" cy="98683"/>
            </a:xfrm>
            <a:custGeom>
              <a:rect b="b" l="l" r="r" t="t"/>
              <a:pathLst>
                <a:path extrusionOk="0" h="806" w="1137">
                  <a:moveTo>
                    <a:pt x="947" y="1"/>
                  </a:moveTo>
                  <a:cubicBezTo>
                    <a:pt x="925" y="1"/>
                    <a:pt x="891" y="22"/>
                    <a:pt x="804" y="73"/>
                  </a:cubicBezTo>
                  <a:cubicBezTo>
                    <a:pt x="740" y="111"/>
                    <a:pt x="0" y="564"/>
                    <a:pt x="263" y="663"/>
                  </a:cubicBezTo>
                  <a:cubicBezTo>
                    <a:pt x="287" y="672"/>
                    <a:pt x="311" y="676"/>
                    <a:pt x="337" y="676"/>
                  </a:cubicBezTo>
                  <a:cubicBezTo>
                    <a:pt x="597" y="676"/>
                    <a:pt x="930" y="245"/>
                    <a:pt x="930" y="245"/>
                  </a:cubicBezTo>
                  <a:lnTo>
                    <a:pt x="930" y="245"/>
                  </a:lnTo>
                  <a:cubicBezTo>
                    <a:pt x="930" y="245"/>
                    <a:pt x="563" y="805"/>
                    <a:pt x="757" y="805"/>
                  </a:cubicBezTo>
                  <a:cubicBezTo>
                    <a:pt x="759" y="805"/>
                    <a:pt x="760" y="805"/>
                    <a:pt x="761" y="805"/>
                  </a:cubicBezTo>
                  <a:cubicBezTo>
                    <a:pt x="968" y="794"/>
                    <a:pt x="1137" y="156"/>
                    <a:pt x="1037" y="76"/>
                  </a:cubicBezTo>
                  <a:cubicBezTo>
                    <a:pt x="981" y="31"/>
                    <a:pt x="973" y="1"/>
                    <a:pt x="947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2409723" y="2677234"/>
              <a:ext cx="150962" cy="109090"/>
            </a:xfrm>
            <a:custGeom>
              <a:rect b="b" l="l" r="r" t="t"/>
              <a:pathLst>
                <a:path extrusionOk="0" h="891" w="1233">
                  <a:moveTo>
                    <a:pt x="396" y="1"/>
                  </a:moveTo>
                  <a:cubicBezTo>
                    <a:pt x="354" y="1"/>
                    <a:pt x="303" y="29"/>
                    <a:pt x="241" y="113"/>
                  </a:cubicBezTo>
                  <a:cubicBezTo>
                    <a:pt x="241" y="113"/>
                    <a:pt x="219" y="92"/>
                    <a:pt x="184" y="92"/>
                  </a:cubicBezTo>
                  <a:cubicBezTo>
                    <a:pt x="157" y="92"/>
                    <a:pt x="123" y="103"/>
                    <a:pt x="85" y="145"/>
                  </a:cubicBezTo>
                  <a:cubicBezTo>
                    <a:pt x="1" y="243"/>
                    <a:pt x="455" y="890"/>
                    <a:pt x="585" y="890"/>
                  </a:cubicBezTo>
                  <a:cubicBezTo>
                    <a:pt x="586" y="890"/>
                    <a:pt x="588" y="890"/>
                    <a:pt x="589" y="890"/>
                  </a:cubicBezTo>
                  <a:cubicBezTo>
                    <a:pt x="710" y="874"/>
                    <a:pt x="697" y="742"/>
                    <a:pt x="697" y="742"/>
                  </a:cubicBezTo>
                  <a:lnTo>
                    <a:pt x="697" y="742"/>
                  </a:lnTo>
                  <a:cubicBezTo>
                    <a:pt x="697" y="742"/>
                    <a:pt x="749" y="766"/>
                    <a:pt x="793" y="766"/>
                  </a:cubicBezTo>
                  <a:cubicBezTo>
                    <a:pt x="814" y="766"/>
                    <a:pt x="834" y="760"/>
                    <a:pt x="844" y="742"/>
                  </a:cubicBezTo>
                  <a:cubicBezTo>
                    <a:pt x="871" y="689"/>
                    <a:pt x="849" y="611"/>
                    <a:pt x="849" y="611"/>
                  </a:cubicBezTo>
                  <a:lnTo>
                    <a:pt x="849" y="611"/>
                  </a:lnTo>
                  <a:cubicBezTo>
                    <a:pt x="849" y="611"/>
                    <a:pt x="918" y="656"/>
                    <a:pt x="970" y="656"/>
                  </a:cubicBezTo>
                  <a:cubicBezTo>
                    <a:pt x="983" y="656"/>
                    <a:pt x="995" y="653"/>
                    <a:pt x="1005" y="646"/>
                  </a:cubicBezTo>
                  <a:cubicBezTo>
                    <a:pt x="1050" y="608"/>
                    <a:pt x="1005" y="533"/>
                    <a:pt x="1005" y="533"/>
                  </a:cubicBezTo>
                  <a:lnTo>
                    <a:pt x="1005" y="533"/>
                  </a:lnTo>
                  <a:cubicBezTo>
                    <a:pt x="1005" y="533"/>
                    <a:pt x="1067" y="563"/>
                    <a:pt x="1122" y="563"/>
                  </a:cubicBezTo>
                  <a:cubicBezTo>
                    <a:pt x="1149" y="563"/>
                    <a:pt x="1175" y="556"/>
                    <a:pt x="1190" y="533"/>
                  </a:cubicBezTo>
                  <a:cubicBezTo>
                    <a:pt x="1233" y="466"/>
                    <a:pt x="997" y="56"/>
                    <a:pt x="924" y="30"/>
                  </a:cubicBezTo>
                  <a:cubicBezTo>
                    <a:pt x="916" y="27"/>
                    <a:pt x="908" y="25"/>
                    <a:pt x="900" y="25"/>
                  </a:cubicBezTo>
                  <a:cubicBezTo>
                    <a:pt x="836" y="25"/>
                    <a:pt x="782" y="113"/>
                    <a:pt x="782" y="113"/>
                  </a:cubicBezTo>
                  <a:cubicBezTo>
                    <a:pt x="782" y="113"/>
                    <a:pt x="732" y="25"/>
                    <a:pt x="646" y="25"/>
                  </a:cubicBezTo>
                  <a:cubicBezTo>
                    <a:pt x="633" y="25"/>
                    <a:pt x="618" y="27"/>
                    <a:pt x="603" y="32"/>
                  </a:cubicBezTo>
                  <a:cubicBezTo>
                    <a:pt x="516" y="57"/>
                    <a:pt x="515" y="91"/>
                    <a:pt x="519" y="106"/>
                  </a:cubicBezTo>
                  <a:lnTo>
                    <a:pt x="519" y="106"/>
                  </a:lnTo>
                  <a:cubicBezTo>
                    <a:pt x="508" y="81"/>
                    <a:pt x="467" y="1"/>
                    <a:pt x="396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2430414" y="2682376"/>
              <a:ext cx="130516" cy="105172"/>
            </a:xfrm>
            <a:custGeom>
              <a:rect b="b" l="l" r="r" t="t"/>
              <a:pathLst>
                <a:path extrusionOk="0" h="859" w="1066">
                  <a:moveTo>
                    <a:pt x="782" y="0"/>
                  </a:moveTo>
                  <a:cubicBezTo>
                    <a:pt x="763" y="0"/>
                    <a:pt x="743" y="22"/>
                    <a:pt x="758" y="41"/>
                  </a:cubicBezTo>
                  <a:cubicBezTo>
                    <a:pt x="830" y="127"/>
                    <a:pt x="879" y="210"/>
                    <a:pt x="916" y="301"/>
                  </a:cubicBezTo>
                  <a:cubicBezTo>
                    <a:pt x="943" y="363"/>
                    <a:pt x="1021" y="451"/>
                    <a:pt x="892" y="470"/>
                  </a:cubicBezTo>
                  <a:cubicBezTo>
                    <a:pt x="879" y="448"/>
                    <a:pt x="865" y="430"/>
                    <a:pt x="852" y="411"/>
                  </a:cubicBezTo>
                  <a:cubicBezTo>
                    <a:pt x="822" y="376"/>
                    <a:pt x="793" y="339"/>
                    <a:pt x="763" y="304"/>
                  </a:cubicBezTo>
                  <a:cubicBezTo>
                    <a:pt x="729" y="266"/>
                    <a:pt x="704" y="221"/>
                    <a:pt x="664" y="191"/>
                  </a:cubicBezTo>
                  <a:cubicBezTo>
                    <a:pt x="660" y="187"/>
                    <a:pt x="655" y="186"/>
                    <a:pt x="649" y="186"/>
                  </a:cubicBezTo>
                  <a:cubicBezTo>
                    <a:pt x="634" y="186"/>
                    <a:pt x="618" y="196"/>
                    <a:pt x="624" y="207"/>
                  </a:cubicBezTo>
                  <a:cubicBezTo>
                    <a:pt x="683" y="298"/>
                    <a:pt x="723" y="357"/>
                    <a:pt x="769" y="430"/>
                  </a:cubicBezTo>
                  <a:cubicBezTo>
                    <a:pt x="790" y="459"/>
                    <a:pt x="857" y="556"/>
                    <a:pt x="812" y="585"/>
                  </a:cubicBezTo>
                  <a:cubicBezTo>
                    <a:pt x="788" y="602"/>
                    <a:pt x="768" y="610"/>
                    <a:pt x="751" y="610"/>
                  </a:cubicBezTo>
                  <a:cubicBezTo>
                    <a:pt x="721" y="610"/>
                    <a:pt x="699" y="586"/>
                    <a:pt x="675" y="553"/>
                  </a:cubicBezTo>
                  <a:cubicBezTo>
                    <a:pt x="664" y="537"/>
                    <a:pt x="656" y="518"/>
                    <a:pt x="645" y="505"/>
                  </a:cubicBezTo>
                  <a:cubicBezTo>
                    <a:pt x="603" y="424"/>
                    <a:pt x="501" y="301"/>
                    <a:pt x="447" y="258"/>
                  </a:cubicBezTo>
                  <a:cubicBezTo>
                    <a:pt x="445" y="256"/>
                    <a:pt x="442" y="255"/>
                    <a:pt x="439" y="255"/>
                  </a:cubicBezTo>
                  <a:cubicBezTo>
                    <a:pt x="425" y="255"/>
                    <a:pt x="411" y="280"/>
                    <a:pt x="420" y="296"/>
                  </a:cubicBezTo>
                  <a:cubicBezTo>
                    <a:pt x="461" y="352"/>
                    <a:pt x="509" y="416"/>
                    <a:pt x="544" y="475"/>
                  </a:cubicBezTo>
                  <a:cubicBezTo>
                    <a:pt x="565" y="505"/>
                    <a:pt x="581" y="540"/>
                    <a:pt x="597" y="569"/>
                  </a:cubicBezTo>
                  <a:cubicBezTo>
                    <a:pt x="608" y="585"/>
                    <a:pt x="619" y="607"/>
                    <a:pt x="624" y="623"/>
                  </a:cubicBezTo>
                  <a:cubicBezTo>
                    <a:pt x="622" y="657"/>
                    <a:pt x="614" y="675"/>
                    <a:pt x="599" y="675"/>
                  </a:cubicBezTo>
                  <a:cubicBezTo>
                    <a:pt x="593" y="675"/>
                    <a:pt x="586" y="672"/>
                    <a:pt x="578" y="666"/>
                  </a:cubicBezTo>
                  <a:cubicBezTo>
                    <a:pt x="509" y="663"/>
                    <a:pt x="444" y="537"/>
                    <a:pt x="407" y="486"/>
                  </a:cubicBezTo>
                  <a:cubicBezTo>
                    <a:pt x="361" y="422"/>
                    <a:pt x="316" y="344"/>
                    <a:pt x="254" y="301"/>
                  </a:cubicBezTo>
                  <a:cubicBezTo>
                    <a:pt x="250" y="298"/>
                    <a:pt x="246" y="297"/>
                    <a:pt x="242" y="297"/>
                  </a:cubicBezTo>
                  <a:cubicBezTo>
                    <a:pt x="226" y="297"/>
                    <a:pt x="215" y="316"/>
                    <a:pt x="217" y="331"/>
                  </a:cubicBezTo>
                  <a:cubicBezTo>
                    <a:pt x="235" y="398"/>
                    <a:pt x="284" y="451"/>
                    <a:pt x="321" y="505"/>
                  </a:cubicBezTo>
                  <a:cubicBezTo>
                    <a:pt x="356" y="556"/>
                    <a:pt x="391" y="612"/>
                    <a:pt x="431" y="660"/>
                  </a:cubicBezTo>
                  <a:cubicBezTo>
                    <a:pt x="450" y="684"/>
                    <a:pt x="477" y="706"/>
                    <a:pt x="511" y="730"/>
                  </a:cubicBezTo>
                  <a:cubicBezTo>
                    <a:pt x="509" y="733"/>
                    <a:pt x="503" y="738"/>
                    <a:pt x="503" y="741"/>
                  </a:cubicBezTo>
                  <a:cubicBezTo>
                    <a:pt x="501" y="770"/>
                    <a:pt x="461" y="805"/>
                    <a:pt x="431" y="805"/>
                  </a:cubicBezTo>
                  <a:cubicBezTo>
                    <a:pt x="394" y="805"/>
                    <a:pt x="356" y="765"/>
                    <a:pt x="329" y="741"/>
                  </a:cubicBezTo>
                  <a:cubicBezTo>
                    <a:pt x="294" y="706"/>
                    <a:pt x="254" y="674"/>
                    <a:pt x="217" y="636"/>
                  </a:cubicBezTo>
                  <a:cubicBezTo>
                    <a:pt x="147" y="564"/>
                    <a:pt x="93" y="475"/>
                    <a:pt x="26" y="403"/>
                  </a:cubicBezTo>
                  <a:cubicBezTo>
                    <a:pt x="23" y="400"/>
                    <a:pt x="20" y="399"/>
                    <a:pt x="16" y="399"/>
                  </a:cubicBezTo>
                  <a:cubicBezTo>
                    <a:pt x="8" y="399"/>
                    <a:pt x="0" y="407"/>
                    <a:pt x="2" y="416"/>
                  </a:cubicBezTo>
                  <a:cubicBezTo>
                    <a:pt x="34" y="499"/>
                    <a:pt x="96" y="572"/>
                    <a:pt x="155" y="644"/>
                  </a:cubicBezTo>
                  <a:cubicBezTo>
                    <a:pt x="214" y="706"/>
                    <a:pt x="270" y="784"/>
                    <a:pt x="348" y="824"/>
                  </a:cubicBezTo>
                  <a:cubicBezTo>
                    <a:pt x="379" y="841"/>
                    <a:pt x="417" y="858"/>
                    <a:pt x="454" y="858"/>
                  </a:cubicBezTo>
                  <a:cubicBezTo>
                    <a:pt x="474" y="858"/>
                    <a:pt x="493" y="853"/>
                    <a:pt x="511" y="840"/>
                  </a:cubicBezTo>
                  <a:cubicBezTo>
                    <a:pt x="552" y="810"/>
                    <a:pt x="554" y="773"/>
                    <a:pt x="528" y="735"/>
                  </a:cubicBezTo>
                  <a:lnTo>
                    <a:pt x="528" y="735"/>
                  </a:lnTo>
                  <a:cubicBezTo>
                    <a:pt x="556" y="750"/>
                    <a:pt x="587" y="760"/>
                    <a:pt x="616" y="760"/>
                  </a:cubicBezTo>
                  <a:cubicBezTo>
                    <a:pt x="638" y="760"/>
                    <a:pt x="659" y="755"/>
                    <a:pt x="678" y="741"/>
                  </a:cubicBezTo>
                  <a:cubicBezTo>
                    <a:pt x="704" y="716"/>
                    <a:pt x="712" y="690"/>
                    <a:pt x="710" y="660"/>
                  </a:cubicBezTo>
                  <a:lnTo>
                    <a:pt x="710" y="660"/>
                  </a:lnTo>
                  <a:cubicBezTo>
                    <a:pt x="742" y="675"/>
                    <a:pt x="776" y="684"/>
                    <a:pt x="808" y="684"/>
                  </a:cubicBezTo>
                  <a:cubicBezTo>
                    <a:pt x="858" y="684"/>
                    <a:pt x="900" y="660"/>
                    <a:pt x="913" y="596"/>
                  </a:cubicBezTo>
                  <a:cubicBezTo>
                    <a:pt x="916" y="582"/>
                    <a:pt x="916" y="569"/>
                    <a:pt x="913" y="558"/>
                  </a:cubicBezTo>
                  <a:lnTo>
                    <a:pt x="913" y="558"/>
                  </a:lnTo>
                  <a:cubicBezTo>
                    <a:pt x="917" y="559"/>
                    <a:pt x="920" y="559"/>
                    <a:pt x="923" y="559"/>
                  </a:cubicBezTo>
                  <a:cubicBezTo>
                    <a:pt x="1004" y="559"/>
                    <a:pt x="1066" y="493"/>
                    <a:pt x="1048" y="403"/>
                  </a:cubicBezTo>
                  <a:cubicBezTo>
                    <a:pt x="1031" y="336"/>
                    <a:pt x="981" y="272"/>
                    <a:pt x="954" y="207"/>
                  </a:cubicBezTo>
                  <a:cubicBezTo>
                    <a:pt x="916" y="124"/>
                    <a:pt x="871" y="63"/>
                    <a:pt x="798" y="6"/>
                  </a:cubicBezTo>
                  <a:cubicBezTo>
                    <a:pt x="793" y="2"/>
                    <a:pt x="788" y="0"/>
                    <a:pt x="782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2452208" y="2604019"/>
              <a:ext cx="31711" cy="35139"/>
            </a:xfrm>
            <a:custGeom>
              <a:rect b="b" l="l" r="r" t="t"/>
              <a:pathLst>
                <a:path extrusionOk="0" h="287" w="259">
                  <a:moveTo>
                    <a:pt x="238" y="0"/>
                  </a:moveTo>
                  <a:cubicBezTo>
                    <a:pt x="186" y="0"/>
                    <a:pt x="142" y="47"/>
                    <a:pt x="108" y="83"/>
                  </a:cubicBezTo>
                  <a:cubicBezTo>
                    <a:pt x="65" y="132"/>
                    <a:pt x="31" y="180"/>
                    <a:pt x="9" y="242"/>
                  </a:cubicBezTo>
                  <a:cubicBezTo>
                    <a:pt x="0" y="266"/>
                    <a:pt x="18" y="286"/>
                    <a:pt x="37" y="286"/>
                  </a:cubicBezTo>
                  <a:cubicBezTo>
                    <a:pt x="47" y="286"/>
                    <a:pt x="56" y="281"/>
                    <a:pt x="63" y="268"/>
                  </a:cubicBezTo>
                  <a:cubicBezTo>
                    <a:pt x="90" y="220"/>
                    <a:pt x="116" y="175"/>
                    <a:pt x="151" y="134"/>
                  </a:cubicBezTo>
                  <a:cubicBezTo>
                    <a:pt x="186" y="100"/>
                    <a:pt x="240" y="70"/>
                    <a:pt x="256" y="27"/>
                  </a:cubicBezTo>
                  <a:cubicBezTo>
                    <a:pt x="258" y="14"/>
                    <a:pt x="253" y="0"/>
                    <a:pt x="242" y="0"/>
                  </a:cubicBezTo>
                  <a:cubicBezTo>
                    <a:pt x="241" y="0"/>
                    <a:pt x="239" y="0"/>
                    <a:pt x="238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435189" y="2572676"/>
              <a:ext cx="39547" cy="41383"/>
            </a:xfrm>
            <a:custGeom>
              <a:rect b="b" l="l" r="r" t="t"/>
              <a:pathLst>
                <a:path extrusionOk="0" h="338" w="323">
                  <a:moveTo>
                    <a:pt x="239" y="0"/>
                  </a:moveTo>
                  <a:cubicBezTo>
                    <a:pt x="164" y="0"/>
                    <a:pt x="90" y="50"/>
                    <a:pt x="46" y="112"/>
                  </a:cubicBezTo>
                  <a:cubicBezTo>
                    <a:pt x="22" y="141"/>
                    <a:pt x="9" y="179"/>
                    <a:pt x="3" y="219"/>
                  </a:cubicBezTo>
                  <a:cubicBezTo>
                    <a:pt x="1" y="240"/>
                    <a:pt x="1" y="259"/>
                    <a:pt x="3" y="278"/>
                  </a:cubicBezTo>
                  <a:cubicBezTo>
                    <a:pt x="6" y="305"/>
                    <a:pt x="20" y="310"/>
                    <a:pt x="30" y="329"/>
                  </a:cubicBezTo>
                  <a:cubicBezTo>
                    <a:pt x="35" y="335"/>
                    <a:pt x="43" y="337"/>
                    <a:pt x="50" y="337"/>
                  </a:cubicBezTo>
                  <a:cubicBezTo>
                    <a:pt x="60" y="337"/>
                    <a:pt x="69" y="332"/>
                    <a:pt x="70" y="323"/>
                  </a:cubicBezTo>
                  <a:cubicBezTo>
                    <a:pt x="73" y="302"/>
                    <a:pt x="84" y="275"/>
                    <a:pt x="89" y="256"/>
                  </a:cubicBezTo>
                  <a:cubicBezTo>
                    <a:pt x="97" y="230"/>
                    <a:pt x="111" y="203"/>
                    <a:pt x="129" y="179"/>
                  </a:cubicBezTo>
                  <a:cubicBezTo>
                    <a:pt x="167" y="128"/>
                    <a:pt x="215" y="114"/>
                    <a:pt x="274" y="98"/>
                  </a:cubicBezTo>
                  <a:cubicBezTo>
                    <a:pt x="322" y="82"/>
                    <a:pt x="304" y="7"/>
                    <a:pt x="261" y="2"/>
                  </a:cubicBezTo>
                  <a:cubicBezTo>
                    <a:pt x="254" y="1"/>
                    <a:pt x="246" y="0"/>
                    <a:pt x="239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2803715" y="2770284"/>
              <a:ext cx="31956" cy="35506"/>
            </a:xfrm>
            <a:custGeom>
              <a:rect b="b" l="l" r="r" t="t"/>
              <a:pathLst>
                <a:path extrusionOk="0" h="290" w="261">
                  <a:moveTo>
                    <a:pt x="193" y="0"/>
                  </a:moveTo>
                  <a:cubicBezTo>
                    <a:pt x="178" y="0"/>
                    <a:pt x="164" y="8"/>
                    <a:pt x="159" y="28"/>
                  </a:cubicBezTo>
                  <a:cubicBezTo>
                    <a:pt x="143" y="76"/>
                    <a:pt x="143" y="119"/>
                    <a:pt x="105" y="157"/>
                  </a:cubicBezTo>
                  <a:cubicBezTo>
                    <a:pt x="76" y="189"/>
                    <a:pt x="25" y="202"/>
                    <a:pt x="3" y="248"/>
                  </a:cubicBezTo>
                  <a:cubicBezTo>
                    <a:pt x="1" y="253"/>
                    <a:pt x="1" y="267"/>
                    <a:pt x="9" y="275"/>
                  </a:cubicBezTo>
                  <a:cubicBezTo>
                    <a:pt x="23" y="285"/>
                    <a:pt x="39" y="290"/>
                    <a:pt x="55" y="290"/>
                  </a:cubicBezTo>
                  <a:cubicBezTo>
                    <a:pt x="100" y="290"/>
                    <a:pt x="146" y="255"/>
                    <a:pt x="177" y="224"/>
                  </a:cubicBezTo>
                  <a:cubicBezTo>
                    <a:pt x="220" y="181"/>
                    <a:pt x="261" y="106"/>
                    <a:pt x="244" y="41"/>
                  </a:cubicBezTo>
                  <a:cubicBezTo>
                    <a:pt x="240" y="18"/>
                    <a:pt x="215" y="0"/>
                    <a:pt x="193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2822080" y="2788037"/>
              <a:ext cx="42363" cy="40648"/>
            </a:xfrm>
            <a:custGeom>
              <a:rect b="b" l="l" r="r" t="t"/>
              <a:pathLst>
                <a:path extrusionOk="0" h="332" w="346">
                  <a:moveTo>
                    <a:pt x="288" y="0"/>
                  </a:moveTo>
                  <a:cubicBezTo>
                    <a:pt x="273" y="0"/>
                    <a:pt x="257" y="8"/>
                    <a:pt x="247" y="25"/>
                  </a:cubicBezTo>
                  <a:cubicBezTo>
                    <a:pt x="220" y="76"/>
                    <a:pt x="194" y="122"/>
                    <a:pt x="156" y="164"/>
                  </a:cubicBezTo>
                  <a:cubicBezTo>
                    <a:pt x="119" y="205"/>
                    <a:pt x="73" y="242"/>
                    <a:pt x="27" y="272"/>
                  </a:cubicBezTo>
                  <a:cubicBezTo>
                    <a:pt x="0" y="291"/>
                    <a:pt x="19" y="331"/>
                    <a:pt x="51" y="331"/>
                  </a:cubicBezTo>
                  <a:cubicBezTo>
                    <a:pt x="54" y="331"/>
                    <a:pt x="57" y="331"/>
                    <a:pt x="60" y="331"/>
                  </a:cubicBezTo>
                  <a:cubicBezTo>
                    <a:pt x="180" y="290"/>
                    <a:pt x="295" y="186"/>
                    <a:pt x="333" y="63"/>
                  </a:cubicBezTo>
                  <a:cubicBezTo>
                    <a:pt x="345" y="27"/>
                    <a:pt x="317" y="0"/>
                    <a:pt x="288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2"/>
          <p:cNvGrpSpPr/>
          <p:nvPr/>
        </p:nvGrpSpPr>
        <p:grpSpPr>
          <a:xfrm>
            <a:off x="8594173" y="1138162"/>
            <a:ext cx="222622" cy="222622"/>
            <a:chOff x="4372113" y="535000"/>
            <a:chExt cx="222600" cy="222600"/>
          </a:xfrm>
        </p:grpSpPr>
        <p:sp>
          <p:nvSpPr>
            <p:cNvPr id="822" name="Google Shape;822;p32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2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" name="Google Shape;824;p32"/>
          <p:cNvGrpSpPr/>
          <p:nvPr/>
        </p:nvGrpSpPr>
        <p:grpSpPr>
          <a:xfrm>
            <a:off x="8862035" y="2578392"/>
            <a:ext cx="180306" cy="180306"/>
            <a:chOff x="4372113" y="535000"/>
            <a:chExt cx="222600" cy="222600"/>
          </a:xfrm>
        </p:grpSpPr>
        <p:sp>
          <p:nvSpPr>
            <p:cNvPr id="825" name="Google Shape;825;p32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2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7" name="Google Shape;827;p32"/>
          <p:cNvSpPr txBox="1"/>
          <p:nvPr>
            <p:ph type="title"/>
          </p:nvPr>
        </p:nvSpPr>
        <p:spPr>
          <a:xfrm>
            <a:off x="390075" y="644050"/>
            <a:ext cx="41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828" name="Google Shape;828;p32"/>
          <p:cNvSpPr txBox="1"/>
          <p:nvPr>
            <p:ph idx="4294967295" type="body"/>
          </p:nvPr>
        </p:nvSpPr>
        <p:spPr>
          <a:xfrm>
            <a:off x="880850" y="1668275"/>
            <a:ext cx="4401000" cy="27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Many diseases cause hand dysfunction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Traditional methods are boring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Can’t keep going without motivation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 lot of time needed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32"/>
          <p:cNvSpPr/>
          <p:nvPr/>
        </p:nvSpPr>
        <p:spPr>
          <a:xfrm>
            <a:off x="5032775" y="4491900"/>
            <a:ext cx="3552300" cy="651600"/>
          </a:xfrm>
          <a:prstGeom prst="ellipse">
            <a:avLst/>
          </a:prstGeom>
          <a:solidFill>
            <a:srgbClr val="4DAEA7">
              <a:alpha val="24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0" name="Google Shape;830;p32"/>
          <p:cNvGrpSpPr/>
          <p:nvPr/>
        </p:nvGrpSpPr>
        <p:grpSpPr>
          <a:xfrm>
            <a:off x="7420362" y="1484852"/>
            <a:ext cx="222622" cy="222622"/>
            <a:chOff x="4372113" y="535000"/>
            <a:chExt cx="222600" cy="222600"/>
          </a:xfrm>
        </p:grpSpPr>
        <p:sp>
          <p:nvSpPr>
            <p:cNvPr id="831" name="Google Shape;831;p32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32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3" name="Google Shape;833;p32"/>
          <p:cNvSpPr/>
          <p:nvPr/>
        </p:nvSpPr>
        <p:spPr>
          <a:xfrm>
            <a:off x="7328254" y="4694122"/>
            <a:ext cx="400372" cy="156700"/>
          </a:xfrm>
          <a:custGeom>
            <a:rect b="b" l="l" r="r" t="t"/>
            <a:pathLst>
              <a:path extrusionOk="0" h="1036" w="2647">
                <a:moveTo>
                  <a:pt x="2641" y="1"/>
                </a:moveTo>
                <a:lnTo>
                  <a:pt x="17" y="539"/>
                </a:lnTo>
                <a:cubicBezTo>
                  <a:pt x="17" y="539"/>
                  <a:pt x="1" y="740"/>
                  <a:pt x="30" y="810"/>
                </a:cubicBezTo>
                <a:cubicBezTo>
                  <a:pt x="58" y="877"/>
                  <a:pt x="252" y="1036"/>
                  <a:pt x="515" y="1036"/>
                </a:cubicBezTo>
                <a:cubicBezTo>
                  <a:pt x="536" y="1036"/>
                  <a:pt x="558" y="1035"/>
                  <a:pt x="580" y="1033"/>
                </a:cubicBezTo>
                <a:cubicBezTo>
                  <a:pt x="875" y="1003"/>
                  <a:pt x="1925" y="539"/>
                  <a:pt x="2180" y="416"/>
                </a:cubicBezTo>
                <a:cubicBezTo>
                  <a:pt x="2434" y="293"/>
                  <a:pt x="2646" y="127"/>
                  <a:pt x="2646" y="127"/>
                </a:cubicBezTo>
                <a:lnTo>
                  <a:pt x="2641" y="1"/>
                </a:ln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32"/>
          <p:cNvSpPr/>
          <p:nvPr/>
        </p:nvSpPr>
        <p:spPr>
          <a:xfrm>
            <a:off x="7330825" y="4639822"/>
            <a:ext cx="400826" cy="195573"/>
          </a:xfrm>
          <a:custGeom>
            <a:rect b="b" l="l" r="r" t="t"/>
            <a:pathLst>
              <a:path extrusionOk="0" h="1293" w="2650">
                <a:moveTo>
                  <a:pt x="1809" y="1"/>
                </a:moveTo>
                <a:lnTo>
                  <a:pt x="0" y="904"/>
                </a:lnTo>
                <a:cubicBezTo>
                  <a:pt x="0" y="904"/>
                  <a:pt x="41" y="1293"/>
                  <a:pt x="488" y="1293"/>
                </a:cubicBezTo>
                <a:cubicBezTo>
                  <a:pt x="496" y="1293"/>
                  <a:pt x="505" y="1293"/>
                  <a:pt x="515" y="1292"/>
                </a:cubicBezTo>
                <a:cubicBezTo>
                  <a:pt x="989" y="1274"/>
                  <a:pt x="2597" y="537"/>
                  <a:pt x="2624" y="360"/>
                </a:cubicBezTo>
                <a:cubicBezTo>
                  <a:pt x="2649" y="195"/>
                  <a:pt x="2407" y="91"/>
                  <a:pt x="2335" y="91"/>
                </a:cubicBezTo>
                <a:cubicBezTo>
                  <a:pt x="2330" y="91"/>
                  <a:pt x="2327" y="91"/>
                  <a:pt x="2324" y="92"/>
                </a:cubicBezTo>
                <a:lnTo>
                  <a:pt x="1809" y="1"/>
                </a:ln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32"/>
          <p:cNvSpPr/>
          <p:nvPr/>
        </p:nvSpPr>
        <p:spPr>
          <a:xfrm>
            <a:off x="7367580" y="4309484"/>
            <a:ext cx="352122" cy="497175"/>
          </a:xfrm>
          <a:custGeom>
            <a:rect b="b" l="l" r="r" t="t"/>
            <a:pathLst>
              <a:path extrusionOk="0" h="3287" w="2328">
                <a:moveTo>
                  <a:pt x="1352" y="0"/>
                </a:moveTo>
                <a:lnTo>
                  <a:pt x="1218" y="571"/>
                </a:lnTo>
                <a:lnTo>
                  <a:pt x="1325" y="1112"/>
                </a:lnTo>
                <a:lnTo>
                  <a:pt x="1486" y="1986"/>
                </a:lnTo>
                <a:cubicBezTo>
                  <a:pt x="1486" y="1986"/>
                  <a:pt x="52" y="2742"/>
                  <a:pt x="25" y="2905"/>
                </a:cubicBezTo>
                <a:cubicBezTo>
                  <a:pt x="1" y="3069"/>
                  <a:pt x="124" y="3227"/>
                  <a:pt x="451" y="3281"/>
                </a:cubicBezTo>
                <a:cubicBezTo>
                  <a:pt x="473" y="3284"/>
                  <a:pt x="496" y="3286"/>
                  <a:pt x="519" y="3286"/>
                </a:cubicBezTo>
                <a:cubicBezTo>
                  <a:pt x="954" y="3286"/>
                  <a:pt x="1714" y="2713"/>
                  <a:pt x="1714" y="2713"/>
                </a:cubicBezTo>
                <a:cubicBezTo>
                  <a:pt x="1714" y="2713"/>
                  <a:pt x="2193" y="2640"/>
                  <a:pt x="2260" y="2490"/>
                </a:cubicBezTo>
                <a:cubicBezTo>
                  <a:pt x="2327" y="2340"/>
                  <a:pt x="1998" y="1809"/>
                  <a:pt x="1998" y="1809"/>
                </a:cubicBezTo>
                <a:cubicBezTo>
                  <a:pt x="1998" y="1809"/>
                  <a:pt x="2038" y="1450"/>
                  <a:pt x="2081" y="1064"/>
                </a:cubicBezTo>
                <a:cubicBezTo>
                  <a:pt x="2118" y="710"/>
                  <a:pt x="2161" y="335"/>
                  <a:pt x="2183" y="177"/>
                </a:cubicBezTo>
                <a:cubicBezTo>
                  <a:pt x="2185" y="134"/>
                  <a:pt x="2191" y="107"/>
                  <a:pt x="2191" y="105"/>
                </a:cubicBezTo>
                <a:cubicBezTo>
                  <a:pt x="2191" y="97"/>
                  <a:pt x="2183" y="94"/>
                  <a:pt x="2158" y="89"/>
                </a:cubicBezTo>
                <a:cubicBezTo>
                  <a:pt x="2006" y="48"/>
                  <a:pt x="1352" y="0"/>
                  <a:pt x="1352" y="0"/>
                </a:cubicBez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32"/>
          <p:cNvSpPr/>
          <p:nvPr/>
        </p:nvSpPr>
        <p:spPr>
          <a:xfrm>
            <a:off x="7552109" y="4310240"/>
            <a:ext cx="145659" cy="168347"/>
          </a:xfrm>
          <a:custGeom>
            <a:rect b="b" l="l" r="r" t="t"/>
            <a:pathLst>
              <a:path extrusionOk="0" h="1113" w="963">
                <a:moveTo>
                  <a:pt x="134" y="1"/>
                </a:moveTo>
                <a:lnTo>
                  <a:pt x="0" y="569"/>
                </a:lnTo>
                <a:lnTo>
                  <a:pt x="108" y="1113"/>
                </a:lnTo>
                <a:cubicBezTo>
                  <a:pt x="276" y="1113"/>
                  <a:pt x="628" y="1107"/>
                  <a:pt x="861" y="1062"/>
                </a:cubicBezTo>
                <a:cubicBezTo>
                  <a:pt x="898" y="711"/>
                  <a:pt x="941" y="336"/>
                  <a:pt x="963" y="177"/>
                </a:cubicBezTo>
                <a:lnTo>
                  <a:pt x="941" y="86"/>
                </a:lnTo>
                <a:cubicBezTo>
                  <a:pt x="788" y="46"/>
                  <a:pt x="134" y="1"/>
                  <a:pt x="134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32"/>
          <p:cNvSpPr/>
          <p:nvPr/>
        </p:nvSpPr>
        <p:spPr>
          <a:xfrm>
            <a:off x="7291045" y="4635738"/>
            <a:ext cx="297216" cy="180901"/>
          </a:xfrm>
          <a:custGeom>
            <a:rect b="b" l="l" r="r" t="t"/>
            <a:pathLst>
              <a:path extrusionOk="0" h="1196" w="1965">
                <a:moveTo>
                  <a:pt x="1220" y="0"/>
                </a:moveTo>
                <a:cubicBezTo>
                  <a:pt x="1219" y="0"/>
                  <a:pt x="1218" y="1"/>
                  <a:pt x="1217" y="1"/>
                </a:cubicBezTo>
                <a:cubicBezTo>
                  <a:pt x="1217" y="1"/>
                  <a:pt x="786" y="234"/>
                  <a:pt x="625" y="355"/>
                </a:cubicBezTo>
                <a:cubicBezTo>
                  <a:pt x="536" y="438"/>
                  <a:pt x="0" y="872"/>
                  <a:pt x="424" y="1140"/>
                </a:cubicBezTo>
                <a:cubicBezTo>
                  <a:pt x="501" y="1179"/>
                  <a:pt x="595" y="1196"/>
                  <a:pt x="698" y="1196"/>
                </a:cubicBezTo>
                <a:cubicBezTo>
                  <a:pt x="1157" y="1196"/>
                  <a:pt x="1801" y="871"/>
                  <a:pt x="1965" y="770"/>
                </a:cubicBezTo>
                <a:cubicBezTo>
                  <a:pt x="1925" y="383"/>
                  <a:pt x="1280" y="0"/>
                  <a:pt x="1220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32"/>
          <p:cNvSpPr/>
          <p:nvPr/>
        </p:nvSpPr>
        <p:spPr>
          <a:xfrm>
            <a:off x="7340959" y="4675971"/>
            <a:ext cx="184985" cy="130231"/>
          </a:xfrm>
          <a:custGeom>
            <a:rect b="b" l="l" r="r" t="t"/>
            <a:pathLst>
              <a:path extrusionOk="0" h="861" w="1223">
                <a:moveTo>
                  <a:pt x="734" y="0"/>
                </a:moveTo>
                <a:lnTo>
                  <a:pt x="734" y="0"/>
                </a:lnTo>
                <a:cubicBezTo>
                  <a:pt x="734" y="0"/>
                  <a:pt x="322" y="123"/>
                  <a:pt x="161" y="429"/>
                </a:cubicBezTo>
                <a:cubicBezTo>
                  <a:pt x="0" y="734"/>
                  <a:pt x="172" y="855"/>
                  <a:pt x="252" y="860"/>
                </a:cubicBezTo>
                <a:cubicBezTo>
                  <a:pt x="255" y="861"/>
                  <a:pt x="260" y="861"/>
                  <a:pt x="265" y="861"/>
                </a:cubicBezTo>
                <a:cubicBezTo>
                  <a:pt x="388" y="861"/>
                  <a:pt x="1025" y="772"/>
                  <a:pt x="1123" y="646"/>
                </a:cubicBezTo>
                <a:cubicBezTo>
                  <a:pt x="1222" y="517"/>
                  <a:pt x="716" y="466"/>
                  <a:pt x="716" y="466"/>
                </a:cubicBezTo>
                <a:cubicBezTo>
                  <a:pt x="716" y="466"/>
                  <a:pt x="850" y="62"/>
                  <a:pt x="734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32"/>
          <p:cNvSpPr/>
          <p:nvPr/>
        </p:nvSpPr>
        <p:spPr>
          <a:xfrm>
            <a:off x="7592645" y="4706676"/>
            <a:ext cx="360894" cy="239890"/>
          </a:xfrm>
          <a:custGeom>
            <a:rect b="b" l="l" r="r" t="t"/>
            <a:pathLst>
              <a:path extrusionOk="0" h="1586" w="2386">
                <a:moveTo>
                  <a:pt x="2335" y="1"/>
                </a:moveTo>
                <a:lnTo>
                  <a:pt x="1708" y="695"/>
                </a:lnTo>
                <a:lnTo>
                  <a:pt x="1142" y="1145"/>
                </a:lnTo>
                <a:lnTo>
                  <a:pt x="0" y="1057"/>
                </a:lnTo>
                <a:lnTo>
                  <a:pt x="0" y="1057"/>
                </a:lnTo>
                <a:cubicBezTo>
                  <a:pt x="0" y="1057"/>
                  <a:pt x="3" y="1258"/>
                  <a:pt x="83" y="1362"/>
                </a:cubicBezTo>
                <a:cubicBezTo>
                  <a:pt x="165" y="1468"/>
                  <a:pt x="367" y="1586"/>
                  <a:pt x="644" y="1586"/>
                </a:cubicBezTo>
                <a:cubicBezTo>
                  <a:pt x="711" y="1586"/>
                  <a:pt x="783" y="1579"/>
                  <a:pt x="858" y="1563"/>
                </a:cubicBezTo>
                <a:cubicBezTo>
                  <a:pt x="1129" y="1502"/>
                  <a:pt x="1488" y="1295"/>
                  <a:pt x="1659" y="1153"/>
                </a:cubicBezTo>
                <a:cubicBezTo>
                  <a:pt x="1831" y="1008"/>
                  <a:pt x="2327" y="400"/>
                  <a:pt x="2367" y="247"/>
                </a:cubicBezTo>
                <a:cubicBezTo>
                  <a:pt x="2386" y="41"/>
                  <a:pt x="2335" y="1"/>
                  <a:pt x="2335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32"/>
          <p:cNvSpPr/>
          <p:nvPr/>
        </p:nvSpPr>
        <p:spPr>
          <a:xfrm>
            <a:off x="7586141" y="4681114"/>
            <a:ext cx="364978" cy="249268"/>
          </a:xfrm>
          <a:custGeom>
            <a:rect b="b" l="l" r="r" t="t"/>
            <a:pathLst>
              <a:path extrusionOk="0" h="1648" w="2413">
                <a:moveTo>
                  <a:pt x="1936" y="0"/>
                </a:moveTo>
                <a:cubicBezTo>
                  <a:pt x="1904" y="0"/>
                  <a:pt x="1874" y="2"/>
                  <a:pt x="1847" y="6"/>
                </a:cubicBezTo>
                <a:cubicBezTo>
                  <a:pt x="1651" y="38"/>
                  <a:pt x="354" y="716"/>
                  <a:pt x="354" y="716"/>
                </a:cubicBezTo>
                <a:cubicBezTo>
                  <a:pt x="354" y="716"/>
                  <a:pt x="0" y="1033"/>
                  <a:pt x="43" y="1226"/>
                </a:cubicBezTo>
                <a:cubicBezTo>
                  <a:pt x="84" y="1421"/>
                  <a:pt x="362" y="1630"/>
                  <a:pt x="697" y="1646"/>
                </a:cubicBezTo>
                <a:cubicBezTo>
                  <a:pt x="710" y="1647"/>
                  <a:pt x="724" y="1648"/>
                  <a:pt x="737" y="1648"/>
                </a:cubicBezTo>
                <a:cubicBezTo>
                  <a:pt x="1064" y="1648"/>
                  <a:pt x="1447" y="1402"/>
                  <a:pt x="1678" y="1186"/>
                </a:cubicBezTo>
                <a:cubicBezTo>
                  <a:pt x="1678" y="1186"/>
                  <a:pt x="2375" y="462"/>
                  <a:pt x="2397" y="258"/>
                </a:cubicBezTo>
                <a:cubicBezTo>
                  <a:pt x="2413" y="80"/>
                  <a:pt x="2136" y="0"/>
                  <a:pt x="1936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32"/>
          <p:cNvSpPr/>
          <p:nvPr/>
        </p:nvSpPr>
        <p:spPr>
          <a:xfrm>
            <a:off x="7631517" y="4455444"/>
            <a:ext cx="298124" cy="425480"/>
          </a:xfrm>
          <a:custGeom>
            <a:rect b="b" l="l" r="r" t="t"/>
            <a:pathLst>
              <a:path extrusionOk="0" h="2813" w="1971">
                <a:moveTo>
                  <a:pt x="1778" y="0"/>
                </a:moveTo>
                <a:lnTo>
                  <a:pt x="1019" y="383"/>
                </a:lnTo>
                <a:lnTo>
                  <a:pt x="1086" y="772"/>
                </a:lnTo>
                <a:lnTo>
                  <a:pt x="1177" y="1297"/>
                </a:lnTo>
                <a:cubicBezTo>
                  <a:pt x="1177" y="1297"/>
                  <a:pt x="488" y="2050"/>
                  <a:pt x="435" y="2064"/>
                </a:cubicBezTo>
                <a:cubicBezTo>
                  <a:pt x="376" y="2077"/>
                  <a:pt x="1" y="2409"/>
                  <a:pt x="14" y="2530"/>
                </a:cubicBezTo>
                <a:cubicBezTo>
                  <a:pt x="29" y="2626"/>
                  <a:pt x="171" y="2813"/>
                  <a:pt x="462" y="2813"/>
                </a:cubicBezTo>
                <a:cubicBezTo>
                  <a:pt x="545" y="2813"/>
                  <a:pt x="641" y="2798"/>
                  <a:pt x="748" y="2761"/>
                </a:cubicBezTo>
                <a:cubicBezTo>
                  <a:pt x="1234" y="2597"/>
                  <a:pt x="1593" y="2150"/>
                  <a:pt x="1619" y="2117"/>
                </a:cubicBezTo>
                <a:cubicBezTo>
                  <a:pt x="1740" y="1975"/>
                  <a:pt x="1654" y="2072"/>
                  <a:pt x="1810" y="1863"/>
                </a:cubicBezTo>
                <a:cubicBezTo>
                  <a:pt x="1971" y="1654"/>
                  <a:pt x="1780" y="1538"/>
                  <a:pt x="1740" y="1193"/>
                </a:cubicBezTo>
                <a:cubicBezTo>
                  <a:pt x="1735" y="1120"/>
                  <a:pt x="1735" y="992"/>
                  <a:pt x="1737" y="847"/>
                </a:cubicBezTo>
                <a:cubicBezTo>
                  <a:pt x="1745" y="483"/>
                  <a:pt x="1778" y="0"/>
                  <a:pt x="1778" y="0"/>
                </a:cubicBez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32"/>
          <p:cNvSpPr/>
          <p:nvPr/>
        </p:nvSpPr>
        <p:spPr>
          <a:xfrm>
            <a:off x="7785644" y="4456200"/>
            <a:ext cx="114803" cy="131138"/>
          </a:xfrm>
          <a:custGeom>
            <a:rect b="b" l="l" r="r" t="t"/>
            <a:pathLst>
              <a:path extrusionOk="0" h="867" w="759">
                <a:moveTo>
                  <a:pt x="759" y="0"/>
                </a:moveTo>
                <a:lnTo>
                  <a:pt x="0" y="381"/>
                </a:lnTo>
                <a:lnTo>
                  <a:pt x="67" y="770"/>
                </a:lnTo>
                <a:cubicBezTo>
                  <a:pt x="178" y="812"/>
                  <a:pt x="340" y="867"/>
                  <a:pt x="528" y="867"/>
                </a:cubicBezTo>
                <a:cubicBezTo>
                  <a:pt x="589" y="867"/>
                  <a:pt x="653" y="861"/>
                  <a:pt x="718" y="847"/>
                </a:cubicBezTo>
                <a:cubicBezTo>
                  <a:pt x="729" y="483"/>
                  <a:pt x="759" y="0"/>
                  <a:pt x="759" y="0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32"/>
          <p:cNvSpPr/>
          <p:nvPr/>
        </p:nvSpPr>
        <p:spPr>
          <a:xfrm>
            <a:off x="7592947" y="4719684"/>
            <a:ext cx="268629" cy="187556"/>
          </a:xfrm>
          <a:custGeom>
            <a:rect b="b" l="l" r="r" t="t"/>
            <a:pathLst>
              <a:path extrusionOk="0" h="1240" w="1776">
                <a:moveTo>
                  <a:pt x="920" y="1"/>
                </a:moveTo>
                <a:cubicBezTo>
                  <a:pt x="583" y="49"/>
                  <a:pt x="90" y="464"/>
                  <a:pt x="22" y="818"/>
                </a:cubicBezTo>
                <a:cubicBezTo>
                  <a:pt x="0" y="943"/>
                  <a:pt x="318" y="1239"/>
                  <a:pt x="726" y="1239"/>
                </a:cubicBezTo>
                <a:cubicBezTo>
                  <a:pt x="809" y="1239"/>
                  <a:pt x="896" y="1227"/>
                  <a:pt x="985" y="1199"/>
                </a:cubicBezTo>
                <a:cubicBezTo>
                  <a:pt x="1502" y="1035"/>
                  <a:pt x="1775" y="577"/>
                  <a:pt x="1775" y="577"/>
                </a:cubicBezTo>
                <a:cubicBezTo>
                  <a:pt x="1775" y="542"/>
                  <a:pt x="1167" y="33"/>
                  <a:pt x="920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32"/>
          <p:cNvSpPr/>
          <p:nvPr/>
        </p:nvSpPr>
        <p:spPr>
          <a:xfrm>
            <a:off x="7610493" y="4768236"/>
            <a:ext cx="203287" cy="138852"/>
          </a:xfrm>
          <a:custGeom>
            <a:rect b="b" l="l" r="r" t="t"/>
            <a:pathLst>
              <a:path extrusionOk="0" h="918" w="1344">
                <a:moveTo>
                  <a:pt x="523" y="1"/>
                </a:moveTo>
                <a:cubicBezTo>
                  <a:pt x="489" y="1"/>
                  <a:pt x="448" y="9"/>
                  <a:pt x="400" y="28"/>
                </a:cubicBezTo>
                <a:cubicBezTo>
                  <a:pt x="400" y="28"/>
                  <a:pt x="0" y="350"/>
                  <a:pt x="49" y="596"/>
                </a:cubicBezTo>
                <a:cubicBezTo>
                  <a:pt x="91" y="818"/>
                  <a:pt x="361" y="918"/>
                  <a:pt x="562" y="918"/>
                </a:cubicBezTo>
                <a:cubicBezTo>
                  <a:pt x="589" y="918"/>
                  <a:pt x="615" y="916"/>
                  <a:pt x="638" y="912"/>
                </a:cubicBezTo>
                <a:cubicBezTo>
                  <a:pt x="845" y="886"/>
                  <a:pt x="1343" y="650"/>
                  <a:pt x="1335" y="569"/>
                </a:cubicBezTo>
                <a:cubicBezTo>
                  <a:pt x="1330" y="489"/>
                  <a:pt x="686" y="417"/>
                  <a:pt x="686" y="417"/>
                </a:cubicBezTo>
                <a:cubicBezTo>
                  <a:pt x="686" y="417"/>
                  <a:pt x="767" y="1"/>
                  <a:pt x="523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32"/>
          <p:cNvSpPr/>
          <p:nvPr/>
        </p:nvSpPr>
        <p:spPr>
          <a:xfrm>
            <a:off x="7548479" y="2869550"/>
            <a:ext cx="472369" cy="1669553"/>
          </a:xfrm>
          <a:custGeom>
            <a:rect b="b" l="l" r="r" t="t"/>
            <a:pathLst>
              <a:path extrusionOk="0" h="11038" w="3123">
                <a:moveTo>
                  <a:pt x="2104" y="0"/>
                </a:moveTo>
                <a:lnTo>
                  <a:pt x="630" y="453"/>
                </a:lnTo>
                <a:lnTo>
                  <a:pt x="343" y="700"/>
                </a:lnTo>
                <a:lnTo>
                  <a:pt x="0" y="997"/>
                </a:lnTo>
                <a:lnTo>
                  <a:pt x="606" y="1960"/>
                </a:lnTo>
                <a:lnTo>
                  <a:pt x="665" y="2051"/>
                </a:lnTo>
                <a:lnTo>
                  <a:pt x="1013" y="6773"/>
                </a:lnTo>
                <a:lnTo>
                  <a:pt x="973" y="10239"/>
                </a:lnTo>
                <a:lnTo>
                  <a:pt x="962" y="10986"/>
                </a:lnTo>
                <a:cubicBezTo>
                  <a:pt x="962" y="10986"/>
                  <a:pt x="1346" y="11038"/>
                  <a:pt x="1751" y="11038"/>
                </a:cubicBezTo>
                <a:cubicBezTo>
                  <a:pt x="1987" y="11038"/>
                  <a:pt x="2231" y="11020"/>
                  <a:pt x="2410" y="10965"/>
                </a:cubicBezTo>
                <a:lnTo>
                  <a:pt x="2517" y="10423"/>
                </a:lnTo>
                <a:lnTo>
                  <a:pt x="2600" y="10909"/>
                </a:lnTo>
                <a:lnTo>
                  <a:pt x="2887" y="10809"/>
                </a:lnTo>
                <a:cubicBezTo>
                  <a:pt x="2887" y="10809"/>
                  <a:pt x="3123" y="9780"/>
                  <a:pt x="3080" y="9038"/>
                </a:cubicBezTo>
                <a:cubicBezTo>
                  <a:pt x="3037" y="8295"/>
                  <a:pt x="2646" y="5455"/>
                  <a:pt x="2646" y="5455"/>
                </a:cubicBezTo>
                <a:cubicBezTo>
                  <a:pt x="2646" y="5455"/>
                  <a:pt x="2905" y="3163"/>
                  <a:pt x="2930" y="2364"/>
                </a:cubicBezTo>
                <a:cubicBezTo>
                  <a:pt x="2932" y="2217"/>
                  <a:pt x="2932" y="2078"/>
                  <a:pt x="2932" y="1941"/>
                </a:cubicBezTo>
                <a:cubicBezTo>
                  <a:pt x="2924" y="1338"/>
                  <a:pt x="2876" y="861"/>
                  <a:pt x="2852" y="673"/>
                </a:cubicBezTo>
                <a:cubicBezTo>
                  <a:pt x="2825" y="443"/>
                  <a:pt x="2104" y="0"/>
                  <a:pt x="2104" y="0"/>
                </a:cubicBez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32"/>
          <p:cNvSpPr/>
          <p:nvPr/>
        </p:nvSpPr>
        <p:spPr>
          <a:xfrm>
            <a:off x="7935234" y="3735779"/>
            <a:ext cx="88484" cy="781232"/>
          </a:xfrm>
          <a:custGeom>
            <a:rect b="b" l="l" r="r" t="t"/>
            <a:pathLst>
              <a:path extrusionOk="0" h="5165" w="585">
                <a:moveTo>
                  <a:pt x="74" y="0"/>
                </a:moveTo>
                <a:cubicBezTo>
                  <a:pt x="37" y="0"/>
                  <a:pt x="1" y="30"/>
                  <a:pt x="16" y="79"/>
                </a:cubicBezTo>
                <a:cubicBezTo>
                  <a:pt x="142" y="483"/>
                  <a:pt x="190" y="928"/>
                  <a:pt x="252" y="1352"/>
                </a:cubicBezTo>
                <a:cubicBezTo>
                  <a:pt x="311" y="1756"/>
                  <a:pt x="351" y="2169"/>
                  <a:pt x="373" y="2576"/>
                </a:cubicBezTo>
                <a:cubicBezTo>
                  <a:pt x="397" y="3005"/>
                  <a:pt x="391" y="3434"/>
                  <a:pt x="373" y="3863"/>
                </a:cubicBezTo>
                <a:cubicBezTo>
                  <a:pt x="357" y="4276"/>
                  <a:pt x="303" y="4680"/>
                  <a:pt x="273" y="5090"/>
                </a:cubicBezTo>
                <a:cubicBezTo>
                  <a:pt x="270" y="5137"/>
                  <a:pt x="306" y="5164"/>
                  <a:pt x="341" y="5164"/>
                </a:cubicBezTo>
                <a:cubicBezTo>
                  <a:pt x="367" y="5164"/>
                  <a:pt x="393" y="5149"/>
                  <a:pt x="402" y="5115"/>
                </a:cubicBezTo>
                <a:cubicBezTo>
                  <a:pt x="496" y="4707"/>
                  <a:pt x="533" y="4265"/>
                  <a:pt x="555" y="3850"/>
                </a:cubicBezTo>
                <a:cubicBezTo>
                  <a:pt x="584" y="3431"/>
                  <a:pt x="579" y="3011"/>
                  <a:pt x="560" y="2593"/>
                </a:cubicBezTo>
                <a:cubicBezTo>
                  <a:pt x="539" y="2169"/>
                  <a:pt x="493" y="1748"/>
                  <a:pt x="426" y="1328"/>
                </a:cubicBezTo>
                <a:cubicBezTo>
                  <a:pt x="357" y="893"/>
                  <a:pt x="225" y="481"/>
                  <a:pt x="134" y="52"/>
                </a:cubicBezTo>
                <a:cubicBezTo>
                  <a:pt x="127" y="16"/>
                  <a:pt x="101" y="0"/>
                  <a:pt x="74" y="0"/>
                </a:cubicBez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32"/>
          <p:cNvSpPr/>
          <p:nvPr/>
        </p:nvSpPr>
        <p:spPr>
          <a:xfrm>
            <a:off x="7660709" y="3206240"/>
            <a:ext cx="201623" cy="120550"/>
          </a:xfrm>
          <a:custGeom>
            <a:rect b="b" l="l" r="r" t="t"/>
            <a:pathLst>
              <a:path extrusionOk="0" h="797" w="1333">
                <a:moveTo>
                  <a:pt x="1148" y="0"/>
                </a:moveTo>
                <a:cubicBezTo>
                  <a:pt x="970" y="0"/>
                  <a:pt x="324" y="250"/>
                  <a:pt x="73" y="350"/>
                </a:cubicBezTo>
                <a:cubicBezTo>
                  <a:pt x="14" y="374"/>
                  <a:pt x="1" y="455"/>
                  <a:pt x="49" y="495"/>
                </a:cubicBezTo>
                <a:cubicBezTo>
                  <a:pt x="225" y="644"/>
                  <a:pt x="661" y="797"/>
                  <a:pt x="928" y="797"/>
                </a:cubicBezTo>
                <a:cubicBezTo>
                  <a:pt x="983" y="797"/>
                  <a:pt x="1030" y="790"/>
                  <a:pt x="1067" y="776"/>
                </a:cubicBezTo>
                <a:cubicBezTo>
                  <a:pt x="1333" y="674"/>
                  <a:pt x="604" y="412"/>
                  <a:pt x="604" y="412"/>
                </a:cubicBezTo>
                <a:cubicBezTo>
                  <a:pt x="604" y="412"/>
                  <a:pt x="1172" y="165"/>
                  <a:pt x="1193" y="26"/>
                </a:cubicBezTo>
                <a:cubicBezTo>
                  <a:pt x="1196" y="8"/>
                  <a:pt x="1179" y="0"/>
                  <a:pt x="1148" y="0"/>
                </a:cubicBez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32"/>
          <p:cNvSpPr/>
          <p:nvPr/>
        </p:nvSpPr>
        <p:spPr>
          <a:xfrm>
            <a:off x="7363647" y="2956369"/>
            <a:ext cx="378743" cy="1486232"/>
          </a:xfrm>
          <a:custGeom>
            <a:rect b="b" l="l" r="r" t="t"/>
            <a:pathLst>
              <a:path extrusionOk="0" h="9826" w="2504">
                <a:moveTo>
                  <a:pt x="678" y="0"/>
                </a:moveTo>
                <a:lnTo>
                  <a:pt x="0" y="340"/>
                </a:lnTo>
                <a:lnTo>
                  <a:pt x="54" y="1187"/>
                </a:lnTo>
                <a:lnTo>
                  <a:pt x="335" y="5551"/>
                </a:lnTo>
                <a:lnTo>
                  <a:pt x="464" y="9788"/>
                </a:lnTo>
                <a:cubicBezTo>
                  <a:pt x="464" y="9788"/>
                  <a:pt x="872" y="9826"/>
                  <a:pt x="1192" y="9826"/>
                </a:cubicBezTo>
                <a:cubicBezTo>
                  <a:pt x="1330" y="9826"/>
                  <a:pt x="1452" y="9819"/>
                  <a:pt x="1517" y="9799"/>
                </a:cubicBezTo>
                <a:cubicBezTo>
                  <a:pt x="1595" y="9187"/>
                  <a:pt x="1635" y="9134"/>
                  <a:pt x="1635" y="9134"/>
                </a:cubicBezTo>
                <a:lnTo>
                  <a:pt x="1785" y="9745"/>
                </a:lnTo>
                <a:cubicBezTo>
                  <a:pt x="1785" y="9745"/>
                  <a:pt x="2010" y="9732"/>
                  <a:pt x="2192" y="9662"/>
                </a:cubicBezTo>
                <a:cubicBezTo>
                  <a:pt x="2273" y="9630"/>
                  <a:pt x="2345" y="9587"/>
                  <a:pt x="2383" y="9528"/>
                </a:cubicBezTo>
                <a:cubicBezTo>
                  <a:pt x="2503" y="9340"/>
                  <a:pt x="2171" y="2251"/>
                  <a:pt x="2125" y="1718"/>
                </a:cubicBezTo>
                <a:cubicBezTo>
                  <a:pt x="2120" y="1710"/>
                  <a:pt x="2120" y="1702"/>
                  <a:pt x="2120" y="1697"/>
                </a:cubicBezTo>
                <a:cubicBezTo>
                  <a:pt x="2112" y="1635"/>
                  <a:pt x="2093" y="1522"/>
                  <a:pt x="2072" y="1396"/>
                </a:cubicBezTo>
                <a:cubicBezTo>
                  <a:pt x="1983" y="919"/>
                  <a:pt x="1831" y="155"/>
                  <a:pt x="1831" y="155"/>
                </a:cubicBezTo>
                <a:lnTo>
                  <a:pt x="1568" y="121"/>
                </a:lnTo>
                <a:lnTo>
                  <a:pt x="678" y="0"/>
                </a:ln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32"/>
          <p:cNvSpPr/>
          <p:nvPr/>
        </p:nvSpPr>
        <p:spPr>
          <a:xfrm>
            <a:off x="7489641" y="3195199"/>
            <a:ext cx="252747" cy="1235148"/>
          </a:xfrm>
          <a:custGeom>
            <a:rect b="b" l="l" r="r" t="t"/>
            <a:pathLst>
              <a:path extrusionOk="0" h="8166" w="1671">
                <a:moveTo>
                  <a:pt x="131" y="0"/>
                </a:moveTo>
                <a:cubicBezTo>
                  <a:pt x="63" y="0"/>
                  <a:pt x="22" y="10"/>
                  <a:pt x="25" y="34"/>
                </a:cubicBezTo>
                <a:cubicBezTo>
                  <a:pt x="38" y="155"/>
                  <a:pt x="853" y="530"/>
                  <a:pt x="853" y="530"/>
                </a:cubicBezTo>
                <a:cubicBezTo>
                  <a:pt x="853" y="530"/>
                  <a:pt x="1" y="833"/>
                  <a:pt x="121" y="900"/>
                </a:cubicBezTo>
                <a:cubicBezTo>
                  <a:pt x="159" y="921"/>
                  <a:pt x="253" y="929"/>
                  <a:pt x="364" y="929"/>
                </a:cubicBezTo>
                <a:cubicBezTo>
                  <a:pt x="603" y="929"/>
                  <a:pt x="920" y="895"/>
                  <a:pt x="920" y="895"/>
                </a:cubicBezTo>
                <a:lnTo>
                  <a:pt x="1148" y="3602"/>
                </a:lnTo>
                <a:lnTo>
                  <a:pt x="952" y="8166"/>
                </a:lnTo>
                <a:cubicBezTo>
                  <a:pt x="952" y="8166"/>
                  <a:pt x="1177" y="8153"/>
                  <a:pt x="1359" y="8083"/>
                </a:cubicBezTo>
                <a:cubicBezTo>
                  <a:pt x="1440" y="8051"/>
                  <a:pt x="1512" y="8008"/>
                  <a:pt x="1550" y="7949"/>
                </a:cubicBezTo>
                <a:cubicBezTo>
                  <a:pt x="1670" y="7761"/>
                  <a:pt x="1338" y="672"/>
                  <a:pt x="1284" y="142"/>
                </a:cubicBezTo>
                <a:lnTo>
                  <a:pt x="1094" y="150"/>
                </a:lnTo>
                <a:cubicBezTo>
                  <a:pt x="1094" y="150"/>
                  <a:pt x="1073" y="144"/>
                  <a:pt x="1041" y="139"/>
                </a:cubicBezTo>
                <a:cubicBezTo>
                  <a:pt x="874" y="106"/>
                  <a:pt x="357" y="0"/>
                  <a:pt x="131" y="0"/>
                </a:cubicBez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32"/>
          <p:cNvSpPr/>
          <p:nvPr/>
        </p:nvSpPr>
        <p:spPr>
          <a:xfrm>
            <a:off x="7432921" y="3362485"/>
            <a:ext cx="190733" cy="78501"/>
          </a:xfrm>
          <a:custGeom>
            <a:rect b="b" l="l" r="r" t="t"/>
            <a:pathLst>
              <a:path extrusionOk="0" h="519" w="1261">
                <a:moveTo>
                  <a:pt x="1184" y="1"/>
                </a:moveTo>
                <a:cubicBezTo>
                  <a:pt x="1003" y="1"/>
                  <a:pt x="1" y="307"/>
                  <a:pt x="94" y="472"/>
                </a:cubicBezTo>
                <a:cubicBezTo>
                  <a:pt x="112" y="505"/>
                  <a:pt x="160" y="519"/>
                  <a:pt x="227" y="519"/>
                </a:cubicBezTo>
                <a:cubicBezTo>
                  <a:pt x="539" y="519"/>
                  <a:pt x="1260" y="207"/>
                  <a:pt x="1212" y="9"/>
                </a:cubicBezTo>
                <a:cubicBezTo>
                  <a:pt x="1210" y="3"/>
                  <a:pt x="1201" y="1"/>
                  <a:pt x="1184" y="1"/>
                </a:cubicBez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32"/>
          <p:cNvSpPr/>
          <p:nvPr/>
        </p:nvSpPr>
        <p:spPr>
          <a:xfrm>
            <a:off x="7363193" y="2869096"/>
            <a:ext cx="629221" cy="896035"/>
          </a:xfrm>
          <a:custGeom>
            <a:rect b="b" l="l" r="r" t="t"/>
            <a:pathLst>
              <a:path extrusionOk="0" h="5924" w="4160">
                <a:moveTo>
                  <a:pt x="3329" y="1"/>
                </a:moveTo>
                <a:lnTo>
                  <a:pt x="1855" y="451"/>
                </a:lnTo>
                <a:lnTo>
                  <a:pt x="1568" y="700"/>
                </a:lnTo>
                <a:lnTo>
                  <a:pt x="676" y="580"/>
                </a:lnTo>
                <a:lnTo>
                  <a:pt x="0" y="920"/>
                </a:lnTo>
                <a:lnTo>
                  <a:pt x="54" y="1770"/>
                </a:lnTo>
                <a:cubicBezTo>
                  <a:pt x="432" y="1815"/>
                  <a:pt x="1158" y="1904"/>
                  <a:pt x="1828" y="1957"/>
                </a:cubicBezTo>
                <a:cubicBezTo>
                  <a:pt x="1909" y="1963"/>
                  <a:pt x="1989" y="1971"/>
                  <a:pt x="2067" y="1973"/>
                </a:cubicBezTo>
                <a:cubicBezTo>
                  <a:pt x="2181" y="1981"/>
                  <a:pt x="2295" y="1985"/>
                  <a:pt x="2405" y="1985"/>
                </a:cubicBezTo>
                <a:cubicBezTo>
                  <a:pt x="2838" y="1985"/>
                  <a:pt x="3211" y="1929"/>
                  <a:pt x="3326" y="1869"/>
                </a:cubicBezTo>
                <a:cubicBezTo>
                  <a:pt x="3568" y="1531"/>
                  <a:pt x="3656" y="1239"/>
                  <a:pt x="3656" y="1239"/>
                </a:cubicBezTo>
                <a:lnTo>
                  <a:pt x="4037" y="1775"/>
                </a:lnTo>
                <a:cubicBezTo>
                  <a:pt x="4023" y="2461"/>
                  <a:pt x="3999" y="3145"/>
                  <a:pt x="3946" y="3833"/>
                </a:cubicBezTo>
                <a:cubicBezTo>
                  <a:pt x="3897" y="4511"/>
                  <a:pt x="3836" y="5195"/>
                  <a:pt x="3812" y="5876"/>
                </a:cubicBezTo>
                <a:cubicBezTo>
                  <a:pt x="3810" y="5908"/>
                  <a:pt x="3836" y="5924"/>
                  <a:pt x="3862" y="5924"/>
                </a:cubicBezTo>
                <a:cubicBezTo>
                  <a:pt x="3886" y="5924"/>
                  <a:pt x="3911" y="5911"/>
                  <a:pt x="3916" y="5884"/>
                </a:cubicBezTo>
                <a:cubicBezTo>
                  <a:pt x="4026" y="5160"/>
                  <a:pt x="4026" y="4477"/>
                  <a:pt x="4085" y="3745"/>
                </a:cubicBezTo>
                <a:cubicBezTo>
                  <a:pt x="4133" y="3126"/>
                  <a:pt x="4160" y="2488"/>
                  <a:pt x="4155" y="1788"/>
                </a:cubicBezTo>
                <a:cubicBezTo>
                  <a:pt x="4141" y="1260"/>
                  <a:pt x="4098" y="845"/>
                  <a:pt x="4077" y="674"/>
                </a:cubicBezTo>
                <a:cubicBezTo>
                  <a:pt x="4050" y="443"/>
                  <a:pt x="3329" y="1"/>
                  <a:pt x="3329" y="1"/>
                </a:cubicBez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32"/>
          <p:cNvSpPr/>
          <p:nvPr/>
        </p:nvSpPr>
        <p:spPr>
          <a:xfrm>
            <a:off x="6870712" y="1837849"/>
            <a:ext cx="729352" cy="984065"/>
          </a:xfrm>
          <a:custGeom>
            <a:rect b="b" l="l" r="r" t="t"/>
            <a:pathLst>
              <a:path extrusionOk="0" h="6506" w="4822">
                <a:moveTo>
                  <a:pt x="4822" y="1"/>
                </a:moveTo>
                <a:cubicBezTo>
                  <a:pt x="4822" y="1"/>
                  <a:pt x="3905" y="333"/>
                  <a:pt x="3621" y="1054"/>
                </a:cubicBezTo>
                <a:cubicBezTo>
                  <a:pt x="3390" y="1635"/>
                  <a:pt x="3066" y="3045"/>
                  <a:pt x="2919" y="3702"/>
                </a:cubicBezTo>
                <a:cubicBezTo>
                  <a:pt x="2885" y="3679"/>
                  <a:pt x="2847" y="3662"/>
                  <a:pt x="2820" y="3662"/>
                </a:cubicBezTo>
                <a:cubicBezTo>
                  <a:pt x="2815" y="3662"/>
                  <a:pt x="2810" y="3663"/>
                  <a:pt x="2806" y="3664"/>
                </a:cubicBezTo>
                <a:cubicBezTo>
                  <a:pt x="2726" y="3691"/>
                  <a:pt x="2793" y="3884"/>
                  <a:pt x="2793" y="3884"/>
                </a:cubicBezTo>
                <a:cubicBezTo>
                  <a:pt x="2793" y="3884"/>
                  <a:pt x="2762" y="3866"/>
                  <a:pt x="2725" y="3866"/>
                </a:cubicBezTo>
                <a:cubicBezTo>
                  <a:pt x="2710" y="3866"/>
                  <a:pt x="2695" y="3869"/>
                  <a:pt x="2680" y="3876"/>
                </a:cubicBezTo>
                <a:cubicBezTo>
                  <a:pt x="2640" y="3895"/>
                  <a:pt x="2653" y="4002"/>
                  <a:pt x="2661" y="4064"/>
                </a:cubicBezTo>
                <a:cubicBezTo>
                  <a:pt x="2592" y="4077"/>
                  <a:pt x="2509" y="4101"/>
                  <a:pt x="2420" y="4141"/>
                </a:cubicBezTo>
                <a:cubicBezTo>
                  <a:pt x="2372" y="4163"/>
                  <a:pt x="2225" y="4278"/>
                  <a:pt x="2026" y="4444"/>
                </a:cubicBezTo>
                <a:cubicBezTo>
                  <a:pt x="1329" y="5028"/>
                  <a:pt x="0" y="6235"/>
                  <a:pt x="0" y="6235"/>
                </a:cubicBezTo>
                <a:lnTo>
                  <a:pt x="416" y="6505"/>
                </a:lnTo>
                <a:cubicBezTo>
                  <a:pt x="416" y="6505"/>
                  <a:pt x="1772" y="6101"/>
                  <a:pt x="2777" y="5484"/>
                </a:cubicBezTo>
                <a:cubicBezTo>
                  <a:pt x="2817" y="5460"/>
                  <a:pt x="2857" y="5433"/>
                  <a:pt x="2895" y="5409"/>
                </a:cubicBezTo>
                <a:cubicBezTo>
                  <a:pt x="3045" y="5313"/>
                  <a:pt x="3187" y="5208"/>
                  <a:pt x="3310" y="5101"/>
                </a:cubicBezTo>
                <a:cubicBezTo>
                  <a:pt x="3870" y="4216"/>
                  <a:pt x="4318" y="2976"/>
                  <a:pt x="4318" y="2976"/>
                </a:cubicBezTo>
                <a:lnTo>
                  <a:pt x="4382" y="2367"/>
                </a:lnTo>
                <a:lnTo>
                  <a:pt x="4441" y="1786"/>
                </a:lnTo>
                <a:lnTo>
                  <a:pt x="4822" y="1"/>
                </a:ln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32"/>
          <p:cNvSpPr/>
          <p:nvPr/>
        </p:nvSpPr>
        <p:spPr>
          <a:xfrm>
            <a:off x="6870258" y="2510323"/>
            <a:ext cx="437883" cy="311585"/>
          </a:xfrm>
          <a:custGeom>
            <a:rect b="b" l="l" r="r" t="t"/>
            <a:pathLst>
              <a:path extrusionOk="0" h="2060" w="2895">
                <a:moveTo>
                  <a:pt x="2027" y="1"/>
                </a:moveTo>
                <a:cubicBezTo>
                  <a:pt x="1330" y="582"/>
                  <a:pt x="0" y="1789"/>
                  <a:pt x="0" y="1789"/>
                </a:cubicBezTo>
                <a:lnTo>
                  <a:pt x="14" y="1799"/>
                </a:lnTo>
                <a:lnTo>
                  <a:pt x="416" y="2059"/>
                </a:lnTo>
                <a:cubicBezTo>
                  <a:pt x="416" y="2059"/>
                  <a:pt x="1882" y="1622"/>
                  <a:pt x="2895" y="966"/>
                </a:cubicBezTo>
                <a:cubicBezTo>
                  <a:pt x="2849" y="837"/>
                  <a:pt x="2734" y="599"/>
                  <a:pt x="2579" y="411"/>
                </a:cubicBezTo>
                <a:cubicBezTo>
                  <a:pt x="2560" y="390"/>
                  <a:pt x="2538" y="368"/>
                  <a:pt x="2520" y="344"/>
                </a:cubicBezTo>
                <a:cubicBezTo>
                  <a:pt x="2380" y="197"/>
                  <a:pt x="2166" y="73"/>
                  <a:pt x="2027" y="1"/>
                </a:cubicBez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32"/>
          <p:cNvSpPr/>
          <p:nvPr/>
        </p:nvSpPr>
        <p:spPr>
          <a:xfrm>
            <a:off x="6872224" y="2572337"/>
            <a:ext cx="435917" cy="249571"/>
          </a:xfrm>
          <a:custGeom>
            <a:rect b="b" l="l" r="r" t="t"/>
            <a:pathLst>
              <a:path extrusionOk="0" h="1650" w="2882">
                <a:moveTo>
                  <a:pt x="2563" y="1"/>
                </a:moveTo>
                <a:cubicBezTo>
                  <a:pt x="2091" y="306"/>
                  <a:pt x="1019" y="998"/>
                  <a:pt x="502" y="1298"/>
                </a:cubicBezTo>
                <a:cubicBezTo>
                  <a:pt x="419" y="1349"/>
                  <a:pt x="151" y="1376"/>
                  <a:pt x="1" y="1389"/>
                </a:cubicBezTo>
                <a:lnTo>
                  <a:pt x="403" y="1649"/>
                </a:lnTo>
                <a:cubicBezTo>
                  <a:pt x="403" y="1649"/>
                  <a:pt x="1869" y="1212"/>
                  <a:pt x="2882" y="556"/>
                </a:cubicBezTo>
                <a:cubicBezTo>
                  <a:pt x="2836" y="427"/>
                  <a:pt x="2721" y="189"/>
                  <a:pt x="2563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2"/>
          <p:cNvSpPr/>
          <p:nvPr/>
        </p:nvSpPr>
        <p:spPr>
          <a:xfrm>
            <a:off x="6729139" y="2751875"/>
            <a:ext cx="214631" cy="234294"/>
          </a:xfrm>
          <a:custGeom>
            <a:rect b="b" l="l" r="r" t="t"/>
            <a:pathLst>
              <a:path extrusionOk="0" h="1549" w="1419">
                <a:moveTo>
                  <a:pt x="888" y="1"/>
                </a:moveTo>
                <a:cubicBezTo>
                  <a:pt x="836" y="1"/>
                  <a:pt x="789" y="4"/>
                  <a:pt x="759" y="15"/>
                </a:cubicBezTo>
                <a:cubicBezTo>
                  <a:pt x="384" y="133"/>
                  <a:pt x="162" y="58"/>
                  <a:pt x="148" y="111"/>
                </a:cubicBezTo>
                <a:cubicBezTo>
                  <a:pt x="110" y="266"/>
                  <a:pt x="329" y="291"/>
                  <a:pt x="477" y="291"/>
                </a:cubicBezTo>
                <a:cubicBezTo>
                  <a:pt x="549" y="291"/>
                  <a:pt x="604" y="285"/>
                  <a:pt x="604" y="285"/>
                </a:cubicBezTo>
                <a:lnTo>
                  <a:pt x="604" y="285"/>
                </a:lnTo>
                <a:cubicBezTo>
                  <a:pt x="604" y="285"/>
                  <a:pt x="1" y="931"/>
                  <a:pt x="84" y="1036"/>
                </a:cubicBezTo>
                <a:cubicBezTo>
                  <a:pt x="87" y="1039"/>
                  <a:pt x="90" y="1040"/>
                  <a:pt x="95" y="1040"/>
                </a:cubicBezTo>
                <a:cubicBezTo>
                  <a:pt x="179" y="1040"/>
                  <a:pt x="560" y="584"/>
                  <a:pt x="623" y="584"/>
                </a:cubicBezTo>
                <a:cubicBezTo>
                  <a:pt x="627" y="584"/>
                  <a:pt x="629" y="585"/>
                  <a:pt x="631" y="588"/>
                </a:cubicBezTo>
                <a:cubicBezTo>
                  <a:pt x="671" y="661"/>
                  <a:pt x="89" y="1167"/>
                  <a:pt x="191" y="1258"/>
                </a:cubicBezTo>
                <a:cubicBezTo>
                  <a:pt x="198" y="1264"/>
                  <a:pt x="206" y="1267"/>
                  <a:pt x="215" y="1267"/>
                </a:cubicBezTo>
                <a:cubicBezTo>
                  <a:pt x="343" y="1267"/>
                  <a:pt x="701" y="776"/>
                  <a:pt x="807" y="776"/>
                </a:cubicBezTo>
                <a:cubicBezTo>
                  <a:pt x="815" y="776"/>
                  <a:pt x="821" y="778"/>
                  <a:pt x="826" y="784"/>
                </a:cubicBezTo>
                <a:cubicBezTo>
                  <a:pt x="866" y="829"/>
                  <a:pt x="239" y="1357"/>
                  <a:pt x="373" y="1446"/>
                </a:cubicBezTo>
                <a:cubicBezTo>
                  <a:pt x="379" y="1449"/>
                  <a:pt x="385" y="1451"/>
                  <a:pt x="391" y="1451"/>
                </a:cubicBezTo>
                <a:cubicBezTo>
                  <a:pt x="507" y="1451"/>
                  <a:pt x="833" y="1001"/>
                  <a:pt x="894" y="1001"/>
                </a:cubicBezTo>
                <a:cubicBezTo>
                  <a:pt x="897" y="1001"/>
                  <a:pt x="900" y="1002"/>
                  <a:pt x="901" y="1004"/>
                </a:cubicBezTo>
                <a:cubicBezTo>
                  <a:pt x="952" y="1060"/>
                  <a:pt x="472" y="1507"/>
                  <a:pt x="614" y="1548"/>
                </a:cubicBezTo>
                <a:cubicBezTo>
                  <a:pt x="616" y="1548"/>
                  <a:pt x="618" y="1548"/>
                  <a:pt x="620" y="1548"/>
                </a:cubicBezTo>
                <a:cubicBezTo>
                  <a:pt x="741" y="1548"/>
                  <a:pt x="1384" y="615"/>
                  <a:pt x="1402" y="457"/>
                </a:cubicBezTo>
                <a:cubicBezTo>
                  <a:pt x="1419" y="368"/>
                  <a:pt x="1362" y="253"/>
                  <a:pt x="1303" y="162"/>
                </a:cubicBezTo>
                <a:cubicBezTo>
                  <a:pt x="1247" y="71"/>
                  <a:pt x="1153" y="15"/>
                  <a:pt x="1046" y="7"/>
                </a:cubicBezTo>
                <a:cubicBezTo>
                  <a:pt x="996" y="4"/>
                  <a:pt x="939" y="1"/>
                  <a:pt x="888" y="1"/>
                </a:cubicBez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32"/>
          <p:cNvSpPr/>
          <p:nvPr/>
        </p:nvSpPr>
        <p:spPr>
          <a:xfrm>
            <a:off x="6832898" y="2798158"/>
            <a:ext cx="67157" cy="68367"/>
          </a:xfrm>
          <a:custGeom>
            <a:rect b="b" l="l" r="r" t="t"/>
            <a:pathLst>
              <a:path extrusionOk="0" h="452" w="444">
                <a:moveTo>
                  <a:pt x="1" y="1"/>
                </a:moveTo>
                <a:cubicBezTo>
                  <a:pt x="41" y="271"/>
                  <a:pt x="443" y="451"/>
                  <a:pt x="443" y="451"/>
                </a:cubicBezTo>
                <a:cubicBezTo>
                  <a:pt x="443" y="451"/>
                  <a:pt x="360" y="221"/>
                  <a:pt x="333" y="68"/>
                </a:cubicBezTo>
                <a:cubicBezTo>
                  <a:pt x="309" y="74"/>
                  <a:pt x="284" y="77"/>
                  <a:pt x="260" y="77"/>
                </a:cubicBezTo>
                <a:cubicBezTo>
                  <a:pt x="128" y="77"/>
                  <a:pt x="1" y="1"/>
                  <a:pt x="1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32"/>
          <p:cNvSpPr/>
          <p:nvPr/>
        </p:nvSpPr>
        <p:spPr>
          <a:xfrm>
            <a:off x="7341715" y="1424019"/>
            <a:ext cx="310224" cy="571593"/>
          </a:xfrm>
          <a:custGeom>
            <a:rect b="b" l="l" r="r" t="t"/>
            <a:pathLst>
              <a:path extrusionOk="0" h="3779" w="2051">
                <a:moveTo>
                  <a:pt x="448" y="0"/>
                </a:moveTo>
                <a:cubicBezTo>
                  <a:pt x="448" y="0"/>
                  <a:pt x="142" y="102"/>
                  <a:pt x="73" y="378"/>
                </a:cubicBezTo>
                <a:cubicBezTo>
                  <a:pt x="0" y="651"/>
                  <a:pt x="201" y="1099"/>
                  <a:pt x="223" y="1343"/>
                </a:cubicBezTo>
                <a:cubicBezTo>
                  <a:pt x="242" y="1587"/>
                  <a:pt x="159" y="2061"/>
                  <a:pt x="354" y="2227"/>
                </a:cubicBezTo>
                <a:cubicBezTo>
                  <a:pt x="547" y="2388"/>
                  <a:pt x="831" y="2356"/>
                  <a:pt x="791" y="2651"/>
                </a:cubicBezTo>
                <a:cubicBezTo>
                  <a:pt x="751" y="2946"/>
                  <a:pt x="622" y="3273"/>
                  <a:pt x="815" y="3487"/>
                </a:cubicBezTo>
                <a:cubicBezTo>
                  <a:pt x="967" y="3650"/>
                  <a:pt x="1499" y="3778"/>
                  <a:pt x="1775" y="3778"/>
                </a:cubicBezTo>
                <a:cubicBezTo>
                  <a:pt x="1854" y="3778"/>
                  <a:pt x="1913" y="3768"/>
                  <a:pt x="1935" y="3744"/>
                </a:cubicBezTo>
                <a:cubicBezTo>
                  <a:pt x="2035" y="3645"/>
                  <a:pt x="2051" y="2434"/>
                  <a:pt x="2029" y="2345"/>
                </a:cubicBezTo>
                <a:cubicBezTo>
                  <a:pt x="2008" y="2254"/>
                  <a:pt x="1485" y="1249"/>
                  <a:pt x="1485" y="1249"/>
                </a:cubicBezTo>
                <a:lnTo>
                  <a:pt x="850" y="767"/>
                </a:lnTo>
                <a:lnTo>
                  <a:pt x="448" y="0"/>
                </a:ln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32"/>
          <p:cNvSpPr/>
          <p:nvPr/>
        </p:nvSpPr>
        <p:spPr>
          <a:xfrm>
            <a:off x="7377714" y="1455178"/>
            <a:ext cx="273015" cy="459210"/>
          </a:xfrm>
          <a:custGeom>
            <a:rect b="b" l="l" r="r" t="t"/>
            <a:pathLst>
              <a:path extrusionOk="0" h="3036" w="1805">
                <a:moveTo>
                  <a:pt x="593" y="1"/>
                </a:moveTo>
                <a:lnTo>
                  <a:pt x="253" y="9"/>
                </a:lnTo>
                <a:cubicBezTo>
                  <a:pt x="253" y="9"/>
                  <a:pt x="1" y="368"/>
                  <a:pt x="30" y="657"/>
                </a:cubicBezTo>
                <a:cubicBezTo>
                  <a:pt x="38" y="842"/>
                  <a:pt x="105" y="941"/>
                  <a:pt x="116" y="1081"/>
                </a:cubicBezTo>
                <a:cubicBezTo>
                  <a:pt x="132" y="1295"/>
                  <a:pt x="97" y="1504"/>
                  <a:pt x="162" y="1708"/>
                </a:cubicBezTo>
                <a:cubicBezTo>
                  <a:pt x="186" y="1780"/>
                  <a:pt x="218" y="1946"/>
                  <a:pt x="564" y="2008"/>
                </a:cubicBezTo>
                <a:cubicBezTo>
                  <a:pt x="684" y="2027"/>
                  <a:pt x="816" y="2249"/>
                  <a:pt x="762" y="2372"/>
                </a:cubicBezTo>
                <a:cubicBezTo>
                  <a:pt x="719" y="2477"/>
                  <a:pt x="666" y="2611"/>
                  <a:pt x="684" y="2745"/>
                </a:cubicBezTo>
                <a:cubicBezTo>
                  <a:pt x="714" y="2959"/>
                  <a:pt x="840" y="3000"/>
                  <a:pt x="955" y="3032"/>
                </a:cubicBezTo>
                <a:cubicBezTo>
                  <a:pt x="964" y="3034"/>
                  <a:pt x="974" y="3036"/>
                  <a:pt x="986" y="3036"/>
                </a:cubicBezTo>
                <a:cubicBezTo>
                  <a:pt x="1143" y="3036"/>
                  <a:pt x="1542" y="2817"/>
                  <a:pt x="1542" y="2817"/>
                </a:cubicBezTo>
                <a:lnTo>
                  <a:pt x="1805" y="2182"/>
                </a:lnTo>
                <a:lnTo>
                  <a:pt x="1679" y="1745"/>
                </a:lnTo>
                <a:lnTo>
                  <a:pt x="1378" y="1418"/>
                </a:lnTo>
                <a:lnTo>
                  <a:pt x="976" y="1201"/>
                </a:lnTo>
                <a:lnTo>
                  <a:pt x="926" y="1228"/>
                </a:lnTo>
                <a:lnTo>
                  <a:pt x="834" y="290"/>
                </a:lnTo>
                <a:lnTo>
                  <a:pt x="593" y="1"/>
                </a:ln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32"/>
          <p:cNvSpPr/>
          <p:nvPr/>
        </p:nvSpPr>
        <p:spPr>
          <a:xfrm>
            <a:off x="7381041" y="1325100"/>
            <a:ext cx="696227" cy="598667"/>
          </a:xfrm>
          <a:custGeom>
            <a:rect b="b" l="l" r="r" t="t"/>
            <a:pathLst>
              <a:path extrusionOk="0" h="3958" w="4603">
                <a:moveTo>
                  <a:pt x="1370" y="0"/>
                </a:moveTo>
                <a:cubicBezTo>
                  <a:pt x="1348" y="0"/>
                  <a:pt x="1327" y="0"/>
                  <a:pt x="1306" y="0"/>
                </a:cubicBezTo>
                <a:cubicBezTo>
                  <a:pt x="1094" y="3"/>
                  <a:pt x="885" y="3"/>
                  <a:pt x="678" y="54"/>
                </a:cubicBezTo>
                <a:cubicBezTo>
                  <a:pt x="475" y="105"/>
                  <a:pt x="276" y="207"/>
                  <a:pt x="156" y="378"/>
                </a:cubicBezTo>
                <a:cubicBezTo>
                  <a:pt x="3" y="590"/>
                  <a:pt x="0" y="635"/>
                  <a:pt x="113" y="802"/>
                </a:cubicBezTo>
                <a:cubicBezTo>
                  <a:pt x="142" y="844"/>
                  <a:pt x="180" y="882"/>
                  <a:pt x="220" y="914"/>
                </a:cubicBezTo>
                <a:cubicBezTo>
                  <a:pt x="295" y="978"/>
                  <a:pt x="389" y="1024"/>
                  <a:pt x="491" y="1056"/>
                </a:cubicBezTo>
                <a:cubicBezTo>
                  <a:pt x="601" y="1087"/>
                  <a:pt x="736" y="1091"/>
                  <a:pt x="874" y="1091"/>
                </a:cubicBezTo>
                <a:cubicBezTo>
                  <a:pt x="928" y="1091"/>
                  <a:pt x="982" y="1090"/>
                  <a:pt x="1035" y="1090"/>
                </a:cubicBezTo>
                <a:cubicBezTo>
                  <a:pt x="1203" y="1090"/>
                  <a:pt x="1358" y="1097"/>
                  <a:pt x="1453" y="1153"/>
                </a:cubicBezTo>
                <a:cubicBezTo>
                  <a:pt x="1651" y="1271"/>
                  <a:pt x="1938" y="1611"/>
                  <a:pt x="2147" y="1638"/>
                </a:cubicBezTo>
                <a:cubicBezTo>
                  <a:pt x="2219" y="1649"/>
                  <a:pt x="2308" y="1651"/>
                  <a:pt x="2391" y="1667"/>
                </a:cubicBezTo>
                <a:cubicBezTo>
                  <a:pt x="2541" y="1699"/>
                  <a:pt x="2694" y="1758"/>
                  <a:pt x="2782" y="1930"/>
                </a:cubicBezTo>
                <a:cubicBezTo>
                  <a:pt x="2922" y="2195"/>
                  <a:pt x="2855" y="2552"/>
                  <a:pt x="2994" y="2718"/>
                </a:cubicBezTo>
                <a:cubicBezTo>
                  <a:pt x="3139" y="2879"/>
                  <a:pt x="3310" y="2935"/>
                  <a:pt x="3265" y="3208"/>
                </a:cubicBezTo>
                <a:cubicBezTo>
                  <a:pt x="3222" y="3484"/>
                  <a:pt x="3163" y="3602"/>
                  <a:pt x="3249" y="3712"/>
                </a:cubicBezTo>
                <a:cubicBezTo>
                  <a:pt x="3316" y="3799"/>
                  <a:pt x="3786" y="3957"/>
                  <a:pt x="4057" y="3957"/>
                </a:cubicBezTo>
                <a:cubicBezTo>
                  <a:pt x="4130" y="3957"/>
                  <a:pt x="4189" y="3946"/>
                  <a:pt x="4222" y="3919"/>
                </a:cubicBezTo>
                <a:cubicBezTo>
                  <a:pt x="4428" y="3744"/>
                  <a:pt x="4508" y="3415"/>
                  <a:pt x="4540" y="3155"/>
                </a:cubicBezTo>
                <a:cubicBezTo>
                  <a:pt x="4586" y="2844"/>
                  <a:pt x="4602" y="2506"/>
                  <a:pt x="4436" y="2225"/>
                </a:cubicBezTo>
                <a:cubicBezTo>
                  <a:pt x="4197" y="1820"/>
                  <a:pt x="3664" y="1675"/>
                  <a:pt x="3396" y="1289"/>
                </a:cubicBezTo>
                <a:cubicBezTo>
                  <a:pt x="3208" y="1021"/>
                  <a:pt x="3088" y="836"/>
                  <a:pt x="2908" y="566"/>
                </a:cubicBezTo>
                <a:cubicBezTo>
                  <a:pt x="2734" y="306"/>
                  <a:pt x="2546" y="145"/>
                  <a:pt x="2241" y="70"/>
                </a:cubicBezTo>
                <a:cubicBezTo>
                  <a:pt x="1956" y="3"/>
                  <a:pt x="1660" y="0"/>
                  <a:pt x="1370" y="0"/>
                </a:cubicBez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32"/>
          <p:cNvSpPr/>
          <p:nvPr/>
        </p:nvSpPr>
        <p:spPr>
          <a:xfrm>
            <a:off x="7732101" y="1581626"/>
            <a:ext cx="261974" cy="322173"/>
          </a:xfrm>
          <a:custGeom>
            <a:rect b="b" l="l" r="r" t="t"/>
            <a:pathLst>
              <a:path extrusionOk="0" h="2130" w="1732">
                <a:moveTo>
                  <a:pt x="552" y="1"/>
                </a:moveTo>
                <a:lnTo>
                  <a:pt x="212" y="9"/>
                </a:lnTo>
                <a:lnTo>
                  <a:pt x="78" y="328"/>
                </a:lnTo>
                <a:lnTo>
                  <a:pt x="30" y="740"/>
                </a:lnTo>
                <a:lnTo>
                  <a:pt x="0" y="1620"/>
                </a:lnTo>
                <a:lnTo>
                  <a:pt x="469" y="2067"/>
                </a:lnTo>
                <a:cubicBezTo>
                  <a:pt x="469" y="2067"/>
                  <a:pt x="728" y="2130"/>
                  <a:pt x="997" y="2130"/>
                </a:cubicBezTo>
                <a:cubicBezTo>
                  <a:pt x="1149" y="2130"/>
                  <a:pt x="1303" y="2110"/>
                  <a:pt x="1418" y="2048"/>
                </a:cubicBezTo>
                <a:cubicBezTo>
                  <a:pt x="1732" y="1877"/>
                  <a:pt x="1533" y="1700"/>
                  <a:pt x="1466" y="1539"/>
                </a:cubicBezTo>
                <a:cubicBezTo>
                  <a:pt x="1413" y="1413"/>
                  <a:pt x="1493" y="1097"/>
                  <a:pt x="1370" y="917"/>
                </a:cubicBezTo>
                <a:cubicBezTo>
                  <a:pt x="1193" y="652"/>
                  <a:pt x="1064" y="749"/>
                  <a:pt x="775" y="582"/>
                </a:cubicBezTo>
                <a:cubicBezTo>
                  <a:pt x="523" y="438"/>
                  <a:pt x="550" y="140"/>
                  <a:pt x="552" y="28"/>
                </a:cubicBezTo>
                <a:lnTo>
                  <a:pt x="552" y="1"/>
                </a:ln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32"/>
          <p:cNvSpPr/>
          <p:nvPr/>
        </p:nvSpPr>
        <p:spPr>
          <a:xfrm>
            <a:off x="7336875" y="1839513"/>
            <a:ext cx="752040" cy="1209435"/>
          </a:xfrm>
          <a:custGeom>
            <a:rect b="b" l="l" r="r" t="t"/>
            <a:pathLst>
              <a:path extrusionOk="0" h="7996" w="4972">
                <a:moveTo>
                  <a:pt x="1726" y="0"/>
                </a:moveTo>
                <a:cubicBezTo>
                  <a:pt x="1726" y="0"/>
                  <a:pt x="1204" y="255"/>
                  <a:pt x="968" y="491"/>
                </a:cubicBezTo>
                <a:cubicBezTo>
                  <a:pt x="775" y="665"/>
                  <a:pt x="325" y="2131"/>
                  <a:pt x="327" y="2495"/>
                </a:cubicBezTo>
                <a:cubicBezTo>
                  <a:pt x="327" y="2841"/>
                  <a:pt x="526" y="3249"/>
                  <a:pt x="526" y="3289"/>
                </a:cubicBezTo>
                <a:cubicBezTo>
                  <a:pt x="526" y="3305"/>
                  <a:pt x="434" y="3811"/>
                  <a:pt x="327" y="4492"/>
                </a:cubicBezTo>
                <a:cubicBezTo>
                  <a:pt x="241" y="5039"/>
                  <a:pt x="148" y="5696"/>
                  <a:pt x="83" y="6301"/>
                </a:cubicBezTo>
                <a:cubicBezTo>
                  <a:pt x="73" y="6406"/>
                  <a:pt x="65" y="6505"/>
                  <a:pt x="54" y="6607"/>
                </a:cubicBezTo>
                <a:cubicBezTo>
                  <a:pt x="40" y="6762"/>
                  <a:pt x="27" y="6918"/>
                  <a:pt x="19" y="7057"/>
                </a:cubicBezTo>
                <a:cubicBezTo>
                  <a:pt x="3" y="7360"/>
                  <a:pt x="0" y="7620"/>
                  <a:pt x="24" y="7807"/>
                </a:cubicBezTo>
                <a:cubicBezTo>
                  <a:pt x="1343" y="7954"/>
                  <a:pt x="2836" y="7995"/>
                  <a:pt x="3340" y="7995"/>
                </a:cubicBezTo>
                <a:cubicBezTo>
                  <a:pt x="3453" y="7995"/>
                  <a:pt x="3517" y="7993"/>
                  <a:pt x="3517" y="7990"/>
                </a:cubicBezTo>
                <a:cubicBezTo>
                  <a:pt x="3517" y="7968"/>
                  <a:pt x="3846" y="7237"/>
                  <a:pt x="3846" y="7237"/>
                </a:cubicBezTo>
                <a:lnTo>
                  <a:pt x="4221" y="7933"/>
                </a:lnTo>
                <a:lnTo>
                  <a:pt x="4741" y="7585"/>
                </a:lnTo>
                <a:cubicBezTo>
                  <a:pt x="4741" y="7585"/>
                  <a:pt x="4559" y="6875"/>
                  <a:pt x="4369" y="6583"/>
                </a:cubicBezTo>
                <a:cubicBezTo>
                  <a:pt x="4179" y="6291"/>
                  <a:pt x="3870" y="5712"/>
                  <a:pt x="3870" y="5712"/>
                </a:cubicBezTo>
                <a:lnTo>
                  <a:pt x="3870" y="5709"/>
                </a:lnTo>
                <a:cubicBezTo>
                  <a:pt x="3943" y="5503"/>
                  <a:pt x="4321" y="4251"/>
                  <a:pt x="4594" y="3243"/>
                </a:cubicBezTo>
                <a:cubicBezTo>
                  <a:pt x="4755" y="2648"/>
                  <a:pt x="4878" y="2144"/>
                  <a:pt x="4881" y="1989"/>
                </a:cubicBezTo>
                <a:cubicBezTo>
                  <a:pt x="4881" y="1973"/>
                  <a:pt x="4908" y="1884"/>
                  <a:pt x="4908" y="1868"/>
                </a:cubicBezTo>
                <a:cubicBezTo>
                  <a:pt x="4910" y="1817"/>
                  <a:pt x="4942" y="1716"/>
                  <a:pt x="4950" y="1649"/>
                </a:cubicBezTo>
                <a:cubicBezTo>
                  <a:pt x="4950" y="1635"/>
                  <a:pt x="4956" y="1624"/>
                  <a:pt x="4956" y="1614"/>
                </a:cubicBezTo>
                <a:cubicBezTo>
                  <a:pt x="4972" y="1252"/>
                  <a:pt x="4937" y="1024"/>
                  <a:pt x="4881" y="861"/>
                </a:cubicBezTo>
                <a:cubicBezTo>
                  <a:pt x="4822" y="694"/>
                  <a:pt x="4640" y="472"/>
                  <a:pt x="4280" y="333"/>
                </a:cubicBezTo>
                <a:cubicBezTo>
                  <a:pt x="4224" y="311"/>
                  <a:pt x="4160" y="290"/>
                  <a:pt x="4093" y="274"/>
                </a:cubicBezTo>
                <a:lnTo>
                  <a:pt x="4053" y="263"/>
                </a:lnTo>
                <a:lnTo>
                  <a:pt x="4050" y="263"/>
                </a:lnTo>
                <a:cubicBezTo>
                  <a:pt x="3535" y="148"/>
                  <a:pt x="1726" y="0"/>
                  <a:pt x="1726" y="0"/>
                </a:cubicBez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32"/>
          <p:cNvSpPr/>
          <p:nvPr/>
        </p:nvSpPr>
        <p:spPr>
          <a:xfrm>
            <a:off x="7940377" y="1880351"/>
            <a:ext cx="148532" cy="208581"/>
          </a:xfrm>
          <a:custGeom>
            <a:rect b="b" l="l" r="r" t="t"/>
            <a:pathLst>
              <a:path extrusionOk="0" h="1379" w="982">
                <a:moveTo>
                  <a:pt x="57" y="1"/>
                </a:moveTo>
                <a:cubicBezTo>
                  <a:pt x="20" y="122"/>
                  <a:pt x="1" y="274"/>
                  <a:pt x="1" y="274"/>
                </a:cubicBezTo>
                <a:cubicBezTo>
                  <a:pt x="1" y="274"/>
                  <a:pt x="264" y="293"/>
                  <a:pt x="459" y="585"/>
                </a:cubicBezTo>
                <a:cubicBezTo>
                  <a:pt x="623" y="837"/>
                  <a:pt x="891" y="1263"/>
                  <a:pt x="960" y="1379"/>
                </a:cubicBezTo>
                <a:cubicBezTo>
                  <a:pt x="960" y="1365"/>
                  <a:pt x="966" y="1354"/>
                  <a:pt x="966" y="1344"/>
                </a:cubicBezTo>
                <a:cubicBezTo>
                  <a:pt x="982" y="982"/>
                  <a:pt x="947" y="754"/>
                  <a:pt x="885" y="596"/>
                </a:cubicBezTo>
                <a:cubicBezTo>
                  <a:pt x="824" y="432"/>
                  <a:pt x="644" y="207"/>
                  <a:pt x="285" y="71"/>
                </a:cubicBezTo>
                <a:cubicBezTo>
                  <a:pt x="229" y="47"/>
                  <a:pt x="164" y="28"/>
                  <a:pt x="97" y="9"/>
                </a:cubicBezTo>
                <a:lnTo>
                  <a:pt x="57" y="1"/>
                </a:ln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32"/>
          <p:cNvSpPr/>
          <p:nvPr/>
        </p:nvSpPr>
        <p:spPr>
          <a:xfrm>
            <a:off x="7497355" y="1856907"/>
            <a:ext cx="486134" cy="163809"/>
          </a:xfrm>
          <a:custGeom>
            <a:rect b="b" l="l" r="r" t="t"/>
            <a:pathLst>
              <a:path extrusionOk="0" h="1083" w="3214">
                <a:moveTo>
                  <a:pt x="510" y="1"/>
                </a:moveTo>
                <a:cubicBezTo>
                  <a:pt x="510" y="1"/>
                  <a:pt x="172" y="172"/>
                  <a:pt x="51" y="303"/>
                </a:cubicBezTo>
                <a:cubicBezTo>
                  <a:pt x="49" y="309"/>
                  <a:pt x="43" y="317"/>
                  <a:pt x="38" y="322"/>
                </a:cubicBezTo>
                <a:cubicBezTo>
                  <a:pt x="1" y="389"/>
                  <a:pt x="1" y="448"/>
                  <a:pt x="3" y="496"/>
                </a:cubicBezTo>
                <a:cubicBezTo>
                  <a:pt x="17" y="657"/>
                  <a:pt x="38" y="973"/>
                  <a:pt x="748" y="1059"/>
                </a:cubicBezTo>
                <a:cubicBezTo>
                  <a:pt x="877" y="1075"/>
                  <a:pt x="1006" y="1082"/>
                  <a:pt x="1132" y="1082"/>
                </a:cubicBezTo>
                <a:cubicBezTo>
                  <a:pt x="1703" y="1082"/>
                  <a:pt x="2228" y="938"/>
                  <a:pt x="2493" y="829"/>
                </a:cubicBezTo>
                <a:cubicBezTo>
                  <a:pt x="2783" y="708"/>
                  <a:pt x="3085" y="451"/>
                  <a:pt x="3214" y="223"/>
                </a:cubicBezTo>
                <a:cubicBezTo>
                  <a:pt x="3158" y="202"/>
                  <a:pt x="3093" y="183"/>
                  <a:pt x="3026" y="159"/>
                </a:cubicBezTo>
                <a:cubicBezTo>
                  <a:pt x="3013" y="156"/>
                  <a:pt x="2997" y="153"/>
                  <a:pt x="2984" y="148"/>
                </a:cubicBezTo>
                <a:cubicBezTo>
                  <a:pt x="2466" y="33"/>
                  <a:pt x="510" y="1"/>
                  <a:pt x="510" y="1"/>
                </a:cubicBezTo>
                <a:close/>
              </a:path>
            </a:pathLst>
          </a:custGeom>
          <a:solidFill>
            <a:srgbClr val="15293B">
              <a:alpha val="1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32"/>
          <p:cNvSpPr/>
          <p:nvPr/>
        </p:nvSpPr>
        <p:spPr>
          <a:xfrm>
            <a:off x="7348975" y="2099669"/>
            <a:ext cx="541795" cy="693807"/>
          </a:xfrm>
          <a:custGeom>
            <a:rect b="b" l="l" r="r" t="t"/>
            <a:pathLst>
              <a:path extrusionOk="0" h="4587" w="3582">
                <a:moveTo>
                  <a:pt x="3195" y="1"/>
                </a:moveTo>
                <a:cubicBezTo>
                  <a:pt x="3195" y="1"/>
                  <a:pt x="3195" y="1"/>
                  <a:pt x="3195" y="1"/>
                </a:cubicBezTo>
                <a:lnTo>
                  <a:pt x="1946" y="2255"/>
                </a:lnTo>
                <a:cubicBezTo>
                  <a:pt x="1946" y="2255"/>
                  <a:pt x="879" y="1802"/>
                  <a:pt x="666" y="1802"/>
                </a:cubicBezTo>
                <a:cubicBezTo>
                  <a:pt x="647" y="1802"/>
                  <a:pt x="635" y="1805"/>
                  <a:pt x="630" y="1813"/>
                </a:cubicBezTo>
                <a:cubicBezTo>
                  <a:pt x="577" y="1907"/>
                  <a:pt x="1349" y="2515"/>
                  <a:pt x="1349" y="2515"/>
                </a:cubicBezTo>
                <a:cubicBezTo>
                  <a:pt x="1349" y="2515"/>
                  <a:pt x="1002" y="2475"/>
                  <a:pt x="778" y="2475"/>
                </a:cubicBezTo>
                <a:cubicBezTo>
                  <a:pt x="662" y="2475"/>
                  <a:pt x="579" y="2486"/>
                  <a:pt x="593" y="2518"/>
                </a:cubicBezTo>
                <a:cubicBezTo>
                  <a:pt x="636" y="2611"/>
                  <a:pt x="1000" y="2745"/>
                  <a:pt x="1000" y="2745"/>
                </a:cubicBezTo>
                <a:lnTo>
                  <a:pt x="555" y="2989"/>
                </a:lnTo>
                <a:lnTo>
                  <a:pt x="245" y="2778"/>
                </a:lnTo>
                <a:cubicBezTo>
                  <a:pt x="159" y="3324"/>
                  <a:pt x="65" y="3981"/>
                  <a:pt x="1" y="4587"/>
                </a:cubicBezTo>
                <a:cubicBezTo>
                  <a:pt x="247" y="4474"/>
                  <a:pt x="770" y="4236"/>
                  <a:pt x="834" y="4206"/>
                </a:cubicBezTo>
                <a:cubicBezTo>
                  <a:pt x="915" y="4163"/>
                  <a:pt x="2265" y="3113"/>
                  <a:pt x="2373" y="3059"/>
                </a:cubicBezTo>
                <a:cubicBezTo>
                  <a:pt x="2480" y="3005"/>
                  <a:pt x="3528" y="1526"/>
                  <a:pt x="3554" y="1446"/>
                </a:cubicBezTo>
                <a:cubicBezTo>
                  <a:pt x="3581" y="1363"/>
                  <a:pt x="3196" y="1"/>
                  <a:pt x="3195" y="1"/>
                </a:cubicBezTo>
                <a:close/>
              </a:path>
            </a:pathLst>
          </a:custGeom>
          <a:solidFill>
            <a:srgbClr val="15293B">
              <a:alpha val="1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32"/>
          <p:cNvSpPr/>
          <p:nvPr/>
        </p:nvSpPr>
        <p:spPr>
          <a:xfrm>
            <a:off x="7339295" y="2081216"/>
            <a:ext cx="737519" cy="825852"/>
          </a:xfrm>
          <a:custGeom>
            <a:rect b="b" l="l" r="r" t="t"/>
            <a:pathLst>
              <a:path extrusionOk="0" h="5460" w="4876">
                <a:moveTo>
                  <a:pt x="4750" y="0"/>
                </a:moveTo>
                <a:cubicBezTo>
                  <a:pt x="4649" y="0"/>
                  <a:pt x="4208" y="85"/>
                  <a:pt x="4208" y="85"/>
                </a:cubicBezTo>
                <a:cubicBezTo>
                  <a:pt x="4208" y="85"/>
                  <a:pt x="3265" y="2141"/>
                  <a:pt x="3192" y="2294"/>
                </a:cubicBezTo>
                <a:lnTo>
                  <a:pt x="3123" y="2449"/>
                </a:lnTo>
                <a:cubicBezTo>
                  <a:pt x="3123" y="2449"/>
                  <a:pt x="2126" y="3754"/>
                  <a:pt x="2064" y="3805"/>
                </a:cubicBezTo>
                <a:cubicBezTo>
                  <a:pt x="2005" y="3856"/>
                  <a:pt x="1003" y="4583"/>
                  <a:pt x="962" y="4583"/>
                </a:cubicBezTo>
                <a:cubicBezTo>
                  <a:pt x="928" y="4583"/>
                  <a:pt x="250" y="4910"/>
                  <a:pt x="35" y="5009"/>
                </a:cubicBezTo>
                <a:cubicBezTo>
                  <a:pt x="22" y="5164"/>
                  <a:pt x="8" y="5320"/>
                  <a:pt x="0" y="5459"/>
                </a:cubicBezTo>
                <a:cubicBezTo>
                  <a:pt x="493" y="5376"/>
                  <a:pt x="2236" y="5044"/>
                  <a:pt x="2892" y="4567"/>
                </a:cubicBezTo>
                <a:cubicBezTo>
                  <a:pt x="3592" y="3897"/>
                  <a:pt x="3688" y="3819"/>
                  <a:pt x="3699" y="3811"/>
                </a:cubicBezTo>
                <a:lnTo>
                  <a:pt x="3699" y="3811"/>
                </a:lnTo>
                <a:cubicBezTo>
                  <a:pt x="3683" y="3843"/>
                  <a:pt x="3246" y="4647"/>
                  <a:pt x="3358" y="4647"/>
                </a:cubicBezTo>
                <a:cubicBezTo>
                  <a:pt x="3471" y="4647"/>
                  <a:pt x="3854" y="4116"/>
                  <a:pt x="3854" y="4116"/>
                </a:cubicBezTo>
                <a:lnTo>
                  <a:pt x="3854" y="4114"/>
                </a:lnTo>
                <a:cubicBezTo>
                  <a:pt x="3970" y="3792"/>
                  <a:pt x="4854" y="814"/>
                  <a:pt x="4865" y="394"/>
                </a:cubicBezTo>
                <a:cubicBezTo>
                  <a:pt x="4867" y="321"/>
                  <a:pt x="4873" y="241"/>
                  <a:pt x="4875" y="160"/>
                </a:cubicBezTo>
                <a:cubicBezTo>
                  <a:pt x="4825" y="83"/>
                  <a:pt x="4782" y="18"/>
                  <a:pt x="4768" y="2"/>
                </a:cubicBezTo>
                <a:cubicBezTo>
                  <a:pt x="4765" y="1"/>
                  <a:pt x="4759" y="0"/>
                  <a:pt x="4750" y="0"/>
                </a:cubicBezTo>
                <a:close/>
              </a:path>
            </a:pathLst>
          </a:custGeom>
          <a:solidFill>
            <a:srgbClr val="15293B">
              <a:alpha val="1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32"/>
          <p:cNvSpPr/>
          <p:nvPr/>
        </p:nvSpPr>
        <p:spPr>
          <a:xfrm>
            <a:off x="7499775" y="1615355"/>
            <a:ext cx="448925" cy="375112"/>
          </a:xfrm>
          <a:custGeom>
            <a:rect b="b" l="l" r="r" t="t"/>
            <a:pathLst>
              <a:path extrusionOk="0" h="2480" w="2968">
                <a:moveTo>
                  <a:pt x="1515" y="0"/>
                </a:moveTo>
                <a:lnTo>
                  <a:pt x="1376" y="257"/>
                </a:lnTo>
                <a:lnTo>
                  <a:pt x="604" y="992"/>
                </a:lnTo>
                <a:cubicBezTo>
                  <a:pt x="604" y="992"/>
                  <a:pt x="638" y="1228"/>
                  <a:pt x="609" y="1429"/>
                </a:cubicBezTo>
                <a:cubicBezTo>
                  <a:pt x="604" y="1431"/>
                  <a:pt x="604" y="1437"/>
                  <a:pt x="604" y="1442"/>
                </a:cubicBezTo>
                <a:cubicBezTo>
                  <a:pt x="582" y="1568"/>
                  <a:pt x="314" y="1750"/>
                  <a:pt x="169" y="1866"/>
                </a:cubicBezTo>
                <a:cubicBezTo>
                  <a:pt x="1" y="2000"/>
                  <a:pt x="148" y="2193"/>
                  <a:pt x="328" y="2313"/>
                </a:cubicBezTo>
                <a:cubicBezTo>
                  <a:pt x="470" y="2412"/>
                  <a:pt x="614" y="2439"/>
                  <a:pt x="716" y="2461"/>
                </a:cubicBezTo>
                <a:cubicBezTo>
                  <a:pt x="773" y="2471"/>
                  <a:pt x="869" y="2480"/>
                  <a:pt x="998" y="2480"/>
                </a:cubicBezTo>
                <a:cubicBezTo>
                  <a:pt x="1249" y="2480"/>
                  <a:pt x="1620" y="2448"/>
                  <a:pt x="2048" y="2340"/>
                </a:cubicBezTo>
                <a:cubicBezTo>
                  <a:pt x="2702" y="2171"/>
                  <a:pt x="2909" y="1874"/>
                  <a:pt x="2968" y="1753"/>
                </a:cubicBezTo>
                <a:cubicBezTo>
                  <a:pt x="2914" y="1713"/>
                  <a:pt x="2172" y="1429"/>
                  <a:pt x="2091" y="1380"/>
                </a:cubicBezTo>
                <a:cubicBezTo>
                  <a:pt x="2008" y="1324"/>
                  <a:pt x="1957" y="1351"/>
                  <a:pt x="1901" y="1021"/>
                </a:cubicBezTo>
                <a:cubicBezTo>
                  <a:pt x="1845" y="694"/>
                  <a:pt x="1796" y="217"/>
                  <a:pt x="1796" y="217"/>
                </a:cubicBezTo>
                <a:lnTo>
                  <a:pt x="1810" y="182"/>
                </a:lnTo>
                <a:lnTo>
                  <a:pt x="1753" y="81"/>
                </a:lnTo>
                <a:lnTo>
                  <a:pt x="1552" y="14"/>
                </a:lnTo>
                <a:lnTo>
                  <a:pt x="1515" y="0"/>
                </a:ln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32"/>
          <p:cNvSpPr/>
          <p:nvPr/>
        </p:nvSpPr>
        <p:spPr>
          <a:xfrm>
            <a:off x="7590527" y="1613691"/>
            <a:ext cx="154734" cy="216143"/>
          </a:xfrm>
          <a:custGeom>
            <a:rect b="b" l="l" r="r" t="t"/>
            <a:pathLst>
              <a:path extrusionOk="0" h="1429" w="1023">
                <a:moveTo>
                  <a:pt x="912" y="0"/>
                </a:moveTo>
                <a:lnTo>
                  <a:pt x="773" y="260"/>
                </a:lnTo>
                <a:lnTo>
                  <a:pt x="1" y="992"/>
                </a:lnTo>
                <a:cubicBezTo>
                  <a:pt x="1" y="992"/>
                  <a:pt x="36" y="1228"/>
                  <a:pt x="4" y="1429"/>
                </a:cubicBezTo>
                <a:cubicBezTo>
                  <a:pt x="240" y="1308"/>
                  <a:pt x="872" y="976"/>
                  <a:pt x="979" y="786"/>
                </a:cubicBezTo>
                <a:cubicBezTo>
                  <a:pt x="1022" y="614"/>
                  <a:pt x="952" y="35"/>
                  <a:pt x="950" y="14"/>
                </a:cubicBezTo>
                <a:lnTo>
                  <a:pt x="912" y="0"/>
                </a:ln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32"/>
          <p:cNvSpPr/>
          <p:nvPr/>
        </p:nvSpPr>
        <p:spPr>
          <a:xfrm>
            <a:off x="7398889" y="1464102"/>
            <a:ext cx="343954" cy="340021"/>
          </a:xfrm>
          <a:custGeom>
            <a:rect b="b" l="l" r="r" t="t"/>
            <a:pathLst>
              <a:path extrusionOk="0" h="2248" w="2274">
                <a:moveTo>
                  <a:pt x="102" y="1"/>
                </a:moveTo>
                <a:cubicBezTo>
                  <a:pt x="73" y="129"/>
                  <a:pt x="0" y="470"/>
                  <a:pt x="22" y="644"/>
                </a:cubicBezTo>
                <a:cubicBezTo>
                  <a:pt x="27" y="679"/>
                  <a:pt x="35" y="708"/>
                  <a:pt x="46" y="732"/>
                </a:cubicBezTo>
                <a:cubicBezTo>
                  <a:pt x="121" y="853"/>
                  <a:pt x="134" y="885"/>
                  <a:pt x="134" y="885"/>
                </a:cubicBezTo>
                <a:cubicBezTo>
                  <a:pt x="134" y="885"/>
                  <a:pt x="35" y="1185"/>
                  <a:pt x="153" y="1346"/>
                </a:cubicBezTo>
                <a:cubicBezTo>
                  <a:pt x="260" y="1499"/>
                  <a:pt x="627" y="1949"/>
                  <a:pt x="670" y="2003"/>
                </a:cubicBezTo>
                <a:lnTo>
                  <a:pt x="676" y="2008"/>
                </a:lnTo>
                <a:cubicBezTo>
                  <a:pt x="676" y="2008"/>
                  <a:pt x="711" y="2185"/>
                  <a:pt x="831" y="2228"/>
                </a:cubicBezTo>
                <a:cubicBezTo>
                  <a:pt x="871" y="2241"/>
                  <a:pt x="910" y="2247"/>
                  <a:pt x="950" y="2247"/>
                </a:cubicBezTo>
                <a:cubicBezTo>
                  <a:pt x="1033" y="2247"/>
                  <a:pt x="1126" y="2219"/>
                  <a:pt x="1265" y="2163"/>
                </a:cubicBezTo>
                <a:cubicBezTo>
                  <a:pt x="1469" y="2080"/>
                  <a:pt x="1967" y="1748"/>
                  <a:pt x="2083" y="1603"/>
                </a:cubicBezTo>
                <a:cubicBezTo>
                  <a:pt x="2187" y="1472"/>
                  <a:pt x="2268" y="896"/>
                  <a:pt x="2273" y="754"/>
                </a:cubicBezTo>
                <a:cubicBezTo>
                  <a:pt x="2190" y="735"/>
                  <a:pt x="2101" y="730"/>
                  <a:pt x="2029" y="724"/>
                </a:cubicBezTo>
                <a:cubicBezTo>
                  <a:pt x="2018" y="724"/>
                  <a:pt x="2008" y="721"/>
                  <a:pt x="1994" y="719"/>
                </a:cubicBezTo>
                <a:cubicBezTo>
                  <a:pt x="1791" y="663"/>
                  <a:pt x="1523" y="349"/>
                  <a:pt x="1335" y="239"/>
                </a:cubicBezTo>
                <a:cubicBezTo>
                  <a:pt x="1240" y="183"/>
                  <a:pt x="1085" y="177"/>
                  <a:pt x="917" y="177"/>
                </a:cubicBezTo>
                <a:cubicBezTo>
                  <a:pt x="864" y="177"/>
                  <a:pt x="810" y="177"/>
                  <a:pt x="756" y="177"/>
                </a:cubicBezTo>
                <a:cubicBezTo>
                  <a:pt x="618" y="177"/>
                  <a:pt x="483" y="173"/>
                  <a:pt x="373" y="143"/>
                </a:cubicBezTo>
                <a:cubicBezTo>
                  <a:pt x="274" y="113"/>
                  <a:pt x="180" y="65"/>
                  <a:pt x="105" y="6"/>
                </a:cubicBezTo>
                <a:lnTo>
                  <a:pt x="102" y="1"/>
                </a:ln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32"/>
          <p:cNvSpPr/>
          <p:nvPr/>
        </p:nvSpPr>
        <p:spPr>
          <a:xfrm>
            <a:off x="7416283" y="1464858"/>
            <a:ext cx="304628" cy="138852"/>
          </a:xfrm>
          <a:custGeom>
            <a:rect b="b" l="l" r="r" t="t"/>
            <a:pathLst>
              <a:path extrusionOk="0" h="918" w="2014">
                <a:moveTo>
                  <a:pt x="1" y="1"/>
                </a:moveTo>
                <a:lnTo>
                  <a:pt x="1" y="1"/>
                </a:lnTo>
                <a:cubicBezTo>
                  <a:pt x="35" y="54"/>
                  <a:pt x="145" y="247"/>
                  <a:pt x="384" y="320"/>
                </a:cubicBezTo>
                <a:cubicBezTo>
                  <a:pt x="660" y="400"/>
                  <a:pt x="1121" y="360"/>
                  <a:pt x="1193" y="406"/>
                </a:cubicBezTo>
                <a:cubicBezTo>
                  <a:pt x="1267" y="453"/>
                  <a:pt x="1690" y="918"/>
                  <a:pt x="2003" y="918"/>
                </a:cubicBezTo>
                <a:cubicBezTo>
                  <a:pt x="2006" y="918"/>
                  <a:pt x="2010" y="918"/>
                  <a:pt x="2013" y="917"/>
                </a:cubicBezTo>
                <a:cubicBezTo>
                  <a:pt x="1973" y="840"/>
                  <a:pt x="1930" y="770"/>
                  <a:pt x="1890" y="714"/>
                </a:cubicBezTo>
                <a:cubicBezTo>
                  <a:pt x="1686" y="658"/>
                  <a:pt x="1418" y="347"/>
                  <a:pt x="1231" y="234"/>
                </a:cubicBezTo>
                <a:cubicBezTo>
                  <a:pt x="1133" y="178"/>
                  <a:pt x="972" y="173"/>
                  <a:pt x="799" y="173"/>
                </a:cubicBezTo>
                <a:cubicBezTo>
                  <a:pt x="756" y="173"/>
                  <a:pt x="712" y="173"/>
                  <a:pt x="668" y="173"/>
                </a:cubicBezTo>
                <a:cubicBezTo>
                  <a:pt x="525" y="173"/>
                  <a:pt x="382" y="169"/>
                  <a:pt x="269" y="138"/>
                </a:cubicBezTo>
                <a:cubicBezTo>
                  <a:pt x="169" y="108"/>
                  <a:pt x="76" y="60"/>
                  <a:pt x="1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32"/>
          <p:cNvSpPr/>
          <p:nvPr/>
        </p:nvSpPr>
        <p:spPr>
          <a:xfrm>
            <a:off x="7519287" y="1526569"/>
            <a:ext cx="122063" cy="46738"/>
          </a:xfrm>
          <a:custGeom>
            <a:rect b="b" l="l" r="r" t="t"/>
            <a:pathLst>
              <a:path extrusionOk="0" h="309" w="807">
                <a:moveTo>
                  <a:pt x="308" y="1"/>
                </a:moveTo>
                <a:cubicBezTo>
                  <a:pt x="220" y="1"/>
                  <a:pt x="118" y="17"/>
                  <a:pt x="6" y="65"/>
                </a:cubicBezTo>
                <a:cubicBezTo>
                  <a:pt x="6" y="65"/>
                  <a:pt x="0" y="201"/>
                  <a:pt x="70" y="228"/>
                </a:cubicBezTo>
                <a:cubicBezTo>
                  <a:pt x="155" y="202"/>
                  <a:pt x="281" y="187"/>
                  <a:pt x="380" y="187"/>
                </a:cubicBezTo>
                <a:cubicBezTo>
                  <a:pt x="434" y="187"/>
                  <a:pt x="480" y="192"/>
                  <a:pt x="507" y="201"/>
                </a:cubicBezTo>
                <a:cubicBezTo>
                  <a:pt x="579" y="225"/>
                  <a:pt x="711" y="308"/>
                  <a:pt x="711" y="308"/>
                </a:cubicBezTo>
                <a:lnTo>
                  <a:pt x="807" y="260"/>
                </a:lnTo>
                <a:cubicBezTo>
                  <a:pt x="807" y="260"/>
                  <a:pt x="684" y="118"/>
                  <a:pt x="635" y="89"/>
                </a:cubicBezTo>
                <a:cubicBezTo>
                  <a:pt x="608" y="71"/>
                  <a:pt x="488" y="1"/>
                  <a:pt x="308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32"/>
          <p:cNvSpPr/>
          <p:nvPr/>
        </p:nvSpPr>
        <p:spPr>
          <a:xfrm>
            <a:off x="7688691" y="1528536"/>
            <a:ext cx="43108" cy="78350"/>
          </a:xfrm>
          <a:custGeom>
            <a:rect b="b" l="l" r="r" t="t"/>
            <a:pathLst>
              <a:path extrusionOk="0" h="518" w="285">
                <a:moveTo>
                  <a:pt x="22" y="1"/>
                </a:moveTo>
                <a:lnTo>
                  <a:pt x="1" y="199"/>
                </a:lnTo>
                <a:cubicBezTo>
                  <a:pt x="1" y="199"/>
                  <a:pt x="193" y="518"/>
                  <a:pt x="233" y="518"/>
                </a:cubicBezTo>
                <a:cubicBezTo>
                  <a:pt x="233" y="518"/>
                  <a:pt x="233" y="518"/>
                  <a:pt x="234" y="518"/>
                </a:cubicBezTo>
                <a:cubicBezTo>
                  <a:pt x="269" y="510"/>
                  <a:pt x="285" y="282"/>
                  <a:pt x="285" y="282"/>
                </a:cubicBezTo>
                <a:lnTo>
                  <a:pt x="215" y="1"/>
                </a:ln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32"/>
          <p:cNvSpPr/>
          <p:nvPr/>
        </p:nvSpPr>
        <p:spPr>
          <a:xfrm>
            <a:off x="7402065" y="1540485"/>
            <a:ext cx="117374" cy="227336"/>
          </a:xfrm>
          <a:custGeom>
            <a:rect b="b" l="l" r="r" t="t"/>
            <a:pathLst>
              <a:path extrusionOk="0" h="1503" w="776">
                <a:moveTo>
                  <a:pt x="261" y="0"/>
                </a:moveTo>
                <a:cubicBezTo>
                  <a:pt x="236" y="0"/>
                  <a:pt x="212" y="2"/>
                  <a:pt x="188" y="5"/>
                </a:cubicBezTo>
                <a:cubicBezTo>
                  <a:pt x="103" y="32"/>
                  <a:pt x="38" y="96"/>
                  <a:pt x="1" y="139"/>
                </a:cubicBezTo>
                <a:cubicBezTo>
                  <a:pt x="9" y="174"/>
                  <a:pt x="14" y="203"/>
                  <a:pt x="25" y="227"/>
                </a:cubicBezTo>
                <a:cubicBezTo>
                  <a:pt x="103" y="348"/>
                  <a:pt x="116" y="380"/>
                  <a:pt x="116" y="380"/>
                </a:cubicBezTo>
                <a:cubicBezTo>
                  <a:pt x="116" y="380"/>
                  <a:pt x="14" y="680"/>
                  <a:pt x="132" y="841"/>
                </a:cubicBezTo>
                <a:cubicBezTo>
                  <a:pt x="239" y="994"/>
                  <a:pt x="606" y="1444"/>
                  <a:pt x="652" y="1498"/>
                </a:cubicBezTo>
                <a:lnTo>
                  <a:pt x="660" y="1503"/>
                </a:lnTo>
                <a:cubicBezTo>
                  <a:pt x="647" y="1388"/>
                  <a:pt x="708" y="1227"/>
                  <a:pt x="708" y="1227"/>
                </a:cubicBezTo>
                <a:lnTo>
                  <a:pt x="775" y="1235"/>
                </a:lnTo>
                <a:lnTo>
                  <a:pt x="556" y="956"/>
                </a:lnTo>
                <a:lnTo>
                  <a:pt x="513" y="828"/>
                </a:lnTo>
                <a:cubicBezTo>
                  <a:pt x="513" y="828"/>
                  <a:pt x="336" y="712"/>
                  <a:pt x="320" y="669"/>
                </a:cubicBezTo>
                <a:cubicBezTo>
                  <a:pt x="320" y="631"/>
                  <a:pt x="390" y="608"/>
                  <a:pt x="523" y="608"/>
                </a:cubicBezTo>
                <a:cubicBezTo>
                  <a:pt x="530" y="608"/>
                  <a:pt x="537" y="608"/>
                  <a:pt x="545" y="608"/>
                </a:cubicBezTo>
                <a:cubicBezTo>
                  <a:pt x="668" y="455"/>
                  <a:pt x="497" y="85"/>
                  <a:pt x="480" y="53"/>
                </a:cubicBezTo>
                <a:cubicBezTo>
                  <a:pt x="467" y="25"/>
                  <a:pt x="364" y="0"/>
                  <a:pt x="261" y="0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32"/>
          <p:cNvSpPr/>
          <p:nvPr/>
        </p:nvSpPr>
        <p:spPr>
          <a:xfrm>
            <a:off x="7410687" y="1535040"/>
            <a:ext cx="64132" cy="16941"/>
          </a:xfrm>
          <a:custGeom>
            <a:rect b="b" l="l" r="r" t="t"/>
            <a:pathLst>
              <a:path extrusionOk="0" h="112" w="424">
                <a:moveTo>
                  <a:pt x="219" y="0"/>
                </a:moveTo>
                <a:cubicBezTo>
                  <a:pt x="194" y="0"/>
                  <a:pt x="171" y="2"/>
                  <a:pt x="155" y="3"/>
                </a:cubicBezTo>
                <a:cubicBezTo>
                  <a:pt x="105" y="3"/>
                  <a:pt x="5" y="86"/>
                  <a:pt x="0" y="105"/>
                </a:cubicBezTo>
                <a:cubicBezTo>
                  <a:pt x="0" y="110"/>
                  <a:pt x="4" y="112"/>
                  <a:pt x="11" y="112"/>
                </a:cubicBezTo>
                <a:cubicBezTo>
                  <a:pt x="35" y="112"/>
                  <a:pt x="98" y="86"/>
                  <a:pt x="145" y="73"/>
                </a:cubicBezTo>
                <a:cubicBezTo>
                  <a:pt x="159" y="68"/>
                  <a:pt x="175" y="67"/>
                  <a:pt x="191" y="67"/>
                </a:cubicBezTo>
                <a:cubicBezTo>
                  <a:pt x="262" y="67"/>
                  <a:pt x="345" y="100"/>
                  <a:pt x="380" y="100"/>
                </a:cubicBezTo>
                <a:cubicBezTo>
                  <a:pt x="381" y="100"/>
                  <a:pt x="382" y="100"/>
                  <a:pt x="383" y="100"/>
                </a:cubicBezTo>
                <a:cubicBezTo>
                  <a:pt x="423" y="97"/>
                  <a:pt x="389" y="30"/>
                  <a:pt x="383" y="25"/>
                </a:cubicBezTo>
                <a:cubicBezTo>
                  <a:pt x="346" y="6"/>
                  <a:pt x="276" y="0"/>
                  <a:pt x="219" y="0"/>
                </a:cubicBez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32"/>
          <p:cNvSpPr/>
          <p:nvPr/>
        </p:nvSpPr>
        <p:spPr>
          <a:xfrm>
            <a:off x="7530177" y="1555610"/>
            <a:ext cx="92568" cy="45679"/>
          </a:xfrm>
          <a:custGeom>
            <a:rect b="b" l="l" r="r" t="t"/>
            <a:pathLst>
              <a:path extrusionOk="0" h="302" w="612">
                <a:moveTo>
                  <a:pt x="258" y="1"/>
                </a:moveTo>
                <a:cubicBezTo>
                  <a:pt x="207" y="1"/>
                  <a:pt x="154" y="7"/>
                  <a:pt x="102" y="20"/>
                </a:cubicBezTo>
                <a:cubicBezTo>
                  <a:pt x="81" y="23"/>
                  <a:pt x="44" y="66"/>
                  <a:pt x="22" y="133"/>
                </a:cubicBezTo>
                <a:cubicBezTo>
                  <a:pt x="11" y="157"/>
                  <a:pt x="3" y="183"/>
                  <a:pt x="1" y="210"/>
                </a:cubicBezTo>
                <a:cubicBezTo>
                  <a:pt x="9" y="232"/>
                  <a:pt x="19" y="248"/>
                  <a:pt x="27" y="259"/>
                </a:cubicBezTo>
                <a:cubicBezTo>
                  <a:pt x="38" y="272"/>
                  <a:pt x="44" y="277"/>
                  <a:pt x="44" y="277"/>
                </a:cubicBezTo>
                <a:cubicBezTo>
                  <a:pt x="44" y="277"/>
                  <a:pt x="130" y="302"/>
                  <a:pt x="229" y="302"/>
                </a:cubicBezTo>
                <a:cubicBezTo>
                  <a:pt x="248" y="302"/>
                  <a:pt x="268" y="301"/>
                  <a:pt x="287" y="299"/>
                </a:cubicBezTo>
                <a:cubicBezTo>
                  <a:pt x="317" y="296"/>
                  <a:pt x="349" y="285"/>
                  <a:pt x="387" y="272"/>
                </a:cubicBezTo>
                <a:cubicBezTo>
                  <a:pt x="491" y="234"/>
                  <a:pt x="598" y="167"/>
                  <a:pt x="612" y="127"/>
                </a:cubicBezTo>
                <a:cubicBezTo>
                  <a:pt x="589" y="67"/>
                  <a:pt x="432" y="1"/>
                  <a:pt x="258" y="1"/>
                </a:cubicBezTo>
                <a:close/>
              </a:path>
            </a:pathLst>
          </a:custGeom>
          <a:solidFill>
            <a:srgbClr val="E8ED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32"/>
          <p:cNvSpPr/>
          <p:nvPr/>
        </p:nvSpPr>
        <p:spPr>
          <a:xfrm>
            <a:off x="7534261" y="1565442"/>
            <a:ext cx="58082" cy="35847"/>
          </a:xfrm>
          <a:custGeom>
            <a:rect b="b" l="l" r="r" t="t"/>
            <a:pathLst>
              <a:path extrusionOk="0" h="237" w="384">
                <a:moveTo>
                  <a:pt x="152" y="0"/>
                </a:moveTo>
                <a:cubicBezTo>
                  <a:pt x="124" y="0"/>
                  <a:pt x="96" y="6"/>
                  <a:pt x="73" y="22"/>
                </a:cubicBezTo>
                <a:cubicBezTo>
                  <a:pt x="11" y="65"/>
                  <a:pt x="0" y="145"/>
                  <a:pt x="0" y="194"/>
                </a:cubicBezTo>
                <a:cubicBezTo>
                  <a:pt x="11" y="207"/>
                  <a:pt x="19" y="212"/>
                  <a:pt x="19" y="212"/>
                </a:cubicBezTo>
                <a:cubicBezTo>
                  <a:pt x="19" y="212"/>
                  <a:pt x="104" y="237"/>
                  <a:pt x="203" y="237"/>
                </a:cubicBezTo>
                <a:cubicBezTo>
                  <a:pt x="222" y="237"/>
                  <a:pt x="241" y="236"/>
                  <a:pt x="260" y="234"/>
                </a:cubicBezTo>
                <a:cubicBezTo>
                  <a:pt x="290" y="231"/>
                  <a:pt x="322" y="220"/>
                  <a:pt x="360" y="207"/>
                </a:cubicBezTo>
                <a:cubicBezTo>
                  <a:pt x="384" y="153"/>
                  <a:pt x="330" y="92"/>
                  <a:pt x="330" y="92"/>
                </a:cubicBezTo>
                <a:cubicBezTo>
                  <a:pt x="330" y="92"/>
                  <a:pt x="240" y="118"/>
                  <a:pt x="187" y="118"/>
                </a:cubicBezTo>
                <a:cubicBezTo>
                  <a:pt x="179" y="118"/>
                  <a:pt x="172" y="117"/>
                  <a:pt x="167" y="116"/>
                </a:cubicBezTo>
                <a:cubicBezTo>
                  <a:pt x="121" y="105"/>
                  <a:pt x="234" y="76"/>
                  <a:pt x="319" y="65"/>
                </a:cubicBezTo>
                <a:cubicBezTo>
                  <a:pt x="306" y="42"/>
                  <a:pt x="227" y="0"/>
                  <a:pt x="152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32"/>
          <p:cNvSpPr/>
          <p:nvPr/>
        </p:nvSpPr>
        <p:spPr>
          <a:xfrm>
            <a:off x="7426417" y="1564837"/>
            <a:ext cx="66250" cy="46133"/>
          </a:xfrm>
          <a:custGeom>
            <a:rect b="b" l="l" r="r" t="t"/>
            <a:pathLst>
              <a:path extrusionOk="0" h="305" w="438">
                <a:moveTo>
                  <a:pt x="161" y="0"/>
                </a:moveTo>
                <a:cubicBezTo>
                  <a:pt x="73" y="0"/>
                  <a:pt x="9" y="21"/>
                  <a:pt x="9" y="21"/>
                </a:cubicBezTo>
                <a:cubicBezTo>
                  <a:pt x="3" y="53"/>
                  <a:pt x="1" y="82"/>
                  <a:pt x="3" y="109"/>
                </a:cubicBezTo>
                <a:cubicBezTo>
                  <a:pt x="9" y="176"/>
                  <a:pt x="30" y="238"/>
                  <a:pt x="81" y="294"/>
                </a:cubicBezTo>
                <a:cubicBezTo>
                  <a:pt x="94" y="301"/>
                  <a:pt x="113" y="304"/>
                  <a:pt x="136" y="304"/>
                </a:cubicBezTo>
                <a:cubicBezTo>
                  <a:pt x="186" y="304"/>
                  <a:pt x="253" y="288"/>
                  <a:pt x="303" y="270"/>
                </a:cubicBezTo>
                <a:cubicBezTo>
                  <a:pt x="306" y="267"/>
                  <a:pt x="306" y="267"/>
                  <a:pt x="309" y="267"/>
                </a:cubicBezTo>
                <a:cubicBezTo>
                  <a:pt x="376" y="238"/>
                  <a:pt x="437" y="189"/>
                  <a:pt x="413" y="141"/>
                </a:cubicBezTo>
                <a:cubicBezTo>
                  <a:pt x="389" y="88"/>
                  <a:pt x="311" y="13"/>
                  <a:pt x="202" y="2"/>
                </a:cubicBezTo>
                <a:cubicBezTo>
                  <a:pt x="188" y="1"/>
                  <a:pt x="174" y="0"/>
                  <a:pt x="161" y="0"/>
                </a:cubicBezTo>
                <a:close/>
              </a:path>
            </a:pathLst>
          </a:custGeom>
          <a:solidFill>
            <a:srgbClr val="E8ED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32"/>
          <p:cNvSpPr/>
          <p:nvPr/>
        </p:nvSpPr>
        <p:spPr>
          <a:xfrm>
            <a:off x="7426871" y="1577542"/>
            <a:ext cx="46284" cy="33427"/>
          </a:xfrm>
          <a:custGeom>
            <a:rect b="b" l="l" r="r" t="t"/>
            <a:pathLst>
              <a:path extrusionOk="0" h="221" w="306">
                <a:moveTo>
                  <a:pt x="96" y="0"/>
                </a:moveTo>
                <a:cubicBezTo>
                  <a:pt x="48" y="0"/>
                  <a:pt x="18" y="13"/>
                  <a:pt x="0" y="25"/>
                </a:cubicBezTo>
                <a:cubicBezTo>
                  <a:pt x="6" y="92"/>
                  <a:pt x="27" y="154"/>
                  <a:pt x="78" y="210"/>
                </a:cubicBezTo>
                <a:cubicBezTo>
                  <a:pt x="91" y="217"/>
                  <a:pt x="110" y="220"/>
                  <a:pt x="133" y="220"/>
                </a:cubicBezTo>
                <a:cubicBezTo>
                  <a:pt x="183" y="220"/>
                  <a:pt x="250" y="204"/>
                  <a:pt x="300" y="186"/>
                </a:cubicBezTo>
                <a:cubicBezTo>
                  <a:pt x="303" y="183"/>
                  <a:pt x="303" y="183"/>
                  <a:pt x="306" y="183"/>
                </a:cubicBezTo>
                <a:cubicBezTo>
                  <a:pt x="295" y="156"/>
                  <a:pt x="282" y="116"/>
                  <a:pt x="258" y="79"/>
                </a:cubicBezTo>
                <a:cubicBezTo>
                  <a:pt x="221" y="86"/>
                  <a:pt x="172" y="94"/>
                  <a:pt x="141" y="94"/>
                </a:cubicBezTo>
                <a:cubicBezTo>
                  <a:pt x="129" y="94"/>
                  <a:pt x="119" y="93"/>
                  <a:pt x="115" y="89"/>
                </a:cubicBezTo>
                <a:cubicBezTo>
                  <a:pt x="99" y="79"/>
                  <a:pt x="172" y="60"/>
                  <a:pt x="228" y="47"/>
                </a:cubicBezTo>
                <a:cubicBezTo>
                  <a:pt x="212" y="25"/>
                  <a:pt x="185" y="12"/>
                  <a:pt x="156" y="6"/>
                </a:cubicBezTo>
                <a:cubicBezTo>
                  <a:pt x="133" y="2"/>
                  <a:pt x="113" y="0"/>
                  <a:pt x="96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32"/>
          <p:cNvSpPr/>
          <p:nvPr/>
        </p:nvSpPr>
        <p:spPr>
          <a:xfrm>
            <a:off x="7524732" y="1550316"/>
            <a:ext cx="105576" cy="26318"/>
          </a:xfrm>
          <a:custGeom>
            <a:rect b="b" l="l" r="r" t="t"/>
            <a:pathLst>
              <a:path extrusionOk="0" h="174" w="698">
                <a:moveTo>
                  <a:pt x="317" y="0"/>
                </a:moveTo>
                <a:cubicBezTo>
                  <a:pt x="214" y="0"/>
                  <a:pt x="124" y="32"/>
                  <a:pt x="23" y="63"/>
                </a:cubicBezTo>
                <a:cubicBezTo>
                  <a:pt x="0" y="68"/>
                  <a:pt x="13" y="100"/>
                  <a:pt x="34" y="100"/>
                </a:cubicBezTo>
                <a:cubicBezTo>
                  <a:pt x="38" y="100"/>
                  <a:pt x="41" y="100"/>
                  <a:pt x="45" y="98"/>
                </a:cubicBezTo>
                <a:cubicBezTo>
                  <a:pt x="107" y="64"/>
                  <a:pt x="183" y="50"/>
                  <a:pt x="262" y="50"/>
                </a:cubicBezTo>
                <a:cubicBezTo>
                  <a:pt x="405" y="50"/>
                  <a:pt x="559" y="98"/>
                  <a:pt x="661" y="170"/>
                </a:cubicBezTo>
                <a:cubicBezTo>
                  <a:pt x="664" y="173"/>
                  <a:pt x="667" y="174"/>
                  <a:pt x="671" y="174"/>
                </a:cubicBezTo>
                <a:cubicBezTo>
                  <a:pt x="685" y="174"/>
                  <a:pt x="697" y="154"/>
                  <a:pt x="680" y="141"/>
                </a:cubicBezTo>
                <a:cubicBezTo>
                  <a:pt x="586" y="71"/>
                  <a:pt x="500" y="20"/>
                  <a:pt x="380" y="4"/>
                </a:cubicBezTo>
                <a:cubicBezTo>
                  <a:pt x="358" y="1"/>
                  <a:pt x="338" y="0"/>
                  <a:pt x="317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32"/>
          <p:cNvSpPr/>
          <p:nvPr/>
        </p:nvSpPr>
        <p:spPr>
          <a:xfrm>
            <a:off x="7621080" y="1562568"/>
            <a:ext cx="30705" cy="14067"/>
          </a:xfrm>
          <a:custGeom>
            <a:rect b="b" l="l" r="r" t="t"/>
            <a:pathLst>
              <a:path extrusionOk="0" h="93" w="203">
                <a:moveTo>
                  <a:pt x="180" y="1"/>
                </a:moveTo>
                <a:cubicBezTo>
                  <a:pt x="179" y="1"/>
                  <a:pt x="178" y="1"/>
                  <a:pt x="177" y="1"/>
                </a:cubicBezTo>
                <a:cubicBezTo>
                  <a:pt x="129" y="12"/>
                  <a:pt x="64" y="25"/>
                  <a:pt x="21" y="52"/>
                </a:cubicBezTo>
                <a:cubicBezTo>
                  <a:pt x="1" y="65"/>
                  <a:pt x="12" y="92"/>
                  <a:pt x="34" y="92"/>
                </a:cubicBezTo>
                <a:cubicBezTo>
                  <a:pt x="35" y="92"/>
                  <a:pt x="36" y="92"/>
                  <a:pt x="38" y="92"/>
                </a:cubicBezTo>
                <a:cubicBezTo>
                  <a:pt x="91" y="84"/>
                  <a:pt x="145" y="49"/>
                  <a:pt x="190" y="25"/>
                </a:cubicBezTo>
                <a:cubicBezTo>
                  <a:pt x="203" y="17"/>
                  <a:pt x="192" y="1"/>
                  <a:pt x="180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32"/>
          <p:cNvSpPr/>
          <p:nvPr/>
        </p:nvSpPr>
        <p:spPr>
          <a:xfrm>
            <a:off x="7529723" y="1557425"/>
            <a:ext cx="13008" cy="31310"/>
          </a:xfrm>
          <a:custGeom>
            <a:rect b="b" l="l" r="r" t="t"/>
            <a:pathLst>
              <a:path extrusionOk="0" h="207" w="86">
                <a:moveTo>
                  <a:pt x="60" y="1"/>
                </a:moveTo>
                <a:cubicBezTo>
                  <a:pt x="54" y="1"/>
                  <a:pt x="47" y="4"/>
                  <a:pt x="44" y="11"/>
                </a:cubicBezTo>
                <a:cubicBezTo>
                  <a:pt x="14" y="72"/>
                  <a:pt x="4" y="131"/>
                  <a:pt x="1" y="198"/>
                </a:cubicBezTo>
                <a:cubicBezTo>
                  <a:pt x="1" y="204"/>
                  <a:pt x="5" y="206"/>
                  <a:pt x="9" y="206"/>
                </a:cubicBezTo>
                <a:cubicBezTo>
                  <a:pt x="13" y="206"/>
                  <a:pt x="17" y="204"/>
                  <a:pt x="17" y="198"/>
                </a:cubicBezTo>
                <a:cubicBezTo>
                  <a:pt x="28" y="139"/>
                  <a:pt x="52" y="78"/>
                  <a:pt x="79" y="27"/>
                </a:cubicBezTo>
                <a:cubicBezTo>
                  <a:pt x="86" y="12"/>
                  <a:pt x="73" y="1"/>
                  <a:pt x="60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32"/>
          <p:cNvSpPr/>
          <p:nvPr/>
        </p:nvSpPr>
        <p:spPr>
          <a:xfrm>
            <a:off x="7420367" y="1561055"/>
            <a:ext cx="71544" cy="31764"/>
          </a:xfrm>
          <a:custGeom>
            <a:rect b="b" l="l" r="r" t="t"/>
            <a:pathLst>
              <a:path extrusionOk="0" h="210" w="473">
                <a:moveTo>
                  <a:pt x="216" y="0"/>
                </a:moveTo>
                <a:cubicBezTo>
                  <a:pt x="141" y="0"/>
                  <a:pt x="65" y="18"/>
                  <a:pt x="11" y="46"/>
                </a:cubicBezTo>
                <a:cubicBezTo>
                  <a:pt x="0" y="48"/>
                  <a:pt x="8" y="64"/>
                  <a:pt x="16" y="64"/>
                </a:cubicBezTo>
                <a:cubicBezTo>
                  <a:pt x="70" y="55"/>
                  <a:pt x="128" y="47"/>
                  <a:pt x="184" y="47"/>
                </a:cubicBezTo>
                <a:cubicBezTo>
                  <a:pt x="295" y="47"/>
                  <a:pt x="399" y="80"/>
                  <a:pt x="445" y="201"/>
                </a:cubicBezTo>
                <a:cubicBezTo>
                  <a:pt x="449" y="207"/>
                  <a:pt x="454" y="210"/>
                  <a:pt x="459" y="210"/>
                </a:cubicBezTo>
                <a:cubicBezTo>
                  <a:pt x="466" y="210"/>
                  <a:pt x="472" y="205"/>
                  <a:pt x="472" y="196"/>
                </a:cubicBezTo>
                <a:cubicBezTo>
                  <a:pt x="469" y="52"/>
                  <a:pt x="344" y="0"/>
                  <a:pt x="216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32"/>
          <p:cNvSpPr/>
          <p:nvPr/>
        </p:nvSpPr>
        <p:spPr>
          <a:xfrm>
            <a:off x="7481171" y="1659068"/>
            <a:ext cx="139911" cy="69426"/>
          </a:xfrm>
          <a:custGeom>
            <a:rect b="b" l="l" r="r" t="t"/>
            <a:pathLst>
              <a:path extrusionOk="0" h="459" w="925">
                <a:moveTo>
                  <a:pt x="925" y="1"/>
                </a:moveTo>
                <a:lnTo>
                  <a:pt x="925" y="1"/>
                </a:lnTo>
                <a:cubicBezTo>
                  <a:pt x="925" y="1"/>
                  <a:pt x="922" y="1"/>
                  <a:pt x="920" y="3"/>
                </a:cubicBezTo>
                <a:cubicBezTo>
                  <a:pt x="887" y="17"/>
                  <a:pt x="778" y="60"/>
                  <a:pt x="619" y="116"/>
                </a:cubicBezTo>
                <a:cubicBezTo>
                  <a:pt x="590" y="127"/>
                  <a:pt x="555" y="137"/>
                  <a:pt x="520" y="151"/>
                </a:cubicBezTo>
                <a:cubicBezTo>
                  <a:pt x="407" y="178"/>
                  <a:pt x="257" y="184"/>
                  <a:pt x="147" y="184"/>
                </a:cubicBezTo>
                <a:cubicBezTo>
                  <a:pt x="61" y="184"/>
                  <a:pt x="0" y="180"/>
                  <a:pt x="0" y="180"/>
                </a:cubicBezTo>
                <a:lnTo>
                  <a:pt x="0" y="180"/>
                </a:lnTo>
                <a:cubicBezTo>
                  <a:pt x="11" y="183"/>
                  <a:pt x="51" y="234"/>
                  <a:pt x="91" y="287"/>
                </a:cubicBezTo>
                <a:cubicBezTo>
                  <a:pt x="145" y="360"/>
                  <a:pt x="204" y="446"/>
                  <a:pt x="204" y="446"/>
                </a:cubicBezTo>
                <a:cubicBezTo>
                  <a:pt x="204" y="446"/>
                  <a:pt x="251" y="458"/>
                  <a:pt x="321" y="458"/>
                </a:cubicBezTo>
                <a:cubicBezTo>
                  <a:pt x="348" y="458"/>
                  <a:pt x="378" y="456"/>
                  <a:pt x="410" y="451"/>
                </a:cubicBezTo>
                <a:cubicBezTo>
                  <a:pt x="469" y="440"/>
                  <a:pt x="539" y="421"/>
                  <a:pt x="606" y="381"/>
                </a:cubicBezTo>
                <a:cubicBezTo>
                  <a:pt x="794" y="271"/>
                  <a:pt x="920" y="14"/>
                  <a:pt x="925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32"/>
          <p:cNvSpPr/>
          <p:nvPr/>
        </p:nvSpPr>
        <p:spPr>
          <a:xfrm>
            <a:off x="7543185" y="1659068"/>
            <a:ext cx="77896" cy="68216"/>
          </a:xfrm>
          <a:custGeom>
            <a:rect b="b" l="l" r="r" t="t"/>
            <a:pathLst>
              <a:path extrusionOk="0" h="451" w="515">
                <a:moveTo>
                  <a:pt x="515" y="1"/>
                </a:moveTo>
                <a:lnTo>
                  <a:pt x="515" y="1"/>
                </a:lnTo>
                <a:cubicBezTo>
                  <a:pt x="515" y="1"/>
                  <a:pt x="512" y="1"/>
                  <a:pt x="510" y="3"/>
                </a:cubicBezTo>
                <a:cubicBezTo>
                  <a:pt x="477" y="17"/>
                  <a:pt x="368" y="60"/>
                  <a:pt x="209" y="116"/>
                </a:cubicBezTo>
                <a:cubicBezTo>
                  <a:pt x="167" y="143"/>
                  <a:pt x="129" y="170"/>
                  <a:pt x="108" y="202"/>
                </a:cubicBezTo>
                <a:cubicBezTo>
                  <a:pt x="19" y="301"/>
                  <a:pt x="3" y="416"/>
                  <a:pt x="0" y="451"/>
                </a:cubicBezTo>
                <a:cubicBezTo>
                  <a:pt x="59" y="440"/>
                  <a:pt x="129" y="421"/>
                  <a:pt x="196" y="381"/>
                </a:cubicBezTo>
                <a:cubicBezTo>
                  <a:pt x="384" y="271"/>
                  <a:pt x="510" y="14"/>
                  <a:pt x="515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32"/>
          <p:cNvSpPr/>
          <p:nvPr/>
        </p:nvSpPr>
        <p:spPr>
          <a:xfrm>
            <a:off x="7480717" y="1659521"/>
            <a:ext cx="139608" cy="43713"/>
          </a:xfrm>
          <a:custGeom>
            <a:rect b="b" l="l" r="r" t="t"/>
            <a:pathLst>
              <a:path extrusionOk="0" h="289" w="923">
                <a:moveTo>
                  <a:pt x="923" y="0"/>
                </a:moveTo>
                <a:cubicBezTo>
                  <a:pt x="885" y="14"/>
                  <a:pt x="735" y="73"/>
                  <a:pt x="518" y="148"/>
                </a:cubicBezTo>
                <a:cubicBezTo>
                  <a:pt x="409" y="175"/>
                  <a:pt x="266" y="182"/>
                  <a:pt x="158" y="182"/>
                </a:cubicBezTo>
                <a:cubicBezTo>
                  <a:pt x="67" y="182"/>
                  <a:pt x="1" y="177"/>
                  <a:pt x="1" y="177"/>
                </a:cubicBezTo>
                <a:lnTo>
                  <a:pt x="1" y="177"/>
                </a:lnTo>
                <a:cubicBezTo>
                  <a:pt x="9" y="180"/>
                  <a:pt x="49" y="231"/>
                  <a:pt x="89" y="284"/>
                </a:cubicBezTo>
                <a:cubicBezTo>
                  <a:pt x="127" y="286"/>
                  <a:pt x="171" y="289"/>
                  <a:pt x="209" y="289"/>
                </a:cubicBezTo>
                <a:cubicBezTo>
                  <a:pt x="234" y="289"/>
                  <a:pt x="256" y="288"/>
                  <a:pt x="271" y="284"/>
                </a:cubicBezTo>
                <a:cubicBezTo>
                  <a:pt x="346" y="274"/>
                  <a:pt x="569" y="234"/>
                  <a:pt x="673" y="185"/>
                </a:cubicBezTo>
                <a:cubicBezTo>
                  <a:pt x="773" y="134"/>
                  <a:pt x="912" y="6"/>
                  <a:pt x="923" y="0"/>
                </a:cubicBezTo>
                <a:close/>
              </a:path>
            </a:pathLst>
          </a:custGeom>
          <a:solidFill>
            <a:srgbClr val="E8ED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32"/>
          <p:cNvSpPr/>
          <p:nvPr/>
        </p:nvSpPr>
        <p:spPr>
          <a:xfrm>
            <a:off x="7474818" y="1654076"/>
            <a:ext cx="153373" cy="36452"/>
          </a:xfrm>
          <a:custGeom>
            <a:rect b="b" l="l" r="r" t="t"/>
            <a:pathLst>
              <a:path extrusionOk="0" h="241" w="1014">
                <a:moveTo>
                  <a:pt x="998" y="0"/>
                </a:moveTo>
                <a:cubicBezTo>
                  <a:pt x="997" y="0"/>
                  <a:pt x="995" y="1"/>
                  <a:pt x="994" y="1"/>
                </a:cubicBezTo>
                <a:cubicBezTo>
                  <a:pt x="769" y="127"/>
                  <a:pt x="504" y="203"/>
                  <a:pt x="240" y="203"/>
                </a:cubicBezTo>
                <a:cubicBezTo>
                  <a:pt x="170" y="203"/>
                  <a:pt x="101" y="198"/>
                  <a:pt x="32" y="186"/>
                </a:cubicBezTo>
                <a:cubicBezTo>
                  <a:pt x="31" y="186"/>
                  <a:pt x="30" y="186"/>
                  <a:pt x="29" y="186"/>
                </a:cubicBezTo>
                <a:cubicBezTo>
                  <a:pt x="5" y="186"/>
                  <a:pt x="0" y="224"/>
                  <a:pt x="26" y="227"/>
                </a:cubicBezTo>
                <a:cubicBezTo>
                  <a:pt x="100" y="236"/>
                  <a:pt x="173" y="240"/>
                  <a:pt x="245" y="240"/>
                </a:cubicBezTo>
                <a:cubicBezTo>
                  <a:pt x="513" y="240"/>
                  <a:pt x="768" y="174"/>
                  <a:pt x="1005" y="20"/>
                </a:cubicBezTo>
                <a:cubicBezTo>
                  <a:pt x="1014" y="13"/>
                  <a:pt x="1007" y="0"/>
                  <a:pt x="998" y="0"/>
                </a:cubicBez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32"/>
          <p:cNvSpPr/>
          <p:nvPr/>
        </p:nvSpPr>
        <p:spPr>
          <a:xfrm>
            <a:off x="7485255" y="1659521"/>
            <a:ext cx="136129" cy="71090"/>
          </a:xfrm>
          <a:custGeom>
            <a:rect b="b" l="l" r="r" t="t"/>
            <a:pathLst>
              <a:path extrusionOk="0" h="470" w="900">
                <a:moveTo>
                  <a:pt x="890" y="0"/>
                </a:moveTo>
                <a:cubicBezTo>
                  <a:pt x="888" y="0"/>
                  <a:pt x="885" y="1"/>
                  <a:pt x="885" y="3"/>
                </a:cubicBezTo>
                <a:cubicBezTo>
                  <a:pt x="839" y="57"/>
                  <a:pt x="812" y="124"/>
                  <a:pt x="764" y="180"/>
                </a:cubicBezTo>
                <a:cubicBezTo>
                  <a:pt x="713" y="242"/>
                  <a:pt x="654" y="295"/>
                  <a:pt x="584" y="335"/>
                </a:cubicBezTo>
                <a:cubicBezTo>
                  <a:pt x="484" y="391"/>
                  <a:pt x="355" y="424"/>
                  <a:pt x="232" y="424"/>
                </a:cubicBezTo>
                <a:cubicBezTo>
                  <a:pt x="163" y="424"/>
                  <a:pt x="97" y="414"/>
                  <a:pt x="38" y="392"/>
                </a:cubicBezTo>
                <a:cubicBezTo>
                  <a:pt x="35" y="390"/>
                  <a:pt x="32" y="390"/>
                  <a:pt x="29" y="390"/>
                </a:cubicBezTo>
                <a:cubicBezTo>
                  <a:pt x="8" y="390"/>
                  <a:pt x="1" y="422"/>
                  <a:pt x="24" y="429"/>
                </a:cubicBezTo>
                <a:cubicBezTo>
                  <a:pt x="114" y="454"/>
                  <a:pt x="200" y="469"/>
                  <a:pt x="283" y="469"/>
                </a:cubicBezTo>
                <a:cubicBezTo>
                  <a:pt x="391" y="469"/>
                  <a:pt x="496" y="443"/>
                  <a:pt x="603" y="378"/>
                </a:cubicBezTo>
                <a:cubicBezTo>
                  <a:pt x="726" y="306"/>
                  <a:pt x="887" y="164"/>
                  <a:pt x="898" y="11"/>
                </a:cubicBezTo>
                <a:cubicBezTo>
                  <a:pt x="900" y="4"/>
                  <a:pt x="894" y="0"/>
                  <a:pt x="890" y="0"/>
                </a:cubicBez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32"/>
          <p:cNvSpPr/>
          <p:nvPr/>
        </p:nvSpPr>
        <p:spPr>
          <a:xfrm>
            <a:off x="7465289" y="1538518"/>
            <a:ext cx="39931" cy="93778"/>
          </a:xfrm>
          <a:custGeom>
            <a:rect b="b" l="l" r="r" t="t"/>
            <a:pathLst>
              <a:path extrusionOk="0" h="620" w="264">
                <a:moveTo>
                  <a:pt x="21" y="0"/>
                </a:moveTo>
                <a:cubicBezTo>
                  <a:pt x="10" y="0"/>
                  <a:pt x="0" y="7"/>
                  <a:pt x="4" y="18"/>
                </a:cubicBezTo>
                <a:cubicBezTo>
                  <a:pt x="79" y="195"/>
                  <a:pt x="196" y="404"/>
                  <a:pt x="121" y="599"/>
                </a:cubicBezTo>
                <a:cubicBezTo>
                  <a:pt x="118" y="610"/>
                  <a:pt x="127" y="620"/>
                  <a:pt x="136" y="620"/>
                </a:cubicBezTo>
                <a:cubicBezTo>
                  <a:pt x="140" y="620"/>
                  <a:pt x="145" y="618"/>
                  <a:pt x="148" y="613"/>
                </a:cubicBezTo>
                <a:cubicBezTo>
                  <a:pt x="263" y="396"/>
                  <a:pt x="170" y="189"/>
                  <a:pt x="36" y="7"/>
                </a:cubicBezTo>
                <a:cubicBezTo>
                  <a:pt x="32" y="2"/>
                  <a:pt x="26" y="0"/>
                  <a:pt x="21" y="0"/>
                </a:cubicBez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32"/>
          <p:cNvSpPr/>
          <p:nvPr/>
        </p:nvSpPr>
        <p:spPr>
          <a:xfrm>
            <a:off x="7443811" y="1627304"/>
            <a:ext cx="53847" cy="40385"/>
          </a:xfrm>
          <a:custGeom>
            <a:rect b="b" l="l" r="r" t="t"/>
            <a:pathLst>
              <a:path extrusionOk="0" h="267" w="356">
                <a:moveTo>
                  <a:pt x="179" y="0"/>
                </a:moveTo>
                <a:cubicBezTo>
                  <a:pt x="169" y="0"/>
                  <a:pt x="159" y="1"/>
                  <a:pt x="148" y="2"/>
                </a:cubicBezTo>
                <a:cubicBezTo>
                  <a:pt x="108" y="4"/>
                  <a:pt x="46" y="12"/>
                  <a:pt x="22" y="50"/>
                </a:cubicBezTo>
                <a:cubicBezTo>
                  <a:pt x="1" y="85"/>
                  <a:pt x="28" y="122"/>
                  <a:pt x="54" y="149"/>
                </a:cubicBezTo>
                <a:cubicBezTo>
                  <a:pt x="103" y="192"/>
                  <a:pt x="162" y="232"/>
                  <a:pt x="221" y="264"/>
                </a:cubicBezTo>
                <a:cubicBezTo>
                  <a:pt x="224" y="266"/>
                  <a:pt x="228" y="267"/>
                  <a:pt x="231" y="267"/>
                </a:cubicBezTo>
                <a:cubicBezTo>
                  <a:pt x="253" y="267"/>
                  <a:pt x="268" y="235"/>
                  <a:pt x="247" y="219"/>
                </a:cubicBezTo>
                <a:cubicBezTo>
                  <a:pt x="223" y="203"/>
                  <a:pt x="54" y="106"/>
                  <a:pt x="89" y="69"/>
                </a:cubicBezTo>
                <a:cubicBezTo>
                  <a:pt x="101" y="57"/>
                  <a:pt x="136" y="55"/>
                  <a:pt x="166" y="55"/>
                </a:cubicBezTo>
                <a:cubicBezTo>
                  <a:pt x="183" y="55"/>
                  <a:pt x="198" y="55"/>
                  <a:pt x="207" y="55"/>
                </a:cubicBezTo>
                <a:cubicBezTo>
                  <a:pt x="247" y="55"/>
                  <a:pt x="288" y="58"/>
                  <a:pt x="325" y="69"/>
                </a:cubicBezTo>
                <a:cubicBezTo>
                  <a:pt x="327" y="69"/>
                  <a:pt x="330" y="70"/>
                  <a:pt x="332" y="70"/>
                </a:cubicBezTo>
                <a:cubicBezTo>
                  <a:pt x="350" y="70"/>
                  <a:pt x="355" y="38"/>
                  <a:pt x="338" y="31"/>
                </a:cubicBezTo>
                <a:cubicBezTo>
                  <a:pt x="284" y="13"/>
                  <a:pt x="235" y="0"/>
                  <a:pt x="179" y="0"/>
                </a:cubicBez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32"/>
          <p:cNvSpPr/>
          <p:nvPr/>
        </p:nvSpPr>
        <p:spPr>
          <a:xfrm>
            <a:off x="7519287" y="1517494"/>
            <a:ext cx="104366" cy="27982"/>
          </a:xfrm>
          <a:custGeom>
            <a:rect b="b" l="l" r="r" t="t"/>
            <a:pathLst>
              <a:path extrusionOk="0" h="185" w="690">
                <a:moveTo>
                  <a:pt x="391" y="1"/>
                </a:moveTo>
                <a:cubicBezTo>
                  <a:pt x="359" y="1"/>
                  <a:pt x="325" y="7"/>
                  <a:pt x="284" y="20"/>
                </a:cubicBezTo>
                <a:cubicBezTo>
                  <a:pt x="217" y="41"/>
                  <a:pt x="16" y="95"/>
                  <a:pt x="3" y="109"/>
                </a:cubicBezTo>
                <a:cubicBezTo>
                  <a:pt x="0" y="111"/>
                  <a:pt x="0" y="149"/>
                  <a:pt x="57" y="167"/>
                </a:cubicBezTo>
                <a:cubicBezTo>
                  <a:pt x="67" y="171"/>
                  <a:pt x="76" y="172"/>
                  <a:pt x="85" y="172"/>
                </a:cubicBezTo>
                <a:cubicBezTo>
                  <a:pt x="104" y="172"/>
                  <a:pt x="122" y="165"/>
                  <a:pt x="161" y="154"/>
                </a:cubicBezTo>
                <a:cubicBezTo>
                  <a:pt x="241" y="131"/>
                  <a:pt x="341" y="94"/>
                  <a:pt x="419" y="94"/>
                </a:cubicBezTo>
                <a:cubicBezTo>
                  <a:pt x="432" y="94"/>
                  <a:pt x="444" y="95"/>
                  <a:pt x="456" y="98"/>
                </a:cubicBezTo>
                <a:cubicBezTo>
                  <a:pt x="533" y="113"/>
                  <a:pt x="653" y="185"/>
                  <a:pt x="675" y="185"/>
                </a:cubicBezTo>
                <a:cubicBezTo>
                  <a:pt x="677" y="185"/>
                  <a:pt x="678" y="185"/>
                  <a:pt x="678" y="184"/>
                </a:cubicBezTo>
                <a:cubicBezTo>
                  <a:pt x="689" y="170"/>
                  <a:pt x="539" y="41"/>
                  <a:pt x="475" y="17"/>
                </a:cubicBezTo>
                <a:cubicBezTo>
                  <a:pt x="446" y="6"/>
                  <a:pt x="419" y="1"/>
                  <a:pt x="391" y="1"/>
                </a:cubicBez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32"/>
          <p:cNvSpPr/>
          <p:nvPr/>
        </p:nvSpPr>
        <p:spPr>
          <a:xfrm>
            <a:off x="7633181" y="1594633"/>
            <a:ext cx="9227" cy="8319"/>
          </a:xfrm>
          <a:custGeom>
            <a:rect b="b" l="l" r="r" t="t"/>
            <a:pathLst>
              <a:path extrusionOk="0" h="55" w="61">
                <a:moveTo>
                  <a:pt x="32" y="0"/>
                </a:moveTo>
                <a:cubicBezTo>
                  <a:pt x="25" y="0"/>
                  <a:pt x="17" y="4"/>
                  <a:pt x="11" y="11"/>
                </a:cubicBezTo>
                <a:cubicBezTo>
                  <a:pt x="3" y="19"/>
                  <a:pt x="0" y="30"/>
                  <a:pt x="8" y="41"/>
                </a:cubicBezTo>
                <a:cubicBezTo>
                  <a:pt x="8" y="41"/>
                  <a:pt x="8" y="43"/>
                  <a:pt x="11" y="43"/>
                </a:cubicBezTo>
                <a:cubicBezTo>
                  <a:pt x="16" y="51"/>
                  <a:pt x="23" y="55"/>
                  <a:pt x="31" y="55"/>
                </a:cubicBezTo>
                <a:cubicBezTo>
                  <a:pt x="44" y="55"/>
                  <a:pt x="57" y="44"/>
                  <a:pt x="57" y="27"/>
                </a:cubicBezTo>
                <a:cubicBezTo>
                  <a:pt x="60" y="12"/>
                  <a:pt x="47" y="0"/>
                  <a:pt x="32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32"/>
          <p:cNvSpPr/>
          <p:nvPr/>
        </p:nvSpPr>
        <p:spPr>
          <a:xfrm>
            <a:off x="7941587" y="1880049"/>
            <a:ext cx="7865" cy="1361"/>
          </a:xfrm>
          <a:custGeom>
            <a:rect b="b" l="l" r="r" t="t"/>
            <a:pathLst>
              <a:path extrusionOk="0" h="9" w="52">
                <a:moveTo>
                  <a:pt x="1" y="0"/>
                </a:moveTo>
                <a:cubicBezTo>
                  <a:pt x="1" y="0"/>
                  <a:pt x="22" y="3"/>
                  <a:pt x="52" y="8"/>
                </a:cubicBezTo>
                <a:lnTo>
                  <a:pt x="47" y="3"/>
                </a:lnTo>
                <a:lnTo>
                  <a:pt x="1" y="0"/>
                </a:ln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32"/>
          <p:cNvSpPr/>
          <p:nvPr/>
        </p:nvSpPr>
        <p:spPr>
          <a:xfrm>
            <a:off x="7414317" y="1457598"/>
            <a:ext cx="454" cy="605"/>
          </a:xfrm>
          <a:custGeom>
            <a:rect b="b" l="l" r="r" t="t"/>
            <a:pathLst>
              <a:path extrusionOk="0" h="4" w="3">
                <a:moveTo>
                  <a:pt x="3" y="1"/>
                </a:moveTo>
                <a:cubicBezTo>
                  <a:pt x="1" y="1"/>
                  <a:pt x="0" y="3"/>
                  <a:pt x="1" y="3"/>
                </a:cubicBezTo>
                <a:cubicBezTo>
                  <a:pt x="1" y="3"/>
                  <a:pt x="2" y="2"/>
                  <a:pt x="3" y="1"/>
                </a:cubicBez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32"/>
          <p:cNvSpPr/>
          <p:nvPr/>
        </p:nvSpPr>
        <p:spPr>
          <a:xfrm>
            <a:off x="7399040" y="1445649"/>
            <a:ext cx="335181" cy="129474"/>
          </a:xfrm>
          <a:custGeom>
            <a:rect b="b" l="l" r="r" t="t"/>
            <a:pathLst>
              <a:path extrusionOk="0" h="856" w="2216">
                <a:moveTo>
                  <a:pt x="62" y="0"/>
                </a:moveTo>
                <a:cubicBezTo>
                  <a:pt x="31" y="0"/>
                  <a:pt x="0" y="42"/>
                  <a:pt x="34" y="72"/>
                </a:cubicBezTo>
                <a:cubicBezTo>
                  <a:pt x="163" y="187"/>
                  <a:pt x="273" y="267"/>
                  <a:pt x="447" y="307"/>
                </a:cubicBezTo>
                <a:cubicBezTo>
                  <a:pt x="661" y="361"/>
                  <a:pt x="886" y="326"/>
                  <a:pt x="1103" y="366"/>
                </a:cubicBezTo>
                <a:cubicBezTo>
                  <a:pt x="1453" y="429"/>
                  <a:pt x="1713" y="855"/>
                  <a:pt x="2068" y="855"/>
                </a:cubicBezTo>
                <a:cubicBezTo>
                  <a:pt x="2108" y="855"/>
                  <a:pt x="2149" y="850"/>
                  <a:pt x="2192" y="838"/>
                </a:cubicBezTo>
                <a:cubicBezTo>
                  <a:pt x="2216" y="833"/>
                  <a:pt x="2205" y="801"/>
                  <a:pt x="2181" y="798"/>
                </a:cubicBezTo>
                <a:cubicBezTo>
                  <a:pt x="1765" y="771"/>
                  <a:pt x="1573" y="361"/>
                  <a:pt x="1189" y="262"/>
                </a:cubicBezTo>
                <a:cubicBezTo>
                  <a:pt x="1096" y="237"/>
                  <a:pt x="976" y="236"/>
                  <a:pt x="849" y="236"/>
                </a:cubicBezTo>
                <a:cubicBezTo>
                  <a:pt x="826" y="236"/>
                  <a:pt x="802" y="236"/>
                  <a:pt x="777" y="236"/>
                </a:cubicBezTo>
                <a:cubicBezTo>
                  <a:pt x="506" y="236"/>
                  <a:pt x="219" y="227"/>
                  <a:pt x="90" y="18"/>
                </a:cubicBezTo>
                <a:cubicBezTo>
                  <a:pt x="83" y="5"/>
                  <a:pt x="72" y="0"/>
                  <a:pt x="62" y="0"/>
                </a:cubicBez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32"/>
          <p:cNvSpPr/>
          <p:nvPr/>
        </p:nvSpPr>
        <p:spPr>
          <a:xfrm>
            <a:off x="7713799" y="1513108"/>
            <a:ext cx="110416" cy="141575"/>
          </a:xfrm>
          <a:custGeom>
            <a:rect b="b" l="l" r="r" t="t"/>
            <a:pathLst>
              <a:path extrusionOk="0" h="936" w="730">
                <a:moveTo>
                  <a:pt x="455" y="1"/>
                </a:moveTo>
                <a:cubicBezTo>
                  <a:pt x="436" y="1"/>
                  <a:pt x="416" y="2"/>
                  <a:pt x="395" y="6"/>
                </a:cubicBezTo>
                <a:cubicBezTo>
                  <a:pt x="100" y="60"/>
                  <a:pt x="1" y="799"/>
                  <a:pt x="1" y="799"/>
                </a:cubicBezTo>
                <a:cubicBezTo>
                  <a:pt x="1" y="799"/>
                  <a:pt x="199" y="936"/>
                  <a:pt x="360" y="936"/>
                </a:cubicBezTo>
                <a:cubicBezTo>
                  <a:pt x="396" y="936"/>
                  <a:pt x="430" y="929"/>
                  <a:pt x="459" y="912"/>
                </a:cubicBezTo>
                <a:cubicBezTo>
                  <a:pt x="620" y="821"/>
                  <a:pt x="730" y="537"/>
                  <a:pt x="711" y="330"/>
                </a:cubicBezTo>
                <a:cubicBezTo>
                  <a:pt x="692" y="147"/>
                  <a:pt x="625" y="1"/>
                  <a:pt x="455" y="1"/>
                </a:cubicBez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32"/>
          <p:cNvSpPr/>
          <p:nvPr/>
        </p:nvSpPr>
        <p:spPr>
          <a:xfrm>
            <a:off x="7730890" y="1532468"/>
            <a:ext cx="75930" cy="98770"/>
          </a:xfrm>
          <a:custGeom>
            <a:rect b="b" l="l" r="r" t="t"/>
            <a:pathLst>
              <a:path extrusionOk="0" h="653" w="502">
                <a:moveTo>
                  <a:pt x="357" y="1"/>
                </a:moveTo>
                <a:cubicBezTo>
                  <a:pt x="304" y="1"/>
                  <a:pt x="250" y="28"/>
                  <a:pt x="233" y="50"/>
                </a:cubicBezTo>
                <a:cubicBezTo>
                  <a:pt x="201" y="90"/>
                  <a:pt x="0" y="398"/>
                  <a:pt x="27" y="457"/>
                </a:cubicBezTo>
                <a:cubicBezTo>
                  <a:pt x="76" y="438"/>
                  <a:pt x="121" y="424"/>
                  <a:pt x="154" y="424"/>
                </a:cubicBezTo>
                <a:cubicBezTo>
                  <a:pt x="175" y="424"/>
                  <a:pt x="191" y="430"/>
                  <a:pt x="199" y="444"/>
                </a:cubicBezTo>
                <a:cubicBezTo>
                  <a:pt x="215" y="481"/>
                  <a:pt x="118" y="637"/>
                  <a:pt x="126" y="653"/>
                </a:cubicBezTo>
                <a:cubicBezTo>
                  <a:pt x="128" y="653"/>
                  <a:pt x="130" y="653"/>
                  <a:pt x="131" y="653"/>
                </a:cubicBezTo>
                <a:cubicBezTo>
                  <a:pt x="172" y="653"/>
                  <a:pt x="284" y="625"/>
                  <a:pt x="327" y="543"/>
                </a:cubicBezTo>
                <a:cubicBezTo>
                  <a:pt x="370" y="457"/>
                  <a:pt x="317" y="278"/>
                  <a:pt x="260" y="256"/>
                </a:cubicBezTo>
                <a:cubicBezTo>
                  <a:pt x="255" y="254"/>
                  <a:pt x="249" y="253"/>
                  <a:pt x="244" y="253"/>
                </a:cubicBezTo>
                <a:cubicBezTo>
                  <a:pt x="192" y="253"/>
                  <a:pt x="126" y="323"/>
                  <a:pt x="126" y="323"/>
                </a:cubicBezTo>
                <a:cubicBezTo>
                  <a:pt x="126" y="323"/>
                  <a:pt x="314" y="63"/>
                  <a:pt x="367" y="63"/>
                </a:cubicBezTo>
                <a:cubicBezTo>
                  <a:pt x="368" y="63"/>
                  <a:pt x="369" y="63"/>
                  <a:pt x="370" y="63"/>
                </a:cubicBezTo>
                <a:cubicBezTo>
                  <a:pt x="414" y="73"/>
                  <a:pt x="408" y="387"/>
                  <a:pt x="460" y="387"/>
                </a:cubicBezTo>
                <a:cubicBezTo>
                  <a:pt x="462" y="387"/>
                  <a:pt x="464" y="386"/>
                  <a:pt x="467" y="385"/>
                </a:cubicBezTo>
                <a:cubicBezTo>
                  <a:pt x="477" y="377"/>
                  <a:pt x="501" y="192"/>
                  <a:pt x="461" y="74"/>
                </a:cubicBezTo>
                <a:cubicBezTo>
                  <a:pt x="443" y="19"/>
                  <a:pt x="401" y="1"/>
                  <a:pt x="357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32"/>
          <p:cNvSpPr/>
          <p:nvPr/>
        </p:nvSpPr>
        <p:spPr>
          <a:xfrm>
            <a:off x="7540916" y="1905762"/>
            <a:ext cx="276797" cy="30856"/>
          </a:xfrm>
          <a:custGeom>
            <a:rect b="b" l="l" r="r" t="t"/>
            <a:pathLst>
              <a:path extrusionOk="0" h="204" w="1830">
                <a:moveTo>
                  <a:pt x="85" y="0"/>
                </a:moveTo>
                <a:cubicBezTo>
                  <a:pt x="34" y="0"/>
                  <a:pt x="1" y="4"/>
                  <a:pt x="2" y="13"/>
                </a:cubicBezTo>
                <a:cubicBezTo>
                  <a:pt x="7" y="47"/>
                  <a:pt x="101" y="77"/>
                  <a:pt x="101" y="77"/>
                </a:cubicBezTo>
                <a:cubicBezTo>
                  <a:pt x="101" y="77"/>
                  <a:pt x="452" y="192"/>
                  <a:pt x="640" y="203"/>
                </a:cubicBezTo>
                <a:cubicBezTo>
                  <a:pt x="648" y="203"/>
                  <a:pt x="658" y="204"/>
                  <a:pt x="670" y="204"/>
                </a:cubicBezTo>
                <a:cubicBezTo>
                  <a:pt x="913" y="204"/>
                  <a:pt x="1829" y="98"/>
                  <a:pt x="1819" y="39"/>
                </a:cubicBezTo>
                <a:cubicBezTo>
                  <a:pt x="1816" y="18"/>
                  <a:pt x="1669" y="11"/>
                  <a:pt x="1478" y="11"/>
                </a:cubicBezTo>
                <a:cubicBezTo>
                  <a:pt x="1129" y="11"/>
                  <a:pt x="636" y="34"/>
                  <a:pt x="613" y="34"/>
                </a:cubicBezTo>
                <a:cubicBezTo>
                  <a:pt x="589" y="34"/>
                  <a:pt x="247" y="0"/>
                  <a:pt x="85" y="0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32"/>
          <p:cNvSpPr/>
          <p:nvPr/>
        </p:nvSpPr>
        <p:spPr>
          <a:xfrm>
            <a:off x="7479205" y="2253645"/>
            <a:ext cx="203135" cy="84249"/>
          </a:xfrm>
          <a:custGeom>
            <a:rect b="b" l="l" r="r" t="t"/>
            <a:pathLst>
              <a:path extrusionOk="0" h="557" w="1343">
                <a:moveTo>
                  <a:pt x="564" y="1"/>
                </a:moveTo>
                <a:cubicBezTo>
                  <a:pt x="396" y="1"/>
                  <a:pt x="73" y="303"/>
                  <a:pt x="13" y="430"/>
                </a:cubicBezTo>
                <a:cubicBezTo>
                  <a:pt x="1" y="459"/>
                  <a:pt x="20" y="470"/>
                  <a:pt x="59" y="470"/>
                </a:cubicBezTo>
                <a:cubicBezTo>
                  <a:pt x="198" y="470"/>
                  <a:pt x="582" y="326"/>
                  <a:pt x="582" y="326"/>
                </a:cubicBezTo>
                <a:cubicBezTo>
                  <a:pt x="582" y="326"/>
                  <a:pt x="986" y="557"/>
                  <a:pt x="1175" y="557"/>
                </a:cubicBezTo>
                <a:cubicBezTo>
                  <a:pt x="1217" y="557"/>
                  <a:pt x="1248" y="546"/>
                  <a:pt x="1262" y="519"/>
                </a:cubicBezTo>
                <a:cubicBezTo>
                  <a:pt x="1343" y="363"/>
                  <a:pt x="740" y="23"/>
                  <a:pt x="579" y="1"/>
                </a:cubicBezTo>
                <a:cubicBezTo>
                  <a:pt x="574" y="1"/>
                  <a:pt x="569" y="1"/>
                  <a:pt x="564" y="1"/>
                </a:cubicBezTo>
                <a:close/>
              </a:path>
            </a:pathLst>
          </a:custGeom>
          <a:solidFill>
            <a:srgbClr val="15293B">
              <a:alpha val="1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32"/>
          <p:cNvSpPr/>
          <p:nvPr/>
        </p:nvSpPr>
        <p:spPr>
          <a:xfrm>
            <a:off x="7931604" y="1877175"/>
            <a:ext cx="177271" cy="643893"/>
          </a:xfrm>
          <a:custGeom>
            <a:rect b="b" l="l" r="r" t="t"/>
            <a:pathLst>
              <a:path extrusionOk="0" h="4257" w="1172">
                <a:moveTo>
                  <a:pt x="127" y="0"/>
                </a:moveTo>
                <a:cubicBezTo>
                  <a:pt x="47" y="0"/>
                  <a:pt x="144" y="79"/>
                  <a:pt x="180" y="92"/>
                </a:cubicBezTo>
                <a:cubicBezTo>
                  <a:pt x="356" y="153"/>
                  <a:pt x="541" y="226"/>
                  <a:pt x="681" y="349"/>
                </a:cubicBezTo>
                <a:cubicBezTo>
                  <a:pt x="825" y="478"/>
                  <a:pt x="922" y="684"/>
                  <a:pt x="970" y="869"/>
                </a:cubicBezTo>
                <a:cubicBezTo>
                  <a:pt x="1069" y="1258"/>
                  <a:pt x="992" y="1670"/>
                  <a:pt x="903" y="2051"/>
                </a:cubicBezTo>
                <a:cubicBezTo>
                  <a:pt x="721" y="2807"/>
                  <a:pt x="413" y="3509"/>
                  <a:pt x="21" y="4179"/>
                </a:cubicBezTo>
                <a:cubicBezTo>
                  <a:pt x="0" y="4217"/>
                  <a:pt x="39" y="4257"/>
                  <a:pt x="76" y="4257"/>
                </a:cubicBezTo>
                <a:cubicBezTo>
                  <a:pt x="91" y="4257"/>
                  <a:pt x="105" y="4250"/>
                  <a:pt x="115" y="4235"/>
                </a:cubicBezTo>
                <a:cubicBezTo>
                  <a:pt x="598" y="3479"/>
                  <a:pt x="949" y="2598"/>
                  <a:pt x="1096" y="1710"/>
                </a:cubicBezTo>
                <a:cubicBezTo>
                  <a:pt x="1166" y="1308"/>
                  <a:pt x="1171" y="869"/>
                  <a:pt x="951" y="507"/>
                </a:cubicBezTo>
                <a:cubicBezTo>
                  <a:pt x="769" y="202"/>
                  <a:pt x="493" y="38"/>
                  <a:pt x="139" y="1"/>
                </a:cubicBezTo>
                <a:cubicBezTo>
                  <a:pt x="135" y="0"/>
                  <a:pt x="131" y="0"/>
                  <a:pt x="127" y="0"/>
                </a:cubicBezTo>
                <a:close/>
              </a:path>
            </a:pathLst>
          </a:custGeom>
          <a:solidFill>
            <a:srgbClr val="15293B">
              <a:alpha val="1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32"/>
          <p:cNvSpPr/>
          <p:nvPr/>
        </p:nvSpPr>
        <p:spPr>
          <a:xfrm>
            <a:off x="7905740" y="2690163"/>
            <a:ext cx="159120" cy="311585"/>
          </a:xfrm>
          <a:custGeom>
            <a:rect b="b" l="l" r="r" t="t"/>
            <a:pathLst>
              <a:path extrusionOk="0" h="2060" w="1052">
                <a:moveTo>
                  <a:pt x="61" y="0"/>
                </a:moveTo>
                <a:cubicBezTo>
                  <a:pt x="30" y="0"/>
                  <a:pt x="0" y="39"/>
                  <a:pt x="24" y="66"/>
                </a:cubicBezTo>
                <a:cubicBezTo>
                  <a:pt x="249" y="348"/>
                  <a:pt x="436" y="661"/>
                  <a:pt x="592" y="985"/>
                </a:cubicBezTo>
                <a:cubicBezTo>
                  <a:pt x="747" y="1320"/>
                  <a:pt x="820" y="1669"/>
                  <a:pt x="921" y="2020"/>
                </a:cubicBezTo>
                <a:cubicBezTo>
                  <a:pt x="930" y="2048"/>
                  <a:pt x="950" y="2060"/>
                  <a:pt x="972" y="2060"/>
                </a:cubicBezTo>
                <a:cubicBezTo>
                  <a:pt x="1009" y="2060"/>
                  <a:pt x="1052" y="2025"/>
                  <a:pt x="1050" y="1982"/>
                </a:cubicBezTo>
                <a:cubicBezTo>
                  <a:pt x="1023" y="1256"/>
                  <a:pt x="584" y="516"/>
                  <a:pt x="85" y="10"/>
                </a:cubicBezTo>
                <a:cubicBezTo>
                  <a:pt x="78" y="3"/>
                  <a:pt x="69" y="0"/>
                  <a:pt x="61" y="0"/>
                </a:cubicBez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32"/>
          <p:cNvSpPr/>
          <p:nvPr/>
        </p:nvSpPr>
        <p:spPr>
          <a:xfrm>
            <a:off x="7509455" y="1741803"/>
            <a:ext cx="56116" cy="18604"/>
          </a:xfrm>
          <a:custGeom>
            <a:rect b="b" l="l" r="r" t="t"/>
            <a:pathLst>
              <a:path extrusionOk="0" h="123" w="371">
                <a:moveTo>
                  <a:pt x="94" y="1"/>
                </a:moveTo>
                <a:cubicBezTo>
                  <a:pt x="64" y="1"/>
                  <a:pt x="40" y="4"/>
                  <a:pt x="30" y="11"/>
                </a:cubicBezTo>
                <a:cubicBezTo>
                  <a:pt x="0" y="39"/>
                  <a:pt x="120" y="123"/>
                  <a:pt x="221" y="123"/>
                </a:cubicBezTo>
                <a:cubicBezTo>
                  <a:pt x="236" y="123"/>
                  <a:pt x="252" y="120"/>
                  <a:pt x="266" y="116"/>
                </a:cubicBezTo>
                <a:cubicBezTo>
                  <a:pt x="371" y="81"/>
                  <a:pt x="352" y="49"/>
                  <a:pt x="320" y="25"/>
                </a:cubicBezTo>
                <a:cubicBezTo>
                  <a:pt x="320" y="25"/>
                  <a:pt x="180" y="1"/>
                  <a:pt x="94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32"/>
          <p:cNvSpPr/>
          <p:nvPr/>
        </p:nvSpPr>
        <p:spPr>
          <a:xfrm>
            <a:off x="7220107" y="1932383"/>
            <a:ext cx="873346" cy="958049"/>
          </a:xfrm>
          <a:custGeom>
            <a:rect b="b" l="l" r="r" t="t"/>
            <a:pathLst>
              <a:path extrusionOk="0" h="6334" w="5774">
                <a:moveTo>
                  <a:pt x="5110" y="1"/>
                </a:moveTo>
                <a:cubicBezTo>
                  <a:pt x="5082" y="1"/>
                  <a:pt x="5053" y="2"/>
                  <a:pt x="5023" y="5"/>
                </a:cubicBezTo>
                <a:cubicBezTo>
                  <a:pt x="5009" y="5"/>
                  <a:pt x="4996" y="8"/>
                  <a:pt x="4983" y="11"/>
                </a:cubicBezTo>
                <a:cubicBezTo>
                  <a:pt x="4926" y="19"/>
                  <a:pt x="4862" y="32"/>
                  <a:pt x="4795" y="51"/>
                </a:cubicBezTo>
                <a:cubicBezTo>
                  <a:pt x="4216" y="217"/>
                  <a:pt x="3476" y="2632"/>
                  <a:pt x="3238" y="3516"/>
                </a:cubicBezTo>
                <a:cubicBezTo>
                  <a:pt x="3223" y="3515"/>
                  <a:pt x="3211" y="3515"/>
                  <a:pt x="3201" y="3515"/>
                </a:cubicBezTo>
                <a:cubicBezTo>
                  <a:pt x="3187" y="3515"/>
                  <a:pt x="3176" y="3516"/>
                  <a:pt x="3168" y="3519"/>
                </a:cubicBezTo>
                <a:cubicBezTo>
                  <a:pt x="3107" y="3540"/>
                  <a:pt x="3120" y="3736"/>
                  <a:pt x="3120" y="3736"/>
                </a:cubicBezTo>
                <a:cubicBezTo>
                  <a:pt x="3120" y="3736"/>
                  <a:pt x="3089" y="3731"/>
                  <a:pt x="3051" y="3731"/>
                </a:cubicBezTo>
                <a:cubicBezTo>
                  <a:pt x="2985" y="3731"/>
                  <a:pt x="2896" y="3747"/>
                  <a:pt x="2908" y="3835"/>
                </a:cubicBezTo>
                <a:cubicBezTo>
                  <a:pt x="2914" y="3851"/>
                  <a:pt x="2919" y="3865"/>
                  <a:pt x="2930" y="3878"/>
                </a:cubicBezTo>
                <a:cubicBezTo>
                  <a:pt x="2764" y="3991"/>
                  <a:pt x="2546" y="4152"/>
                  <a:pt x="2303" y="4336"/>
                </a:cubicBezTo>
                <a:cubicBezTo>
                  <a:pt x="1348" y="5049"/>
                  <a:pt x="0" y="6105"/>
                  <a:pt x="0" y="6105"/>
                </a:cubicBezTo>
                <a:cubicBezTo>
                  <a:pt x="0" y="6105"/>
                  <a:pt x="310" y="6334"/>
                  <a:pt x="576" y="6334"/>
                </a:cubicBezTo>
                <a:cubicBezTo>
                  <a:pt x="583" y="6334"/>
                  <a:pt x="591" y="6334"/>
                  <a:pt x="598" y="6333"/>
                </a:cubicBezTo>
                <a:cubicBezTo>
                  <a:pt x="1635" y="6089"/>
                  <a:pt x="2455" y="5711"/>
                  <a:pt x="3024" y="5395"/>
                </a:cubicBezTo>
                <a:cubicBezTo>
                  <a:pt x="3074" y="5366"/>
                  <a:pt x="3123" y="5339"/>
                  <a:pt x="3171" y="5312"/>
                </a:cubicBezTo>
                <a:cubicBezTo>
                  <a:pt x="3627" y="5044"/>
                  <a:pt x="3881" y="4840"/>
                  <a:pt x="3900" y="4822"/>
                </a:cubicBezTo>
                <a:cubicBezTo>
                  <a:pt x="3948" y="4789"/>
                  <a:pt x="4506" y="4299"/>
                  <a:pt x="5058" y="3222"/>
                </a:cubicBezTo>
                <a:cubicBezTo>
                  <a:pt x="5610" y="2139"/>
                  <a:pt x="5773" y="1061"/>
                  <a:pt x="5709" y="635"/>
                </a:cubicBezTo>
                <a:cubicBezTo>
                  <a:pt x="5659" y="290"/>
                  <a:pt x="5502" y="1"/>
                  <a:pt x="5110" y="1"/>
                </a:cubicBez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32"/>
          <p:cNvSpPr/>
          <p:nvPr/>
        </p:nvSpPr>
        <p:spPr>
          <a:xfrm>
            <a:off x="7220864" y="2587764"/>
            <a:ext cx="479781" cy="302359"/>
          </a:xfrm>
          <a:custGeom>
            <a:rect b="b" l="l" r="r" t="t"/>
            <a:pathLst>
              <a:path extrusionOk="0" h="1999" w="3172">
                <a:moveTo>
                  <a:pt x="2300" y="1"/>
                </a:moveTo>
                <a:cubicBezTo>
                  <a:pt x="1346" y="714"/>
                  <a:pt x="1" y="1770"/>
                  <a:pt x="1" y="1770"/>
                </a:cubicBezTo>
                <a:cubicBezTo>
                  <a:pt x="1" y="1770"/>
                  <a:pt x="44" y="1799"/>
                  <a:pt x="111" y="1839"/>
                </a:cubicBezTo>
                <a:cubicBezTo>
                  <a:pt x="223" y="1906"/>
                  <a:pt x="402" y="1998"/>
                  <a:pt x="569" y="1998"/>
                </a:cubicBezTo>
                <a:cubicBezTo>
                  <a:pt x="578" y="1998"/>
                  <a:pt x="587" y="1998"/>
                  <a:pt x="596" y="1997"/>
                </a:cubicBezTo>
                <a:cubicBezTo>
                  <a:pt x="1724" y="1732"/>
                  <a:pt x="2603" y="1306"/>
                  <a:pt x="3169" y="976"/>
                </a:cubicBezTo>
                <a:cubicBezTo>
                  <a:pt x="3171" y="909"/>
                  <a:pt x="3171" y="708"/>
                  <a:pt x="3024" y="472"/>
                </a:cubicBezTo>
                <a:cubicBezTo>
                  <a:pt x="3005" y="446"/>
                  <a:pt x="2989" y="416"/>
                  <a:pt x="2965" y="389"/>
                </a:cubicBezTo>
                <a:cubicBezTo>
                  <a:pt x="2769" y="148"/>
                  <a:pt x="2472" y="41"/>
                  <a:pt x="2300" y="1"/>
                </a:cubicBez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32"/>
          <p:cNvSpPr/>
          <p:nvPr/>
        </p:nvSpPr>
        <p:spPr>
          <a:xfrm>
            <a:off x="7237502" y="2658702"/>
            <a:ext cx="463143" cy="231420"/>
          </a:xfrm>
          <a:custGeom>
            <a:rect b="b" l="l" r="r" t="t"/>
            <a:pathLst>
              <a:path extrusionOk="0" h="1530" w="3062">
                <a:moveTo>
                  <a:pt x="2911" y="1"/>
                </a:moveTo>
                <a:cubicBezTo>
                  <a:pt x="2324" y="336"/>
                  <a:pt x="1126" y="1011"/>
                  <a:pt x="547" y="1295"/>
                </a:cubicBezTo>
                <a:cubicBezTo>
                  <a:pt x="435" y="1338"/>
                  <a:pt x="186" y="1360"/>
                  <a:pt x="1" y="1370"/>
                </a:cubicBezTo>
                <a:cubicBezTo>
                  <a:pt x="113" y="1437"/>
                  <a:pt x="292" y="1529"/>
                  <a:pt x="459" y="1529"/>
                </a:cubicBezTo>
                <a:cubicBezTo>
                  <a:pt x="468" y="1529"/>
                  <a:pt x="477" y="1529"/>
                  <a:pt x="486" y="1528"/>
                </a:cubicBezTo>
                <a:cubicBezTo>
                  <a:pt x="1614" y="1263"/>
                  <a:pt x="2493" y="837"/>
                  <a:pt x="3059" y="507"/>
                </a:cubicBezTo>
                <a:cubicBezTo>
                  <a:pt x="3061" y="440"/>
                  <a:pt x="3061" y="239"/>
                  <a:pt x="2911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32"/>
          <p:cNvSpPr/>
          <p:nvPr/>
        </p:nvSpPr>
        <p:spPr>
          <a:xfrm>
            <a:off x="7677800" y="1932080"/>
            <a:ext cx="415649" cy="816021"/>
          </a:xfrm>
          <a:custGeom>
            <a:rect b="b" l="l" r="r" t="t"/>
            <a:pathLst>
              <a:path extrusionOk="0" h="5395" w="2748">
                <a:moveTo>
                  <a:pt x="2087" y="0"/>
                </a:moveTo>
                <a:cubicBezTo>
                  <a:pt x="2059" y="0"/>
                  <a:pt x="2030" y="2"/>
                  <a:pt x="2000" y="5"/>
                </a:cubicBezTo>
                <a:cubicBezTo>
                  <a:pt x="1986" y="7"/>
                  <a:pt x="1973" y="7"/>
                  <a:pt x="1959" y="10"/>
                </a:cubicBezTo>
                <a:cubicBezTo>
                  <a:pt x="2219" y="278"/>
                  <a:pt x="2361" y="396"/>
                  <a:pt x="2187" y="1125"/>
                </a:cubicBezTo>
                <a:cubicBezTo>
                  <a:pt x="1946" y="2141"/>
                  <a:pt x="1271" y="3762"/>
                  <a:pt x="0" y="4807"/>
                </a:cubicBezTo>
                <a:lnTo>
                  <a:pt x="0" y="5394"/>
                </a:lnTo>
                <a:cubicBezTo>
                  <a:pt x="51" y="5368"/>
                  <a:pt x="102" y="5338"/>
                  <a:pt x="148" y="5311"/>
                </a:cubicBezTo>
                <a:cubicBezTo>
                  <a:pt x="603" y="5043"/>
                  <a:pt x="858" y="4837"/>
                  <a:pt x="879" y="4821"/>
                </a:cubicBezTo>
                <a:cubicBezTo>
                  <a:pt x="925" y="4789"/>
                  <a:pt x="1485" y="4298"/>
                  <a:pt x="2034" y="3221"/>
                </a:cubicBezTo>
                <a:cubicBezTo>
                  <a:pt x="2584" y="2141"/>
                  <a:pt x="2747" y="1063"/>
                  <a:pt x="2688" y="632"/>
                </a:cubicBezTo>
                <a:cubicBezTo>
                  <a:pt x="2638" y="289"/>
                  <a:pt x="2479" y="0"/>
                  <a:pt x="2087" y="0"/>
                </a:cubicBezTo>
                <a:close/>
              </a:path>
            </a:pathLst>
          </a:custGeom>
          <a:solidFill>
            <a:srgbClr val="15293B">
              <a:alpha val="1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32"/>
          <p:cNvSpPr/>
          <p:nvPr/>
        </p:nvSpPr>
        <p:spPr>
          <a:xfrm>
            <a:off x="7102130" y="2832795"/>
            <a:ext cx="243823" cy="217807"/>
          </a:xfrm>
          <a:custGeom>
            <a:rect b="b" l="l" r="r" t="t"/>
            <a:pathLst>
              <a:path extrusionOk="0" h="1440" w="1612">
                <a:moveTo>
                  <a:pt x="1007" y="1"/>
                </a:moveTo>
                <a:cubicBezTo>
                  <a:pt x="975" y="1"/>
                  <a:pt x="945" y="5"/>
                  <a:pt x="920" y="16"/>
                </a:cubicBezTo>
                <a:cubicBezTo>
                  <a:pt x="767" y="72"/>
                  <a:pt x="0" y="956"/>
                  <a:pt x="54" y="1048"/>
                </a:cubicBezTo>
                <a:cubicBezTo>
                  <a:pt x="61" y="1060"/>
                  <a:pt x="71" y="1065"/>
                  <a:pt x="82" y="1065"/>
                </a:cubicBezTo>
                <a:cubicBezTo>
                  <a:pt x="185" y="1065"/>
                  <a:pt x="435" y="631"/>
                  <a:pt x="506" y="631"/>
                </a:cubicBezTo>
                <a:cubicBezTo>
                  <a:pt x="508" y="631"/>
                  <a:pt x="510" y="631"/>
                  <a:pt x="512" y="632"/>
                </a:cubicBezTo>
                <a:cubicBezTo>
                  <a:pt x="566" y="662"/>
                  <a:pt x="129" y="1171"/>
                  <a:pt x="215" y="1254"/>
                </a:cubicBezTo>
                <a:cubicBezTo>
                  <a:pt x="223" y="1262"/>
                  <a:pt x="233" y="1266"/>
                  <a:pt x="244" y="1266"/>
                </a:cubicBezTo>
                <a:cubicBezTo>
                  <a:pt x="382" y="1266"/>
                  <a:pt x="684" y="655"/>
                  <a:pt x="742" y="655"/>
                </a:cubicBezTo>
                <a:cubicBezTo>
                  <a:pt x="743" y="655"/>
                  <a:pt x="745" y="656"/>
                  <a:pt x="746" y="656"/>
                </a:cubicBezTo>
                <a:cubicBezTo>
                  <a:pt x="847" y="707"/>
                  <a:pt x="327" y="1307"/>
                  <a:pt x="443" y="1385"/>
                </a:cubicBezTo>
                <a:cubicBezTo>
                  <a:pt x="449" y="1389"/>
                  <a:pt x="456" y="1391"/>
                  <a:pt x="463" y="1391"/>
                </a:cubicBezTo>
                <a:cubicBezTo>
                  <a:pt x="592" y="1391"/>
                  <a:pt x="900" y="795"/>
                  <a:pt x="983" y="795"/>
                </a:cubicBezTo>
                <a:cubicBezTo>
                  <a:pt x="984" y="795"/>
                  <a:pt x="985" y="795"/>
                  <a:pt x="987" y="796"/>
                </a:cubicBezTo>
                <a:cubicBezTo>
                  <a:pt x="1046" y="812"/>
                  <a:pt x="612" y="1401"/>
                  <a:pt x="684" y="1436"/>
                </a:cubicBezTo>
                <a:cubicBezTo>
                  <a:pt x="688" y="1438"/>
                  <a:pt x="693" y="1439"/>
                  <a:pt x="698" y="1439"/>
                </a:cubicBezTo>
                <a:cubicBezTo>
                  <a:pt x="839" y="1439"/>
                  <a:pt x="1284" y="747"/>
                  <a:pt x="1284" y="747"/>
                </a:cubicBezTo>
                <a:cubicBezTo>
                  <a:pt x="1284" y="747"/>
                  <a:pt x="1341" y="1162"/>
                  <a:pt x="1508" y="1162"/>
                </a:cubicBezTo>
                <a:cubicBezTo>
                  <a:pt x="1526" y="1162"/>
                  <a:pt x="1545" y="1157"/>
                  <a:pt x="1566" y="1147"/>
                </a:cubicBezTo>
                <a:cubicBezTo>
                  <a:pt x="1611" y="1125"/>
                  <a:pt x="1485" y="930"/>
                  <a:pt x="1509" y="533"/>
                </a:cubicBezTo>
                <a:cubicBezTo>
                  <a:pt x="1512" y="466"/>
                  <a:pt x="1477" y="351"/>
                  <a:pt x="1445" y="254"/>
                </a:cubicBezTo>
                <a:cubicBezTo>
                  <a:pt x="1410" y="152"/>
                  <a:pt x="1330" y="75"/>
                  <a:pt x="1231" y="42"/>
                </a:cubicBezTo>
                <a:cubicBezTo>
                  <a:pt x="1160" y="22"/>
                  <a:pt x="1079" y="1"/>
                  <a:pt x="1007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32"/>
          <p:cNvSpPr/>
          <p:nvPr/>
        </p:nvSpPr>
        <p:spPr>
          <a:xfrm>
            <a:off x="7688086" y="2497617"/>
            <a:ext cx="73812" cy="56267"/>
          </a:xfrm>
          <a:custGeom>
            <a:rect b="b" l="l" r="r" t="t"/>
            <a:pathLst>
              <a:path extrusionOk="0" h="372" w="488">
                <a:moveTo>
                  <a:pt x="113" y="1"/>
                </a:moveTo>
                <a:cubicBezTo>
                  <a:pt x="80" y="1"/>
                  <a:pt x="57" y="6"/>
                  <a:pt x="50" y="18"/>
                </a:cubicBezTo>
                <a:cubicBezTo>
                  <a:pt x="0" y="110"/>
                  <a:pt x="205" y="372"/>
                  <a:pt x="325" y="372"/>
                </a:cubicBezTo>
                <a:cubicBezTo>
                  <a:pt x="327" y="372"/>
                  <a:pt x="329" y="372"/>
                  <a:pt x="332" y="372"/>
                </a:cubicBezTo>
                <a:cubicBezTo>
                  <a:pt x="455" y="361"/>
                  <a:pt x="281" y="179"/>
                  <a:pt x="281" y="179"/>
                </a:cubicBezTo>
                <a:lnTo>
                  <a:pt x="281" y="179"/>
                </a:lnTo>
                <a:cubicBezTo>
                  <a:pt x="281" y="179"/>
                  <a:pt x="376" y="222"/>
                  <a:pt x="433" y="222"/>
                </a:cubicBezTo>
                <a:cubicBezTo>
                  <a:pt x="467" y="222"/>
                  <a:pt x="488" y="206"/>
                  <a:pt x="466" y="157"/>
                </a:cubicBezTo>
                <a:cubicBezTo>
                  <a:pt x="419" y="57"/>
                  <a:pt x="218" y="1"/>
                  <a:pt x="113" y="1"/>
                </a:cubicBez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32"/>
          <p:cNvSpPr/>
          <p:nvPr/>
        </p:nvSpPr>
        <p:spPr>
          <a:xfrm>
            <a:off x="6475335" y="4676274"/>
            <a:ext cx="462689" cy="166381"/>
          </a:xfrm>
          <a:custGeom>
            <a:rect b="b" l="l" r="r" t="t"/>
            <a:pathLst>
              <a:path extrusionOk="0" h="1100" w="3059">
                <a:moveTo>
                  <a:pt x="299" y="1"/>
                </a:moveTo>
                <a:cubicBezTo>
                  <a:pt x="299" y="1"/>
                  <a:pt x="299" y="1"/>
                  <a:pt x="298" y="1"/>
                </a:cubicBezTo>
                <a:cubicBezTo>
                  <a:pt x="282" y="11"/>
                  <a:pt x="57" y="28"/>
                  <a:pt x="57" y="28"/>
                </a:cubicBezTo>
                <a:cubicBezTo>
                  <a:pt x="57" y="28"/>
                  <a:pt x="1" y="170"/>
                  <a:pt x="33" y="322"/>
                </a:cubicBezTo>
                <a:cubicBezTo>
                  <a:pt x="140" y="464"/>
                  <a:pt x="470" y="478"/>
                  <a:pt x="741" y="590"/>
                </a:cubicBezTo>
                <a:cubicBezTo>
                  <a:pt x="1011" y="706"/>
                  <a:pt x="1346" y="899"/>
                  <a:pt x="1748" y="1033"/>
                </a:cubicBezTo>
                <a:cubicBezTo>
                  <a:pt x="1895" y="1081"/>
                  <a:pt x="2044" y="1099"/>
                  <a:pt x="2180" y="1099"/>
                </a:cubicBezTo>
                <a:cubicBezTo>
                  <a:pt x="2418" y="1099"/>
                  <a:pt x="2618" y="1045"/>
                  <a:pt x="2700" y="1006"/>
                </a:cubicBezTo>
                <a:cubicBezTo>
                  <a:pt x="2831" y="947"/>
                  <a:pt x="2963" y="869"/>
                  <a:pt x="3027" y="757"/>
                </a:cubicBezTo>
                <a:cubicBezTo>
                  <a:pt x="3059" y="523"/>
                  <a:pt x="3043" y="470"/>
                  <a:pt x="3043" y="470"/>
                </a:cubicBezTo>
                <a:cubicBezTo>
                  <a:pt x="3043" y="470"/>
                  <a:pt x="342" y="1"/>
                  <a:pt x="299" y="1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32"/>
          <p:cNvSpPr/>
          <p:nvPr/>
        </p:nvSpPr>
        <p:spPr>
          <a:xfrm>
            <a:off x="6481839" y="4637250"/>
            <a:ext cx="461933" cy="191035"/>
          </a:xfrm>
          <a:custGeom>
            <a:rect b="b" l="l" r="r" t="t"/>
            <a:pathLst>
              <a:path extrusionOk="0" h="1263" w="3054">
                <a:moveTo>
                  <a:pt x="396" y="1"/>
                </a:moveTo>
                <a:cubicBezTo>
                  <a:pt x="359" y="1"/>
                  <a:pt x="245" y="55"/>
                  <a:pt x="245" y="55"/>
                </a:cubicBezTo>
                <a:cubicBezTo>
                  <a:pt x="245" y="55"/>
                  <a:pt x="1" y="176"/>
                  <a:pt x="14" y="336"/>
                </a:cubicBezTo>
                <a:cubicBezTo>
                  <a:pt x="28" y="495"/>
                  <a:pt x="65" y="567"/>
                  <a:pt x="387" y="669"/>
                </a:cubicBezTo>
                <a:cubicBezTo>
                  <a:pt x="708" y="768"/>
                  <a:pt x="818" y="773"/>
                  <a:pt x="1076" y="910"/>
                </a:cubicBezTo>
                <a:cubicBezTo>
                  <a:pt x="1314" y="1037"/>
                  <a:pt x="1880" y="1263"/>
                  <a:pt x="2186" y="1263"/>
                </a:cubicBezTo>
                <a:cubicBezTo>
                  <a:pt x="2210" y="1263"/>
                  <a:pt x="2232" y="1261"/>
                  <a:pt x="2252" y="1258"/>
                </a:cubicBezTo>
                <a:cubicBezTo>
                  <a:pt x="2534" y="1218"/>
                  <a:pt x="2828" y="1087"/>
                  <a:pt x="2938" y="950"/>
                </a:cubicBezTo>
                <a:cubicBezTo>
                  <a:pt x="3054" y="814"/>
                  <a:pt x="3021" y="680"/>
                  <a:pt x="2989" y="629"/>
                </a:cubicBezTo>
                <a:cubicBezTo>
                  <a:pt x="2954" y="575"/>
                  <a:pt x="427" y="23"/>
                  <a:pt x="406" y="4"/>
                </a:cubicBezTo>
                <a:cubicBezTo>
                  <a:pt x="404" y="2"/>
                  <a:pt x="401" y="1"/>
                  <a:pt x="396" y="1"/>
                </a:cubicBez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32"/>
          <p:cNvSpPr/>
          <p:nvPr/>
        </p:nvSpPr>
        <p:spPr>
          <a:xfrm>
            <a:off x="6467319" y="4230378"/>
            <a:ext cx="452555" cy="565694"/>
          </a:xfrm>
          <a:custGeom>
            <a:rect b="b" l="l" r="r" t="t"/>
            <a:pathLst>
              <a:path extrusionOk="0" h="3740" w="2992">
                <a:moveTo>
                  <a:pt x="1209" y="1"/>
                </a:moveTo>
                <a:lnTo>
                  <a:pt x="38" y="76"/>
                </a:lnTo>
                <a:cubicBezTo>
                  <a:pt x="27" y="119"/>
                  <a:pt x="0" y="759"/>
                  <a:pt x="145" y="1512"/>
                </a:cubicBezTo>
                <a:cubicBezTo>
                  <a:pt x="175" y="1676"/>
                  <a:pt x="215" y="1845"/>
                  <a:pt x="266" y="2011"/>
                </a:cubicBezTo>
                <a:cubicBezTo>
                  <a:pt x="338" y="2257"/>
                  <a:pt x="333" y="2517"/>
                  <a:pt x="255" y="2761"/>
                </a:cubicBezTo>
                <a:cubicBezTo>
                  <a:pt x="204" y="2933"/>
                  <a:pt x="199" y="3067"/>
                  <a:pt x="360" y="3158"/>
                </a:cubicBezTo>
                <a:cubicBezTo>
                  <a:pt x="457" y="3213"/>
                  <a:pt x="529" y="3226"/>
                  <a:pt x="591" y="3226"/>
                </a:cubicBezTo>
                <a:cubicBezTo>
                  <a:pt x="648" y="3226"/>
                  <a:pt x="696" y="3215"/>
                  <a:pt x="746" y="3215"/>
                </a:cubicBezTo>
                <a:cubicBezTo>
                  <a:pt x="794" y="3215"/>
                  <a:pt x="843" y="3225"/>
                  <a:pt x="904" y="3262"/>
                </a:cubicBezTo>
                <a:cubicBezTo>
                  <a:pt x="1005" y="3324"/>
                  <a:pt x="1166" y="3439"/>
                  <a:pt x="1343" y="3538"/>
                </a:cubicBezTo>
                <a:cubicBezTo>
                  <a:pt x="1507" y="3632"/>
                  <a:pt x="1686" y="3718"/>
                  <a:pt x="1839" y="3737"/>
                </a:cubicBezTo>
                <a:cubicBezTo>
                  <a:pt x="1854" y="3738"/>
                  <a:pt x="1869" y="3739"/>
                  <a:pt x="1886" y="3739"/>
                </a:cubicBezTo>
                <a:cubicBezTo>
                  <a:pt x="2019" y="3739"/>
                  <a:pt x="2211" y="3685"/>
                  <a:pt x="2399" y="3611"/>
                </a:cubicBezTo>
                <a:cubicBezTo>
                  <a:pt x="2707" y="3485"/>
                  <a:pt x="2991" y="3308"/>
                  <a:pt x="2946" y="3252"/>
                </a:cubicBezTo>
                <a:cubicBezTo>
                  <a:pt x="2924" y="3225"/>
                  <a:pt x="2766" y="3147"/>
                  <a:pt x="2549" y="3051"/>
                </a:cubicBezTo>
                <a:cubicBezTo>
                  <a:pt x="2343" y="2957"/>
                  <a:pt x="2080" y="2842"/>
                  <a:pt x="1828" y="2734"/>
                </a:cubicBezTo>
                <a:cubicBezTo>
                  <a:pt x="1625" y="2649"/>
                  <a:pt x="1432" y="2565"/>
                  <a:pt x="1273" y="2501"/>
                </a:cubicBezTo>
                <a:cubicBezTo>
                  <a:pt x="1083" y="2423"/>
                  <a:pt x="965" y="2225"/>
                  <a:pt x="989" y="2019"/>
                </a:cubicBezTo>
                <a:lnTo>
                  <a:pt x="1139" y="638"/>
                </a:lnTo>
                <a:lnTo>
                  <a:pt x="1209" y="1"/>
                </a:ln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32"/>
          <p:cNvSpPr/>
          <p:nvPr/>
        </p:nvSpPr>
        <p:spPr>
          <a:xfrm>
            <a:off x="6670452" y="4644359"/>
            <a:ext cx="191791" cy="151709"/>
          </a:xfrm>
          <a:custGeom>
            <a:rect b="b" l="l" r="r" t="t"/>
            <a:pathLst>
              <a:path extrusionOk="0" h="1003" w="1268">
                <a:moveTo>
                  <a:pt x="485" y="0"/>
                </a:moveTo>
                <a:cubicBezTo>
                  <a:pt x="357" y="80"/>
                  <a:pt x="172" y="209"/>
                  <a:pt x="107" y="308"/>
                </a:cubicBezTo>
                <a:cubicBezTo>
                  <a:pt x="27" y="437"/>
                  <a:pt x="3" y="702"/>
                  <a:pt x="0" y="801"/>
                </a:cubicBezTo>
                <a:cubicBezTo>
                  <a:pt x="164" y="895"/>
                  <a:pt x="343" y="981"/>
                  <a:pt x="496" y="1000"/>
                </a:cubicBezTo>
                <a:cubicBezTo>
                  <a:pt x="511" y="1001"/>
                  <a:pt x="526" y="1002"/>
                  <a:pt x="543" y="1002"/>
                </a:cubicBezTo>
                <a:cubicBezTo>
                  <a:pt x="676" y="1002"/>
                  <a:pt x="868" y="948"/>
                  <a:pt x="1056" y="874"/>
                </a:cubicBezTo>
                <a:lnTo>
                  <a:pt x="1268" y="405"/>
                </a:lnTo>
                <a:lnTo>
                  <a:pt x="1206" y="316"/>
                </a:lnTo>
                <a:cubicBezTo>
                  <a:pt x="1000" y="222"/>
                  <a:pt x="737" y="107"/>
                  <a:pt x="485" y="0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32"/>
          <p:cNvSpPr/>
          <p:nvPr/>
        </p:nvSpPr>
        <p:spPr>
          <a:xfrm>
            <a:off x="6469739" y="4230378"/>
            <a:ext cx="182565" cy="229151"/>
          </a:xfrm>
          <a:custGeom>
            <a:rect b="b" l="l" r="r" t="t"/>
            <a:pathLst>
              <a:path extrusionOk="0" h="1515" w="1207">
                <a:moveTo>
                  <a:pt x="1207" y="1"/>
                </a:moveTo>
                <a:lnTo>
                  <a:pt x="38" y="78"/>
                </a:lnTo>
                <a:cubicBezTo>
                  <a:pt x="27" y="121"/>
                  <a:pt x="0" y="762"/>
                  <a:pt x="145" y="1515"/>
                </a:cubicBezTo>
                <a:cubicBezTo>
                  <a:pt x="183" y="1204"/>
                  <a:pt x="252" y="689"/>
                  <a:pt x="252" y="689"/>
                </a:cubicBezTo>
                <a:cubicBezTo>
                  <a:pt x="252" y="689"/>
                  <a:pt x="599" y="820"/>
                  <a:pt x="807" y="820"/>
                </a:cubicBezTo>
                <a:cubicBezTo>
                  <a:pt x="829" y="820"/>
                  <a:pt x="850" y="819"/>
                  <a:pt x="869" y="815"/>
                </a:cubicBezTo>
                <a:cubicBezTo>
                  <a:pt x="952" y="802"/>
                  <a:pt x="1054" y="722"/>
                  <a:pt x="1137" y="641"/>
                </a:cubicBezTo>
                <a:lnTo>
                  <a:pt x="1207" y="1"/>
                </a:ln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32"/>
          <p:cNvSpPr/>
          <p:nvPr/>
        </p:nvSpPr>
        <p:spPr>
          <a:xfrm>
            <a:off x="5832508" y="3332083"/>
            <a:ext cx="920689" cy="938537"/>
          </a:xfrm>
          <a:custGeom>
            <a:rect b="b" l="l" r="r" t="t"/>
            <a:pathLst>
              <a:path extrusionOk="0" h="6205" w="6087">
                <a:moveTo>
                  <a:pt x="1925" y="0"/>
                </a:moveTo>
                <a:lnTo>
                  <a:pt x="1214" y="35"/>
                </a:lnTo>
                <a:lnTo>
                  <a:pt x="625" y="62"/>
                </a:lnTo>
                <a:lnTo>
                  <a:pt x="70" y="89"/>
                </a:lnTo>
                <a:lnTo>
                  <a:pt x="0" y="1303"/>
                </a:lnTo>
                <a:lnTo>
                  <a:pt x="1040" y="1635"/>
                </a:lnTo>
                <a:lnTo>
                  <a:pt x="1764" y="1866"/>
                </a:lnTo>
                <a:lnTo>
                  <a:pt x="4267" y="2308"/>
                </a:lnTo>
                <a:cubicBezTo>
                  <a:pt x="4267" y="2308"/>
                  <a:pt x="3707" y="5505"/>
                  <a:pt x="3908" y="6082"/>
                </a:cubicBezTo>
                <a:cubicBezTo>
                  <a:pt x="4015" y="6119"/>
                  <a:pt x="4155" y="6149"/>
                  <a:pt x="4305" y="6167"/>
                </a:cubicBezTo>
                <a:cubicBezTo>
                  <a:pt x="4401" y="6181"/>
                  <a:pt x="4506" y="6192"/>
                  <a:pt x="4613" y="6200"/>
                </a:cubicBezTo>
                <a:cubicBezTo>
                  <a:pt x="4683" y="6203"/>
                  <a:pt x="4754" y="6205"/>
                  <a:pt x="4824" y="6205"/>
                </a:cubicBezTo>
                <a:cubicBezTo>
                  <a:pt x="5184" y="6205"/>
                  <a:pt x="5521" y="6158"/>
                  <a:pt x="5645" y="6052"/>
                </a:cubicBezTo>
                <a:cubicBezTo>
                  <a:pt x="5942" y="4701"/>
                  <a:pt x="6087" y="2045"/>
                  <a:pt x="5811" y="1357"/>
                </a:cubicBezTo>
                <a:cubicBezTo>
                  <a:pt x="5326" y="853"/>
                  <a:pt x="2394" y="427"/>
                  <a:pt x="2394" y="427"/>
                </a:cubicBezTo>
                <a:lnTo>
                  <a:pt x="1925" y="0"/>
                </a:ln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32"/>
          <p:cNvSpPr/>
          <p:nvPr/>
        </p:nvSpPr>
        <p:spPr>
          <a:xfrm>
            <a:off x="5956536" y="3386837"/>
            <a:ext cx="620751" cy="878187"/>
          </a:xfrm>
          <a:custGeom>
            <a:rect b="b" l="l" r="r" t="t"/>
            <a:pathLst>
              <a:path extrusionOk="0" h="5806" w="4104">
                <a:moveTo>
                  <a:pt x="0" y="0"/>
                </a:moveTo>
                <a:cubicBezTo>
                  <a:pt x="0" y="0"/>
                  <a:pt x="148" y="727"/>
                  <a:pt x="188" y="753"/>
                </a:cubicBezTo>
                <a:cubicBezTo>
                  <a:pt x="204" y="767"/>
                  <a:pt x="215" y="1016"/>
                  <a:pt x="218" y="1273"/>
                </a:cubicBezTo>
                <a:lnTo>
                  <a:pt x="941" y="1504"/>
                </a:lnTo>
                <a:lnTo>
                  <a:pt x="3444" y="1946"/>
                </a:lnTo>
                <a:cubicBezTo>
                  <a:pt x="3444" y="1946"/>
                  <a:pt x="2884" y="5143"/>
                  <a:pt x="3085" y="5720"/>
                </a:cubicBezTo>
                <a:cubicBezTo>
                  <a:pt x="3192" y="5757"/>
                  <a:pt x="3329" y="5787"/>
                  <a:pt x="3482" y="5805"/>
                </a:cubicBezTo>
                <a:cubicBezTo>
                  <a:pt x="3557" y="5251"/>
                  <a:pt x="3621" y="4583"/>
                  <a:pt x="3621" y="4583"/>
                </a:cubicBezTo>
                <a:cubicBezTo>
                  <a:pt x="3621" y="4583"/>
                  <a:pt x="4104" y="1799"/>
                  <a:pt x="3702" y="1260"/>
                </a:cubicBezTo>
                <a:cubicBezTo>
                  <a:pt x="2986" y="585"/>
                  <a:pt x="579" y="389"/>
                  <a:pt x="579" y="389"/>
                </a:cubicBezTo>
                <a:lnTo>
                  <a:pt x="0" y="0"/>
                </a:ln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32"/>
          <p:cNvSpPr/>
          <p:nvPr/>
        </p:nvSpPr>
        <p:spPr>
          <a:xfrm>
            <a:off x="6029894" y="3390316"/>
            <a:ext cx="161843" cy="83342"/>
          </a:xfrm>
          <a:custGeom>
            <a:rect b="b" l="l" r="r" t="t"/>
            <a:pathLst>
              <a:path extrusionOk="0" h="551" w="1070">
                <a:moveTo>
                  <a:pt x="668" y="1"/>
                </a:moveTo>
                <a:cubicBezTo>
                  <a:pt x="544" y="1"/>
                  <a:pt x="39" y="373"/>
                  <a:pt x="1" y="409"/>
                </a:cubicBezTo>
                <a:lnTo>
                  <a:pt x="467" y="551"/>
                </a:lnTo>
                <a:cubicBezTo>
                  <a:pt x="467" y="551"/>
                  <a:pt x="1070" y="428"/>
                  <a:pt x="1062" y="235"/>
                </a:cubicBezTo>
                <a:cubicBezTo>
                  <a:pt x="1061" y="191"/>
                  <a:pt x="1024" y="173"/>
                  <a:pt x="967" y="173"/>
                </a:cubicBezTo>
                <a:cubicBezTo>
                  <a:pt x="817" y="173"/>
                  <a:pt x="531" y="291"/>
                  <a:pt x="402" y="357"/>
                </a:cubicBezTo>
                <a:lnTo>
                  <a:pt x="402" y="357"/>
                </a:lnTo>
                <a:cubicBezTo>
                  <a:pt x="510" y="275"/>
                  <a:pt x="712" y="96"/>
                  <a:pt x="695" y="18"/>
                </a:cubicBezTo>
                <a:cubicBezTo>
                  <a:pt x="692" y="6"/>
                  <a:pt x="683" y="1"/>
                  <a:pt x="668" y="1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32"/>
          <p:cNvSpPr/>
          <p:nvPr/>
        </p:nvSpPr>
        <p:spPr>
          <a:xfrm>
            <a:off x="6687846" y="4657216"/>
            <a:ext cx="266511" cy="155944"/>
          </a:xfrm>
          <a:custGeom>
            <a:rect b="b" l="l" r="r" t="t"/>
            <a:pathLst>
              <a:path extrusionOk="0" h="1031" w="1762">
                <a:moveTo>
                  <a:pt x="639" y="0"/>
                </a:moveTo>
                <a:cubicBezTo>
                  <a:pt x="545" y="0"/>
                  <a:pt x="350" y="46"/>
                  <a:pt x="188" y="261"/>
                </a:cubicBezTo>
                <a:cubicBezTo>
                  <a:pt x="0" y="513"/>
                  <a:pt x="6" y="818"/>
                  <a:pt x="6" y="818"/>
                </a:cubicBezTo>
                <a:cubicBezTo>
                  <a:pt x="6" y="818"/>
                  <a:pt x="429" y="1031"/>
                  <a:pt x="758" y="1031"/>
                </a:cubicBezTo>
                <a:cubicBezTo>
                  <a:pt x="800" y="1031"/>
                  <a:pt x="841" y="1027"/>
                  <a:pt x="879" y="1019"/>
                </a:cubicBezTo>
                <a:cubicBezTo>
                  <a:pt x="1220" y="947"/>
                  <a:pt x="1761" y="663"/>
                  <a:pt x="1630" y="475"/>
                </a:cubicBezTo>
                <a:cubicBezTo>
                  <a:pt x="1504" y="285"/>
                  <a:pt x="743" y="17"/>
                  <a:pt x="676" y="3"/>
                </a:cubicBezTo>
                <a:cubicBezTo>
                  <a:pt x="666" y="2"/>
                  <a:pt x="654" y="0"/>
                  <a:pt x="639" y="0"/>
                </a:cubicBez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32"/>
          <p:cNvSpPr/>
          <p:nvPr/>
        </p:nvSpPr>
        <p:spPr>
          <a:xfrm>
            <a:off x="6708114" y="4685652"/>
            <a:ext cx="201623" cy="124332"/>
          </a:xfrm>
          <a:custGeom>
            <a:rect b="b" l="l" r="r" t="t"/>
            <a:pathLst>
              <a:path extrusionOk="0" h="822" w="1333">
                <a:moveTo>
                  <a:pt x="536" y="1"/>
                </a:moveTo>
                <a:cubicBezTo>
                  <a:pt x="449" y="1"/>
                  <a:pt x="283" y="85"/>
                  <a:pt x="193" y="153"/>
                </a:cubicBezTo>
                <a:cubicBezTo>
                  <a:pt x="81" y="239"/>
                  <a:pt x="0" y="566"/>
                  <a:pt x="19" y="593"/>
                </a:cubicBezTo>
                <a:cubicBezTo>
                  <a:pt x="95" y="688"/>
                  <a:pt x="560" y="822"/>
                  <a:pt x="779" y="822"/>
                </a:cubicBezTo>
                <a:cubicBezTo>
                  <a:pt x="799" y="822"/>
                  <a:pt x="818" y="820"/>
                  <a:pt x="834" y="818"/>
                </a:cubicBezTo>
                <a:cubicBezTo>
                  <a:pt x="1019" y="788"/>
                  <a:pt x="1161" y="716"/>
                  <a:pt x="1268" y="619"/>
                </a:cubicBezTo>
                <a:cubicBezTo>
                  <a:pt x="1332" y="562"/>
                  <a:pt x="1240" y="556"/>
                  <a:pt x="1117" y="556"/>
                </a:cubicBezTo>
                <a:cubicBezTo>
                  <a:pt x="1086" y="556"/>
                  <a:pt x="1054" y="556"/>
                  <a:pt x="1021" y="556"/>
                </a:cubicBezTo>
                <a:cubicBezTo>
                  <a:pt x="966" y="556"/>
                  <a:pt x="912" y="555"/>
                  <a:pt x="866" y="550"/>
                </a:cubicBezTo>
                <a:cubicBezTo>
                  <a:pt x="811" y="542"/>
                  <a:pt x="751" y="537"/>
                  <a:pt x="691" y="537"/>
                </a:cubicBezTo>
                <a:cubicBezTo>
                  <a:pt x="556" y="537"/>
                  <a:pt x="416" y="563"/>
                  <a:pt x="295" y="646"/>
                </a:cubicBezTo>
                <a:cubicBezTo>
                  <a:pt x="303" y="633"/>
                  <a:pt x="633" y="65"/>
                  <a:pt x="579" y="14"/>
                </a:cubicBezTo>
                <a:cubicBezTo>
                  <a:pt x="570" y="5"/>
                  <a:pt x="555" y="1"/>
                  <a:pt x="536" y="1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32"/>
          <p:cNvSpPr/>
          <p:nvPr/>
        </p:nvSpPr>
        <p:spPr>
          <a:xfrm>
            <a:off x="4944650" y="3558964"/>
            <a:ext cx="1504231" cy="1203082"/>
          </a:xfrm>
          <a:custGeom>
            <a:rect b="b" l="l" r="r" t="t"/>
            <a:pathLst>
              <a:path extrusionOk="0" h="7954" w="9945">
                <a:moveTo>
                  <a:pt x="4884" y="0"/>
                </a:moveTo>
                <a:cubicBezTo>
                  <a:pt x="4480" y="0"/>
                  <a:pt x="4148" y="32"/>
                  <a:pt x="3949" y="79"/>
                </a:cubicBezTo>
                <a:cubicBezTo>
                  <a:pt x="3541" y="173"/>
                  <a:pt x="3091" y="304"/>
                  <a:pt x="2617" y="578"/>
                </a:cubicBezTo>
                <a:cubicBezTo>
                  <a:pt x="2255" y="789"/>
                  <a:pt x="1877" y="1084"/>
                  <a:pt x="1491" y="1516"/>
                </a:cubicBezTo>
                <a:cubicBezTo>
                  <a:pt x="596" y="2515"/>
                  <a:pt x="1" y="4815"/>
                  <a:pt x="1529" y="6554"/>
                </a:cubicBezTo>
                <a:cubicBezTo>
                  <a:pt x="2383" y="7526"/>
                  <a:pt x="3940" y="7953"/>
                  <a:pt x="5386" y="7953"/>
                </a:cubicBezTo>
                <a:cubicBezTo>
                  <a:pt x="6602" y="7953"/>
                  <a:pt x="7740" y="7651"/>
                  <a:pt x="8315" y="7117"/>
                </a:cubicBezTo>
                <a:cubicBezTo>
                  <a:pt x="9590" y="5927"/>
                  <a:pt x="9944" y="5002"/>
                  <a:pt x="9939" y="4182"/>
                </a:cubicBezTo>
                <a:cubicBezTo>
                  <a:pt x="9933" y="3429"/>
                  <a:pt x="9708" y="2172"/>
                  <a:pt x="8684" y="1197"/>
                </a:cubicBezTo>
                <a:cubicBezTo>
                  <a:pt x="8591" y="1108"/>
                  <a:pt x="8491" y="1022"/>
                  <a:pt x="8384" y="939"/>
                </a:cubicBezTo>
                <a:cubicBezTo>
                  <a:pt x="7461" y="215"/>
                  <a:pt x="5932" y="0"/>
                  <a:pt x="4884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32"/>
          <p:cNvSpPr/>
          <p:nvPr/>
        </p:nvSpPr>
        <p:spPr>
          <a:xfrm>
            <a:off x="4944650" y="3558964"/>
            <a:ext cx="1504231" cy="1203082"/>
          </a:xfrm>
          <a:custGeom>
            <a:rect b="b" l="l" r="r" t="t"/>
            <a:pathLst>
              <a:path extrusionOk="0" h="7954" w="9945">
                <a:moveTo>
                  <a:pt x="4884" y="0"/>
                </a:moveTo>
                <a:cubicBezTo>
                  <a:pt x="4480" y="0"/>
                  <a:pt x="4148" y="32"/>
                  <a:pt x="3949" y="79"/>
                </a:cubicBezTo>
                <a:cubicBezTo>
                  <a:pt x="3541" y="173"/>
                  <a:pt x="3091" y="304"/>
                  <a:pt x="2617" y="578"/>
                </a:cubicBezTo>
                <a:cubicBezTo>
                  <a:pt x="2255" y="789"/>
                  <a:pt x="1877" y="1084"/>
                  <a:pt x="1491" y="1516"/>
                </a:cubicBezTo>
                <a:cubicBezTo>
                  <a:pt x="596" y="2515"/>
                  <a:pt x="1" y="4815"/>
                  <a:pt x="1529" y="6554"/>
                </a:cubicBezTo>
                <a:cubicBezTo>
                  <a:pt x="2383" y="7526"/>
                  <a:pt x="3940" y="7953"/>
                  <a:pt x="5386" y="7953"/>
                </a:cubicBezTo>
                <a:cubicBezTo>
                  <a:pt x="6602" y="7953"/>
                  <a:pt x="7740" y="7651"/>
                  <a:pt x="8315" y="7117"/>
                </a:cubicBezTo>
                <a:cubicBezTo>
                  <a:pt x="9590" y="5927"/>
                  <a:pt x="9944" y="5002"/>
                  <a:pt x="9939" y="4182"/>
                </a:cubicBezTo>
                <a:cubicBezTo>
                  <a:pt x="9933" y="3429"/>
                  <a:pt x="9708" y="2172"/>
                  <a:pt x="8684" y="1197"/>
                </a:cubicBezTo>
                <a:cubicBezTo>
                  <a:pt x="8591" y="1108"/>
                  <a:pt x="8491" y="1022"/>
                  <a:pt x="8384" y="939"/>
                </a:cubicBezTo>
                <a:cubicBezTo>
                  <a:pt x="7461" y="215"/>
                  <a:pt x="5932" y="0"/>
                  <a:pt x="4884" y="0"/>
                </a:cubicBezTo>
                <a:close/>
              </a:path>
            </a:pathLst>
          </a:custGeom>
          <a:solidFill>
            <a:srgbClr val="FFCC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32"/>
          <p:cNvSpPr/>
          <p:nvPr/>
        </p:nvSpPr>
        <p:spPr>
          <a:xfrm>
            <a:off x="5315977" y="3558964"/>
            <a:ext cx="941562" cy="270293"/>
          </a:xfrm>
          <a:custGeom>
            <a:rect b="b" l="l" r="r" t="t"/>
            <a:pathLst>
              <a:path extrusionOk="0" h="1787" w="6225">
                <a:moveTo>
                  <a:pt x="2426" y="0"/>
                </a:moveTo>
                <a:cubicBezTo>
                  <a:pt x="2023" y="0"/>
                  <a:pt x="1691" y="32"/>
                  <a:pt x="1491" y="79"/>
                </a:cubicBezTo>
                <a:cubicBezTo>
                  <a:pt x="1081" y="173"/>
                  <a:pt x="633" y="304"/>
                  <a:pt x="156" y="578"/>
                </a:cubicBezTo>
                <a:cubicBezTo>
                  <a:pt x="1" y="779"/>
                  <a:pt x="1" y="1036"/>
                  <a:pt x="607" y="1258"/>
                </a:cubicBezTo>
                <a:cubicBezTo>
                  <a:pt x="1333" y="1524"/>
                  <a:pt x="3017" y="1786"/>
                  <a:pt x="4340" y="1786"/>
                </a:cubicBezTo>
                <a:cubicBezTo>
                  <a:pt x="5136" y="1786"/>
                  <a:pt x="5801" y="1692"/>
                  <a:pt x="6047" y="1446"/>
                </a:cubicBezTo>
                <a:cubicBezTo>
                  <a:pt x="6128" y="1368"/>
                  <a:pt x="6184" y="1285"/>
                  <a:pt x="6224" y="1197"/>
                </a:cubicBezTo>
                <a:cubicBezTo>
                  <a:pt x="6136" y="1111"/>
                  <a:pt x="6034" y="1022"/>
                  <a:pt x="5927" y="939"/>
                </a:cubicBezTo>
                <a:cubicBezTo>
                  <a:pt x="5001" y="215"/>
                  <a:pt x="3473" y="0"/>
                  <a:pt x="2426" y="0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32"/>
          <p:cNvSpPr/>
          <p:nvPr/>
        </p:nvSpPr>
        <p:spPr>
          <a:xfrm>
            <a:off x="5093029" y="3911687"/>
            <a:ext cx="696681" cy="783047"/>
          </a:xfrm>
          <a:custGeom>
            <a:rect b="b" l="l" r="r" t="t"/>
            <a:pathLst>
              <a:path extrusionOk="0" h="5177" w="4606">
                <a:moveTo>
                  <a:pt x="905" y="1"/>
                </a:moveTo>
                <a:cubicBezTo>
                  <a:pt x="559" y="1"/>
                  <a:pt x="0" y="1182"/>
                  <a:pt x="20" y="1842"/>
                </a:cubicBezTo>
                <a:cubicBezTo>
                  <a:pt x="44" y="2585"/>
                  <a:pt x="81" y="3678"/>
                  <a:pt x="1480" y="4595"/>
                </a:cubicBezTo>
                <a:cubicBezTo>
                  <a:pt x="2139" y="5024"/>
                  <a:pt x="2695" y="5176"/>
                  <a:pt x="3140" y="5176"/>
                </a:cubicBezTo>
                <a:cubicBezTo>
                  <a:pt x="3642" y="5176"/>
                  <a:pt x="4002" y="4983"/>
                  <a:pt x="4211" y="4777"/>
                </a:cubicBezTo>
                <a:cubicBezTo>
                  <a:pt x="4605" y="4388"/>
                  <a:pt x="4536" y="3421"/>
                  <a:pt x="3581" y="2920"/>
                </a:cubicBezTo>
                <a:cubicBezTo>
                  <a:pt x="3099" y="2665"/>
                  <a:pt x="1405" y="2451"/>
                  <a:pt x="1228" y="1440"/>
                </a:cubicBezTo>
                <a:cubicBezTo>
                  <a:pt x="1051" y="433"/>
                  <a:pt x="1250" y="299"/>
                  <a:pt x="1017" y="52"/>
                </a:cubicBezTo>
                <a:cubicBezTo>
                  <a:pt x="983" y="17"/>
                  <a:pt x="946" y="1"/>
                  <a:pt x="905" y="1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32"/>
          <p:cNvSpPr/>
          <p:nvPr/>
        </p:nvSpPr>
        <p:spPr>
          <a:xfrm>
            <a:off x="5845818" y="4360759"/>
            <a:ext cx="249419" cy="207219"/>
          </a:xfrm>
          <a:custGeom>
            <a:rect b="b" l="l" r="r" t="t"/>
            <a:pathLst>
              <a:path extrusionOk="0" h="1370" w="1649">
                <a:moveTo>
                  <a:pt x="812" y="0"/>
                </a:moveTo>
                <a:cubicBezTo>
                  <a:pt x="665" y="0"/>
                  <a:pt x="517" y="37"/>
                  <a:pt x="384" y="117"/>
                </a:cubicBezTo>
                <a:cubicBezTo>
                  <a:pt x="129" y="272"/>
                  <a:pt x="1" y="543"/>
                  <a:pt x="81" y="808"/>
                </a:cubicBezTo>
                <a:cubicBezTo>
                  <a:pt x="116" y="916"/>
                  <a:pt x="183" y="1009"/>
                  <a:pt x="271" y="1082"/>
                </a:cubicBezTo>
                <a:cubicBezTo>
                  <a:pt x="282" y="1095"/>
                  <a:pt x="293" y="1108"/>
                  <a:pt x="304" y="1119"/>
                </a:cubicBezTo>
                <a:cubicBezTo>
                  <a:pt x="455" y="1293"/>
                  <a:pt x="663" y="1369"/>
                  <a:pt x="871" y="1369"/>
                </a:cubicBezTo>
                <a:cubicBezTo>
                  <a:pt x="1261" y="1369"/>
                  <a:pt x="1648" y="1099"/>
                  <a:pt x="1646" y="704"/>
                </a:cubicBezTo>
                <a:cubicBezTo>
                  <a:pt x="1644" y="298"/>
                  <a:pt x="1234" y="0"/>
                  <a:pt x="812" y="0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32"/>
          <p:cNvSpPr/>
          <p:nvPr/>
        </p:nvSpPr>
        <p:spPr>
          <a:xfrm>
            <a:off x="6091151" y="4794705"/>
            <a:ext cx="431077" cy="237319"/>
          </a:xfrm>
          <a:custGeom>
            <a:rect b="b" l="l" r="r" t="t"/>
            <a:pathLst>
              <a:path extrusionOk="0" h="1569" w="2850">
                <a:moveTo>
                  <a:pt x="523" y="0"/>
                </a:moveTo>
                <a:lnTo>
                  <a:pt x="22" y="110"/>
                </a:lnTo>
                <a:cubicBezTo>
                  <a:pt x="22" y="110"/>
                  <a:pt x="0" y="231"/>
                  <a:pt x="32" y="276"/>
                </a:cubicBezTo>
                <a:cubicBezTo>
                  <a:pt x="62" y="325"/>
                  <a:pt x="225" y="397"/>
                  <a:pt x="389" y="577"/>
                </a:cubicBezTo>
                <a:cubicBezTo>
                  <a:pt x="555" y="756"/>
                  <a:pt x="949" y="1335"/>
                  <a:pt x="1263" y="1461"/>
                </a:cubicBezTo>
                <a:cubicBezTo>
                  <a:pt x="1466" y="1540"/>
                  <a:pt x="1682" y="1569"/>
                  <a:pt x="1896" y="1569"/>
                </a:cubicBezTo>
                <a:cubicBezTo>
                  <a:pt x="2013" y="1569"/>
                  <a:pt x="2130" y="1560"/>
                  <a:pt x="2243" y="1547"/>
                </a:cubicBezTo>
                <a:cubicBezTo>
                  <a:pt x="2557" y="1509"/>
                  <a:pt x="2755" y="1399"/>
                  <a:pt x="2788" y="1346"/>
                </a:cubicBezTo>
                <a:cubicBezTo>
                  <a:pt x="2822" y="1292"/>
                  <a:pt x="2849" y="1134"/>
                  <a:pt x="2849" y="1134"/>
                </a:cubicBezTo>
                <a:lnTo>
                  <a:pt x="523" y="0"/>
                </a:ln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32"/>
          <p:cNvSpPr/>
          <p:nvPr/>
        </p:nvSpPr>
        <p:spPr>
          <a:xfrm>
            <a:off x="6085101" y="4757043"/>
            <a:ext cx="355601" cy="250630"/>
          </a:xfrm>
          <a:custGeom>
            <a:rect b="b" l="l" r="r" t="t"/>
            <a:pathLst>
              <a:path extrusionOk="0" h="1657" w="2351">
                <a:moveTo>
                  <a:pt x="558" y="0"/>
                </a:moveTo>
                <a:cubicBezTo>
                  <a:pt x="558" y="0"/>
                  <a:pt x="142" y="83"/>
                  <a:pt x="72" y="292"/>
                </a:cubicBezTo>
                <a:cubicBezTo>
                  <a:pt x="0" y="499"/>
                  <a:pt x="268" y="520"/>
                  <a:pt x="488" y="777"/>
                </a:cubicBezTo>
                <a:cubicBezTo>
                  <a:pt x="638" y="954"/>
                  <a:pt x="1158" y="1611"/>
                  <a:pt x="1496" y="1651"/>
                </a:cubicBezTo>
                <a:cubicBezTo>
                  <a:pt x="1526" y="1655"/>
                  <a:pt x="1557" y="1656"/>
                  <a:pt x="1589" y="1656"/>
                </a:cubicBezTo>
                <a:cubicBezTo>
                  <a:pt x="1921" y="1656"/>
                  <a:pt x="2350" y="1485"/>
                  <a:pt x="2350" y="1485"/>
                </a:cubicBezTo>
                <a:lnTo>
                  <a:pt x="1981" y="852"/>
                </a:lnTo>
                <a:lnTo>
                  <a:pt x="1179" y="233"/>
                </a:lnTo>
                <a:lnTo>
                  <a:pt x="558" y="0"/>
                </a:ln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32"/>
          <p:cNvSpPr/>
          <p:nvPr/>
        </p:nvSpPr>
        <p:spPr>
          <a:xfrm>
            <a:off x="6102798" y="4361364"/>
            <a:ext cx="391448" cy="616515"/>
          </a:xfrm>
          <a:custGeom>
            <a:rect b="b" l="l" r="r" t="t"/>
            <a:pathLst>
              <a:path extrusionOk="0" h="4076" w="2588">
                <a:moveTo>
                  <a:pt x="1194" y="0"/>
                </a:moveTo>
                <a:lnTo>
                  <a:pt x="1" y="83"/>
                </a:lnTo>
                <a:cubicBezTo>
                  <a:pt x="1" y="83"/>
                  <a:pt x="22" y="633"/>
                  <a:pt x="175" y="1319"/>
                </a:cubicBezTo>
                <a:cubicBezTo>
                  <a:pt x="226" y="1531"/>
                  <a:pt x="277" y="1742"/>
                  <a:pt x="333" y="1951"/>
                </a:cubicBezTo>
                <a:cubicBezTo>
                  <a:pt x="347" y="2002"/>
                  <a:pt x="363" y="2056"/>
                  <a:pt x="376" y="2107"/>
                </a:cubicBezTo>
                <a:cubicBezTo>
                  <a:pt x="411" y="2219"/>
                  <a:pt x="427" y="2335"/>
                  <a:pt x="411" y="2455"/>
                </a:cubicBezTo>
                <a:cubicBezTo>
                  <a:pt x="390" y="2600"/>
                  <a:pt x="336" y="2745"/>
                  <a:pt x="363" y="2887"/>
                </a:cubicBezTo>
                <a:cubicBezTo>
                  <a:pt x="371" y="2924"/>
                  <a:pt x="384" y="2954"/>
                  <a:pt x="398" y="2989"/>
                </a:cubicBezTo>
                <a:cubicBezTo>
                  <a:pt x="430" y="3061"/>
                  <a:pt x="478" y="3125"/>
                  <a:pt x="524" y="3190"/>
                </a:cubicBezTo>
                <a:lnTo>
                  <a:pt x="746" y="3490"/>
                </a:lnTo>
                <a:cubicBezTo>
                  <a:pt x="813" y="3581"/>
                  <a:pt x="867" y="3675"/>
                  <a:pt x="934" y="3766"/>
                </a:cubicBezTo>
                <a:cubicBezTo>
                  <a:pt x="1014" y="3873"/>
                  <a:pt x="1164" y="4063"/>
                  <a:pt x="1317" y="4071"/>
                </a:cubicBezTo>
                <a:cubicBezTo>
                  <a:pt x="1332" y="4074"/>
                  <a:pt x="1356" y="4075"/>
                  <a:pt x="1387" y="4075"/>
                </a:cubicBezTo>
                <a:cubicBezTo>
                  <a:pt x="1581" y="4075"/>
                  <a:pt x="2046" y="4025"/>
                  <a:pt x="2341" y="3953"/>
                </a:cubicBezTo>
                <a:cubicBezTo>
                  <a:pt x="2483" y="3919"/>
                  <a:pt x="2585" y="3876"/>
                  <a:pt x="2587" y="3827"/>
                </a:cubicBezTo>
                <a:cubicBezTo>
                  <a:pt x="2587" y="3771"/>
                  <a:pt x="2408" y="3594"/>
                  <a:pt x="2166" y="3377"/>
                </a:cubicBezTo>
                <a:cubicBezTo>
                  <a:pt x="1987" y="3219"/>
                  <a:pt x="1781" y="3037"/>
                  <a:pt x="1598" y="2873"/>
                </a:cubicBezTo>
                <a:cubicBezTo>
                  <a:pt x="1365" y="2667"/>
                  <a:pt x="1175" y="2485"/>
                  <a:pt x="1137" y="2407"/>
                </a:cubicBezTo>
                <a:cubicBezTo>
                  <a:pt x="1124" y="1831"/>
                  <a:pt x="1143" y="1134"/>
                  <a:pt x="1164" y="638"/>
                </a:cubicBezTo>
                <a:cubicBezTo>
                  <a:pt x="1180" y="260"/>
                  <a:pt x="1194" y="0"/>
                  <a:pt x="1194" y="0"/>
                </a:cubicBez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32"/>
          <p:cNvSpPr/>
          <p:nvPr/>
        </p:nvSpPr>
        <p:spPr>
          <a:xfrm>
            <a:off x="6162845" y="4790168"/>
            <a:ext cx="294947" cy="188010"/>
          </a:xfrm>
          <a:custGeom>
            <a:rect b="b" l="l" r="r" t="t"/>
            <a:pathLst>
              <a:path extrusionOk="0" h="1243" w="1950">
                <a:moveTo>
                  <a:pt x="832" y="1"/>
                </a:moveTo>
                <a:cubicBezTo>
                  <a:pt x="773" y="1"/>
                  <a:pt x="722" y="6"/>
                  <a:pt x="689" y="20"/>
                </a:cubicBezTo>
                <a:cubicBezTo>
                  <a:pt x="545" y="81"/>
                  <a:pt x="435" y="306"/>
                  <a:pt x="370" y="507"/>
                </a:cubicBezTo>
                <a:cubicBezTo>
                  <a:pt x="370" y="507"/>
                  <a:pt x="70" y="213"/>
                  <a:pt x="1" y="156"/>
                </a:cubicBezTo>
                <a:lnTo>
                  <a:pt x="1" y="156"/>
                </a:lnTo>
                <a:cubicBezTo>
                  <a:pt x="33" y="231"/>
                  <a:pt x="81" y="293"/>
                  <a:pt x="127" y="357"/>
                </a:cubicBezTo>
                <a:lnTo>
                  <a:pt x="349" y="657"/>
                </a:lnTo>
                <a:cubicBezTo>
                  <a:pt x="416" y="749"/>
                  <a:pt x="470" y="842"/>
                  <a:pt x="537" y="934"/>
                </a:cubicBezTo>
                <a:cubicBezTo>
                  <a:pt x="617" y="1041"/>
                  <a:pt x="767" y="1231"/>
                  <a:pt x="920" y="1239"/>
                </a:cubicBezTo>
                <a:cubicBezTo>
                  <a:pt x="935" y="1242"/>
                  <a:pt x="959" y="1243"/>
                  <a:pt x="990" y="1243"/>
                </a:cubicBezTo>
                <a:cubicBezTo>
                  <a:pt x="1184" y="1243"/>
                  <a:pt x="1649" y="1193"/>
                  <a:pt x="1944" y="1121"/>
                </a:cubicBezTo>
                <a:lnTo>
                  <a:pt x="1949" y="917"/>
                </a:lnTo>
                <a:lnTo>
                  <a:pt x="1769" y="542"/>
                </a:lnTo>
                <a:cubicBezTo>
                  <a:pt x="1590" y="384"/>
                  <a:pt x="1384" y="205"/>
                  <a:pt x="1201" y="38"/>
                </a:cubicBezTo>
                <a:cubicBezTo>
                  <a:pt x="1093" y="21"/>
                  <a:pt x="947" y="1"/>
                  <a:pt x="832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32"/>
          <p:cNvSpPr/>
          <p:nvPr/>
        </p:nvSpPr>
        <p:spPr>
          <a:xfrm>
            <a:off x="6102798" y="4361364"/>
            <a:ext cx="181052" cy="295704"/>
          </a:xfrm>
          <a:custGeom>
            <a:rect b="b" l="l" r="r" t="t"/>
            <a:pathLst>
              <a:path extrusionOk="0" h="1955" w="1197">
                <a:moveTo>
                  <a:pt x="1194" y="0"/>
                </a:moveTo>
                <a:lnTo>
                  <a:pt x="1" y="83"/>
                </a:lnTo>
                <a:cubicBezTo>
                  <a:pt x="1" y="83"/>
                  <a:pt x="22" y="633"/>
                  <a:pt x="175" y="1319"/>
                </a:cubicBezTo>
                <a:cubicBezTo>
                  <a:pt x="226" y="1531"/>
                  <a:pt x="274" y="1742"/>
                  <a:pt x="333" y="1954"/>
                </a:cubicBezTo>
                <a:cubicBezTo>
                  <a:pt x="325" y="1541"/>
                  <a:pt x="253" y="743"/>
                  <a:pt x="253" y="743"/>
                </a:cubicBezTo>
                <a:lnTo>
                  <a:pt x="253" y="743"/>
                </a:lnTo>
                <a:cubicBezTo>
                  <a:pt x="253" y="743"/>
                  <a:pt x="280" y="796"/>
                  <a:pt x="633" y="831"/>
                </a:cubicBezTo>
                <a:cubicBezTo>
                  <a:pt x="826" y="828"/>
                  <a:pt x="1035" y="721"/>
                  <a:pt x="1167" y="641"/>
                </a:cubicBezTo>
                <a:cubicBezTo>
                  <a:pt x="1183" y="260"/>
                  <a:pt x="1196" y="3"/>
                  <a:pt x="1194" y="0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32"/>
          <p:cNvSpPr/>
          <p:nvPr/>
        </p:nvSpPr>
        <p:spPr>
          <a:xfrm>
            <a:off x="5525614" y="3343427"/>
            <a:ext cx="978317" cy="1065289"/>
          </a:xfrm>
          <a:custGeom>
            <a:rect b="b" l="l" r="r" t="t"/>
            <a:pathLst>
              <a:path extrusionOk="0" h="7043" w="6468">
                <a:moveTo>
                  <a:pt x="2655" y="1"/>
                </a:moveTo>
                <a:cubicBezTo>
                  <a:pt x="2513" y="1"/>
                  <a:pt x="860" y="10"/>
                  <a:pt x="25" y="462"/>
                </a:cubicBezTo>
                <a:cubicBezTo>
                  <a:pt x="25" y="462"/>
                  <a:pt x="0" y="609"/>
                  <a:pt x="11" y="821"/>
                </a:cubicBezTo>
                <a:cubicBezTo>
                  <a:pt x="27" y="1142"/>
                  <a:pt x="116" y="1617"/>
                  <a:pt x="470" y="1962"/>
                </a:cubicBezTo>
                <a:cubicBezTo>
                  <a:pt x="1030" y="2509"/>
                  <a:pt x="3879" y="2849"/>
                  <a:pt x="4152" y="2884"/>
                </a:cubicBezTo>
                <a:cubicBezTo>
                  <a:pt x="4165" y="2887"/>
                  <a:pt x="4173" y="2887"/>
                  <a:pt x="4173" y="2887"/>
                </a:cubicBezTo>
                <a:cubicBezTo>
                  <a:pt x="4173" y="2887"/>
                  <a:pt x="3659" y="4002"/>
                  <a:pt x="3482" y="4892"/>
                </a:cubicBezTo>
                <a:cubicBezTo>
                  <a:pt x="3305" y="5779"/>
                  <a:pt x="3402" y="6862"/>
                  <a:pt x="3402" y="6862"/>
                </a:cubicBezTo>
                <a:cubicBezTo>
                  <a:pt x="3402" y="6862"/>
                  <a:pt x="4064" y="7043"/>
                  <a:pt x="4653" y="7043"/>
                </a:cubicBezTo>
                <a:cubicBezTo>
                  <a:pt x="4865" y="7043"/>
                  <a:pt x="5068" y="7019"/>
                  <a:pt x="5227" y="6955"/>
                </a:cubicBezTo>
                <a:cubicBezTo>
                  <a:pt x="5680" y="5326"/>
                  <a:pt x="6468" y="2493"/>
                  <a:pt x="6339" y="2080"/>
                </a:cubicBezTo>
                <a:cubicBezTo>
                  <a:pt x="6216" y="1668"/>
                  <a:pt x="5240" y="1118"/>
                  <a:pt x="3117" y="890"/>
                </a:cubicBezTo>
                <a:cubicBezTo>
                  <a:pt x="2855" y="290"/>
                  <a:pt x="2665" y="1"/>
                  <a:pt x="2665" y="1"/>
                </a:cubicBezTo>
                <a:cubicBezTo>
                  <a:pt x="2665" y="1"/>
                  <a:pt x="2661" y="1"/>
                  <a:pt x="2655" y="1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32"/>
          <p:cNvSpPr/>
          <p:nvPr/>
        </p:nvSpPr>
        <p:spPr>
          <a:xfrm>
            <a:off x="5744478" y="3446431"/>
            <a:ext cx="207219" cy="119038"/>
          </a:xfrm>
          <a:custGeom>
            <a:rect b="b" l="l" r="r" t="t"/>
            <a:pathLst>
              <a:path extrusionOk="0" h="787" w="1370">
                <a:moveTo>
                  <a:pt x="229" y="1"/>
                </a:moveTo>
                <a:cubicBezTo>
                  <a:pt x="110" y="1"/>
                  <a:pt x="30" y="16"/>
                  <a:pt x="28" y="57"/>
                </a:cubicBezTo>
                <a:cubicBezTo>
                  <a:pt x="22" y="217"/>
                  <a:pt x="829" y="319"/>
                  <a:pt x="829" y="319"/>
                </a:cubicBezTo>
                <a:cubicBezTo>
                  <a:pt x="829" y="319"/>
                  <a:pt x="1" y="652"/>
                  <a:pt x="242" y="769"/>
                </a:cubicBezTo>
                <a:cubicBezTo>
                  <a:pt x="265" y="781"/>
                  <a:pt x="294" y="786"/>
                  <a:pt x="328" y="786"/>
                </a:cubicBezTo>
                <a:cubicBezTo>
                  <a:pt x="645" y="786"/>
                  <a:pt x="1369" y="313"/>
                  <a:pt x="1311" y="177"/>
                </a:cubicBezTo>
                <a:cubicBezTo>
                  <a:pt x="1299" y="141"/>
                  <a:pt x="588" y="1"/>
                  <a:pt x="229" y="1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32"/>
          <p:cNvSpPr/>
          <p:nvPr/>
        </p:nvSpPr>
        <p:spPr>
          <a:xfrm>
            <a:off x="5527278" y="3467909"/>
            <a:ext cx="663253" cy="312342"/>
          </a:xfrm>
          <a:custGeom>
            <a:rect b="b" l="l" r="r" t="t"/>
            <a:pathLst>
              <a:path extrusionOk="0" h="2065" w="4385">
                <a:moveTo>
                  <a:pt x="0" y="0"/>
                </a:moveTo>
                <a:lnTo>
                  <a:pt x="0" y="0"/>
                </a:lnTo>
                <a:cubicBezTo>
                  <a:pt x="16" y="322"/>
                  <a:pt x="105" y="799"/>
                  <a:pt x="459" y="1142"/>
                </a:cubicBezTo>
                <a:cubicBezTo>
                  <a:pt x="1019" y="1689"/>
                  <a:pt x="3868" y="2032"/>
                  <a:pt x="4141" y="2064"/>
                </a:cubicBezTo>
                <a:lnTo>
                  <a:pt x="4385" y="1756"/>
                </a:lnTo>
                <a:cubicBezTo>
                  <a:pt x="4385" y="1756"/>
                  <a:pt x="1699" y="1196"/>
                  <a:pt x="989" y="968"/>
                </a:cubicBezTo>
                <a:cubicBezTo>
                  <a:pt x="400" y="778"/>
                  <a:pt x="86" y="191"/>
                  <a:pt x="0" y="0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32"/>
          <p:cNvSpPr/>
          <p:nvPr/>
        </p:nvSpPr>
        <p:spPr>
          <a:xfrm>
            <a:off x="5523648" y="3458229"/>
            <a:ext cx="662346" cy="326408"/>
          </a:xfrm>
          <a:custGeom>
            <a:rect b="b" l="l" r="r" t="t"/>
            <a:pathLst>
              <a:path extrusionOk="0" h="2158" w="4379">
                <a:moveTo>
                  <a:pt x="71" y="1"/>
                </a:moveTo>
                <a:cubicBezTo>
                  <a:pt x="39" y="1"/>
                  <a:pt x="8" y="21"/>
                  <a:pt x="13" y="62"/>
                </a:cubicBezTo>
                <a:cubicBezTo>
                  <a:pt x="40" y="260"/>
                  <a:pt x="0" y="461"/>
                  <a:pt x="35" y="657"/>
                </a:cubicBezTo>
                <a:cubicBezTo>
                  <a:pt x="62" y="815"/>
                  <a:pt x="123" y="973"/>
                  <a:pt x="217" y="1099"/>
                </a:cubicBezTo>
                <a:cubicBezTo>
                  <a:pt x="453" y="1420"/>
                  <a:pt x="855" y="1509"/>
                  <a:pt x="1220" y="1600"/>
                </a:cubicBezTo>
                <a:cubicBezTo>
                  <a:pt x="2208" y="1847"/>
                  <a:pt x="3222" y="2061"/>
                  <a:pt x="4235" y="2157"/>
                </a:cubicBezTo>
                <a:cubicBezTo>
                  <a:pt x="4238" y="2158"/>
                  <a:pt x="4242" y="2158"/>
                  <a:pt x="4245" y="2158"/>
                </a:cubicBezTo>
                <a:cubicBezTo>
                  <a:pt x="4347" y="2158"/>
                  <a:pt x="4379" y="2004"/>
                  <a:pt x="4270" y="1983"/>
                </a:cubicBezTo>
                <a:cubicBezTo>
                  <a:pt x="3401" y="1841"/>
                  <a:pt x="2533" y="1707"/>
                  <a:pt x="1675" y="1506"/>
                </a:cubicBezTo>
                <a:cubicBezTo>
                  <a:pt x="1305" y="1418"/>
                  <a:pt x="812" y="1364"/>
                  <a:pt x="509" y="1112"/>
                </a:cubicBezTo>
                <a:cubicBezTo>
                  <a:pt x="252" y="898"/>
                  <a:pt x="99" y="399"/>
                  <a:pt x="134" y="72"/>
                </a:cubicBezTo>
                <a:cubicBezTo>
                  <a:pt x="140" y="24"/>
                  <a:pt x="105" y="1"/>
                  <a:pt x="71" y="1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32"/>
          <p:cNvSpPr/>
          <p:nvPr/>
        </p:nvSpPr>
        <p:spPr>
          <a:xfrm>
            <a:off x="6187500" y="3712335"/>
            <a:ext cx="195573" cy="97408"/>
          </a:xfrm>
          <a:custGeom>
            <a:rect b="b" l="l" r="r" t="t"/>
            <a:pathLst>
              <a:path extrusionOk="0" h="644" w="1293">
                <a:moveTo>
                  <a:pt x="900" y="0"/>
                </a:moveTo>
                <a:cubicBezTo>
                  <a:pt x="660" y="0"/>
                  <a:pt x="39" y="397"/>
                  <a:pt x="39" y="397"/>
                </a:cubicBezTo>
                <a:cubicBezTo>
                  <a:pt x="1" y="564"/>
                  <a:pt x="263" y="644"/>
                  <a:pt x="554" y="644"/>
                </a:cubicBezTo>
                <a:cubicBezTo>
                  <a:pt x="775" y="644"/>
                  <a:pt x="1012" y="598"/>
                  <a:pt x="1146" y="510"/>
                </a:cubicBezTo>
                <a:cubicBezTo>
                  <a:pt x="1293" y="411"/>
                  <a:pt x="1149" y="385"/>
                  <a:pt x="958" y="385"/>
                </a:cubicBezTo>
                <a:cubicBezTo>
                  <a:pt x="750" y="385"/>
                  <a:pt x="486" y="416"/>
                  <a:pt x="486" y="416"/>
                </a:cubicBezTo>
                <a:cubicBezTo>
                  <a:pt x="486" y="416"/>
                  <a:pt x="1140" y="8"/>
                  <a:pt x="910" y="0"/>
                </a:cubicBezTo>
                <a:cubicBezTo>
                  <a:pt x="907" y="0"/>
                  <a:pt x="904" y="0"/>
                  <a:pt x="900" y="0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32"/>
          <p:cNvSpPr/>
          <p:nvPr/>
        </p:nvSpPr>
        <p:spPr>
          <a:xfrm>
            <a:off x="6014163" y="3733208"/>
            <a:ext cx="182565" cy="651455"/>
          </a:xfrm>
          <a:custGeom>
            <a:rect b="b" l="l" r="r" t="t"/>
            <a:pathLst>
              <a:path extrusionOk="0" h="4307" w="1207">
                <a:moveTo>
                  <a:pt x="1118" y="0"/>
                </a:moveTo>
                <a:cubicBezTo>
                  <a:pt x="1099" y="0"/>
                  <a:pt x="1081" y="9"/>
                  <a:pt x="1072" y="31"/>
                </a:cubicBezTo>
                <a:cubicBezTo>
                  <a:pt x="997" y="208"/>
                  <a:pt x="882" y="372"/>
                  <a:pt x="801" y="543"/>
                </a:cubicBezTo>
                <a:cubicBezTo>
                  <a:pt x="718" y="720"/>
                  <a:pt x="643" y="897"/>
                  <a:pt x="576" y="1077"/>
                </a:cubicBezTo>
                <a:cubicBezTo>
                  <a:pt x="456" y="1401"/>
                  <a:pt x="356" y="1730"/>
                  <a:pt x="276" y="2068"/>
                </a:cubicBezTo>
                <a:cubicBezTo>
                  <a:pt x="113" y="2765"/>
                  <a:pt x="0" y="3526"/>
                  <a:pt x="78" y="4244"/>
                </a:cubicBezTo>
                <a:cubicBezTo>
                  <a:pt x="83" y="4287"/>
                  <a:pt x="114" y="4307"/>
                  <a:pt x="145" y="4307"/>
                </a:cubicBezTo>
                <a:cubicBezTo>
                  <a:pt x="179" y="4307"/>
                  <a:pt x="213" y="4283"/>
                  <a:pt x="214" y="4236"/>
                </a:cubicBezTo>
                <a:cubicBezTo>
                  <a:pt x="252" y="3515"/>
                  <a:pt x="281" y="2811"/>
                  <a:pt x="450" y="2103"/>
                </a:cubicBezTo>
                <a:cubicBezTo>
                  <a:pt x="531" y="1757"/>
                  <a:pt x="630" y="1420"/>
                  <a:pt x="753" y="1085"/>
                </a:cubicBezTo>
                <a:cubicBezTo>
                  <a:pt x="874" y="758"/>
                  <a:pt x="994" y="385"/>
                  <a:pt x="1179" y="88"/>
                </a:cubicBezTo>
                <a:cubicBezTo>
                  <a:pt x="1207" y="43"/>
                  <a:pt x="1160" y="0"/>
                  <a:pt x="1118" y="0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32"/>
          <p:cNvSpPr/>
          <p:nvPr/>
        </p:nvSpPr>
        <p:spPr>
          <a:xfrm>
            <a:off x="6220776" y="4815881"/>
            <a:ext cx="307804" cy="198295"/>
          </a:xfrm>
          <a:custGeom>
            <a:rect b="b" l="l" r="r" t="t"/>
            <a:pathLst>
              <a:path extrusionOk="0" h="1311" w="2035">
                <a:moveTo>
                  <a:pt x="743" y="0"/>
                </a:moveTo>
                <a:cubicBezTo>
                  <a:pt x="241" y="0"/>
                  <a:pt x="1" y="688"/>
                  <a:pt x="1" y="688"/>
                </a:cubicBezTo>
                <a:cubicBezTo>
                  <a:pt x="54" y="924"/>
                  <a:pt x="376" y="1243"/>
                  <a:pt x="679" y="1297"/>
                </a:cubicBezTo>
                <a:cubicBezTo>
                  <a:pt x="728" y="1306"/>
                  <a:pt x="799" y="1310"/>
                  <a:pt x="881" y="1310"/>
                </a:cubicBezTo>
                <a:cubicBezTo>
                  <a:pt x="1300" y="1310"/>
                  <a:pt x="2035" y="1196"/>
                  <a:pt x="1992" y="954"/>
                </a:cubicBezTo>
                <a:cubicBezTo>
                  <a:pt x="1944" y="667"/>
                  <a:pt x="1445" y="136"/>
                  <a:pt x="864" y="13"/>
                </a:cubicBezTo>
                <a:cubicBezTo>
                  <a:pt x="822" y="4"/>
                  <a:pt x="782" y="0"/>
                  <a:pt x="743" y="0"/>
                </a:cubicBez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32"/>
          <p:cNvSpPr/>
          <p:nvPr/>
        </p:nvSpPr>
        <p:spPr>
          <a:xfrm>
            <a:off x="6233027" y="4840535"/>
            <a:ext cx="243369" cy="149440"/>
          </a:xfrm>
          <a:custGeom>
            <a:rect b="b" l="l" r="r" t="t"/>
            <a:pathLst>
              <a:path extrusionOk="0" h="988" w="1609">
                <a:moveTo>
                  <a:pt x="694" y="0"/>
                </a:moveTo>
                <a:cubicBezTo>
                  <a:pt x="626" y="0"/>
                  <a:pt x="563" y="8"/>
                  <a:pt x="518" y="27"/>
                </a:cubicBezTo>
                <a:cubicBezTo>
                  <a:pt x="327" y="107"/>
                  <a:pt x="8" y="563"/>
                  <a:pt x="0" y="590"/>
                </a:cubicBezTo>
                <a:cubicBezTo>
                  <a:pt x="0" y="590"/>
                  <a:pt x="440" y="976"/>
                  <a:pt x="775" y="986"/>
                </a:cubicBezTo>
                <a:cubicBezTo>
                  <a:pt x="801" y="988"/>
                  <a:pt x="827" y="988"/>
                  <a:pt x="854" y="988"/>
                </a:cubicBezTo>
                <a:cubicBezTo>
                  <a:pt x="1174" y="988"/>
                  <a:pt x="1526" y="918"/>
                  <a:pt x="1565" y="869"/>
                </a:cubicBezTo>
                <a:cubicBezTo>
                  <a:pt x="1608" y="818"/>
                  <a:pt x="1153" y="493"/>
                  <a:pt x="979" y="467"/>
                </a:cubicBezTo>
                <a:cubicBezTo>
                  <a:pt x="956" y="463"/>
                  <a:pt x="933" y="462"/>
                  <a:pt x="909" y="462"/>
                </a:cubicBezTo>
                <a:cubicBezTo>
                  <a:pt x="748" y="462"/>
                  <a:pt x="571" y="531"/>
                  <a:pt x="571" y="531"/>
                </a:cubicBezTo>
                <a:lnTo>
                  <a:pt x="665" y="249"/>
                </a:lnTo>
                <a:cubicBezTo>
                  <a:pt x="665" y="249"/>
                  <a:pt x="1134" y="188"/>
                  <a:pt x="1171" y="129"/>
                </a:cubicBezTo>
                <a:cubicBezTo>
                  <a:pt x="1198" y="82"/>
                  <a:pt x="915" y="0"/>
                  <a:pt x="694" y="0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32"/>
          <p:cNvSpPr/>
          <p:nvPr/>
        </p:nvSpPr>
        <p:spPr>
          <a:xfrm>
            <a:off x="6544307" y="2681542"/>
            <a:ext cx="854439" cy="222647"/>
          </a:xfrm>
          <a:custGeom>
            <a:rect b="b" l="l" r="r" t="t"/>
            <a:pathLst>
              <a:path extrusionOk="0" h="1472" w="5649">
                <a:moveTo>
                  <a:pt x="942" y="1"/>
                </a:moveTo>
                <a:cubicBezTo>
                  <a:pt x="766" y="1"/>
                  <a:pt x="628" y="27"/>
                  <a:pt x="628" y="27"/>
                </a:cubicBezTo>
                <a:lnTo>
                  <a:pt x="1" y="356"/>
                </a:lnTo>
                <a:lnTo>
                  <a:pt x="97" y="657"/>
                </a:lnTo>
                <a:lnTo>
                  <a:pt x="872" y="973"/>
                </a:lnTo>
                <a:cubicBezTo>
                  <a:pt x="872" y="973"/>
                  <a:pt x="5049" y="1471"/>
                  <a:pt x="5590" y="1471"/>
                </a:cubicBezTo>
                <a:cubicBezTo>
                  <a:pt x="5628" y="1471"/>
                  <a:pt x="5648" y="1469"/>
                  <a:pt x="5648" y="1463"/>
                </a:cubicBezTo>
                <a:cubicBezTo>
                  <a:pt x="5640" y="1383"/>
                  <a:pt x="1571" y="121"/>
                  <a:pt x="1276" y="40"/>
                </a:cubicBezTo>
                <a:cubicBezTo>
                  <a:pt x="1166" y="10"/>
                  <a:pt x="1047" y="1"/>
                  <a:pt x="942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32"/>
          <p:cNvSpPr/>
          <p:nvPr/>
        </p:nvSpPr>
        <p:spPr>
          <a:xfrm>
            <a:off x="6216389" y="2554186"/>
            <a:ext cx="431531" cy="211303"/>
          </a:xfrm>
          <a:custGeom>
            <a:rect b="b" l="l" r="r" t="t"/>
            <a:pathLst>
              <a:path extrusionOk="0" h="1397" w="2853">
                <a:moveTo>
                  <a:pt x="108" y="0"/>
                </a:moveTo>
                <a:cubicBezTo>
                  <a:pt x="108" y="0"/>
                  <a:pt x="108" y="0"/>
                  <a:pt x="108" y="0"/>
                </a:cubicBezTo>
                <a:lnTo>
                  <a:pt x="0" y="636"/>
                </a:lnTo>
                <a:lnTo>
                  <a:pt x="389" y="1097"/>
                </a:lnTo>
                <a:cubicBezTo>
                  <a:pt x="389" y="1097"/>
                  <a:pt x="1347" y="1396"/>
                  <a:pt x="2035" y="1396"/>
                </a:cubicBezTo>
                <a:cubicBezTo>
                  <a:pt x="2152" y="1396"/>
                  <a:pt x="2261" y="1387"/>
                  <a:pt x="2356" y="1367"/>
                </a:cubicBezTo>
                <a:cubicBezTo>
                  <a:pt x="2485" y="1158"/>
                  <a:pt x="2852" y="871"/>
                  <a:pt x="2852" y="871"/>
                </a:cubicBezTo>
                <a:cubicBezTo>
                  <a:pt x="2852" y="871"/>
                  <a:pt x="2142" y="614"/>
                  <a:pt x="1233" y="306"/>
                </a:cubicBezTo>
                <a:cubicBezTo>
                  <a:pt x="340" y="3"/>
                  <a:pt x="115" y="0"/>
                  <a:pt x="108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32"/>
          <p:cNvSpPr/>
          <p:nvPr/>
        </p:nvSpPr>
        <p:spPr>
          <a:xfrm>
            <a:off x="6471705" y="2645543"/>
            <a:ext cx="189976" cy="137037"/>
          </a:xfrm>
          <a:custGeom>
            <a:rect b="b" l="l" r="r" t="t"/>
            <a:pathLst>
              <a:path extrusionOk="0" h="906" w="1256">
                <a:moveTo>
                  <a:pt x="522" y="1"/>
                </a:moveTo>
                <a:cubicBezTo>
                  <a:pt x="380" y="1"/>
                  <a:pt x="127" y="65"/>
                  <a:pt x="71" y="246"/>
                </a:cubicBezTo>
                <a:cubicBezTo>
                  <a:pt x="1" y="466"/>
                  <a:pt x="111" y="560"/>
                  <a:pt x="119" y="581"/>
                </a:cubicBezTo>
                <a:lnTo>
                  <a:pt x="132" y="750"/>
                </a:lnTo>
                <a:cubicBezTo>
                  <a:pt x="132" y="750"/>
                  <a:pt x="419" y="905"/>
                  <a:pt x="673" y="905"/>
                </a:cubicBezTo>
                <a:cubicBezTo>
                  <a:pt x="744" y="905"/>
                  <a:pt x="813" y="893"/>
                  <a:pt x="872" y="862"/>
                </a:cubicBezTo>
                <a:cubicBezTo>
                  <a:pt x="791" y="393"/>
                  <a:pt x="1228" y="289"/>
                  <a:pt x="1255" y="241"/>
                </a:cubicBezTo>
                <a:cubicBezTo>
                  <a:pt x="1156" y="115"/>
                  <a:pt x="714" y="99"/>
                  <a:pt x="714" y="99"/>
                </a:cubicBezTo>
                <a:cubicBezTo>
                  <a:pt x="714" y="99"/>
                  <a:pt x="692" y="40"/>
                  <a:pt x="599" y="10"/>
                </a:cubicBezTo>
                <a:cubicBezTo>
                  <a:pt x="581" y="4"/>
                  <a:pt x="555" y="1"/>
                  <a:pt x="522" y="1"/>
                </a:cubicBezTo>
                <a:close/>
              </a:path>
            </a:pathLst>
          </a:custGeom>
          <a:solidFill>
            <a:srgbClr val="15293B">
              <a:alpha val="1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32"/>
          <p:cNvSpPr/>
          <p:nvPr/>
        </p:nvSpPr>
        <p:spPr>
          <a:xfrm>
            <a:off x="5483868" y="2442410"/>
            <a:ext cx="858372" cy="975141"/>
          </a:xfrm>
          <a:custGeom>
            <a:rect b="b" l="l" r="r" t="t"/>
            <a:pathLst>
              <a:path extrusionOk="0" h="6447" w="5675">
                <a:moveTo>
                  <a:pt x="2761" y="1"/>
                </a:moveTo>
                <a:cubicBezTo>
                  <a:pt x="2630" y="1"/>
                  <a:pt x="2069" y="128"/>
                  <a:pt x="1788" y="434"/>
                </a:cubicBezTo>
                <a:cubicBezTo>
                  <a:pt x="1574" y="670"/>
                  <a:pt x="995" y="1324"/>
                  <a:pt x="571" y="2307"/>
                </a:cubicBezTo>
                <a:cubicBezTo>
                  <a:pt x="408" y="2685"/>
                  <a:pt x="271" y="3111"/>
                  <a:pt x="183" y="3580"/>
                </a:cubicBezTo>
                <a:cubicBezTo>
                  <a:pt x="27" y="4427"/>
                  <a:pt x="0" y="5070"/>
                  <a:pt x="30" y="5537"/>
                </a:cubicBezTo>
                <a:cubicBezTo>
                  <a:pt x="59" y="6006"/>
                  <a:pt x="142" y="6298"/>
                  <a:pt x="215" y="6443"/>
                </a:cubicBezTo>
                <a:cubicBezTo>
                  <a:pt x="220" y="6445"/>
                  <a:pt x="225" y="6446"/>
                  <a:pt x="233" y="6446"/>
                </a:cubicBezTo>
                <a:cubicBezTo>
                  <a:pt x="378" y="6446"/>
                  <a:pt x="1040" y="5980"/>
                  <a:pt x="3174" y="5980"/>
                </a:cubicBezTo>
                <a:cubicBezTo>
                  <a:pt x="3574" y="5980"/>
                  <a:pt x="4027" y="5996"/>
                  <a:pt x="4538" y="6035"/>
                </a:cubicBezTo>
                <a:cubicBezTo>
                  <a:pt x="4275" y="5652"/>
                  <a:pt x="4136" y="5320"/>
                  <a:pt x="4106" y="5239"/>
                </a:cubicBezTo>
                <a:cubicBezTo>
                  <a:pt x="4104" y="5226"/>
                  <a:pt x="4101" y="5218"/>
                  <a:pt x="4101" y="5218"/>
                </a:cubicBezTo>
                <a:cubicBezTo>
                  <a:pt x="4101" y="5218"/>
                  <a:pt x="4289" y="4979"/>
                  <a:pt x="4524" y="4636"/>
                </a:cubicBezTo>
                <a:cubicBezTo>
                  <a:pt x="4672" y="4425"/>
                  <a:pt x="4841" y="4175"/>
                  <a:pt x="4991" y="3923"/>
                </a:cubicBezTo>
                <a:cubicBezTo>
                  <a:pt x="5018" y="3880"/>
                  <a:pt x="5042" y="3835"/>
                  <a:pt x="5069" y="3792"/>
                </a:cubicBezTo>
                <a:cubicBezTo>
                  <a:pt x="5213" y="3540"/>
                  <a:pt x="5337" y="3291"/>
                  <a:pt x="5406" y="3079"/>
                </a:cubicBezTo>
                <a:cubicBezTo>
                  <a:pt x="5441" y="2983"/>
                  <a:pt x="5468" y="2881"/>
                  <a:pt x="5495" y="2782"/>
                </a:cubicBezTo>
                <a:cubicBezTo>
                  <a:pt x="5674" y="2058"/>
                  <a:pt x="5642" y="1299"/>
                  <a:pt x="4953" y="892"/>
                </a:cubicBezTo>
                <a:cubicBezTo>
                  <a:pt x="3747" y="490"/>
                  <a:pt x="2780" y="2"/>
                  <a:pt x="2780" y="2"/>
                </a:cubicBezTo>
                <a:cubicBezTo>
                  <a:pt x="2775" y="1"/>
                  <a:pt x="2769" y="1"/>
                  <a:pt x="2761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32"/>
          <p:cNvSpPr/>
          <p:nvPr/>
        </p:nvSpPr>
        <p:spPr>
          <a:xfrm>
            <a:off x="5856406" y="2442712"/>
            <a:ext cx="206463" cy="209942"/>
          </a:xfrm>
          <a:custGeom>
            <a:rect b="b" l="l" r="r" t="t"/>
            <a:pathLst>
              <a:path extrusionOk="0" h="1388" w="1365">
                <a:moveTo>
                  <a:pt x="319" y="0"/>
                </a:moveTo>
                <a:cubicBezTo>
                  <a:pt x="319" y="0"/>
                  <a:pt x="0" y="255"/>
                  <a:pt x="143" y="748"/>
                </a:cubicBezTo>
                <a:cubicBezTo>
                  <a:pt x="271" y="1186"/>
                  <a:pt x="865" y="1387"/>
                  <a:pt x="1067" y="1387"/>
                </a:cubicBezTo>
                <a:cubicBezTo>
                  <a:pt x="1093" y="1387"/>
                  <a:pt x="1112" y="1384"/>
                  <a:pt x="1123" y="1378"/>
                </a:cubicBezTo>
                <a:cubicBezTo>
                  <a:pt x="1228" y="1322"/>
                  <a:pt x="1365" y="1163"/>
                  <a:pt x="1365" y="1163"/>
                </a:cubicBezTo>
                <a:lnTo>
                  <a:pt x="319" y="0"/>
                </a:ln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32"/>
          <p:cNvSpPr/>
          <p:nvPr/>
        </p:nvSpPr>
        <p:spPr>
          <a:xfrm>
            <a:off x="5724210" y="2610906"/>
            <a:ext cx="599726" cy="448017"/>
          </a:xfrm>
          <a:custGeom>
            <a:rect b="b" l="l" r="r" t="t"/>
            <a:pathLst>
              <a:path extrusionOk="0" h="2962" w="3965">
                <a:moveTo>
                  <a:pt x="188" y="1"/>
                </a:moveTo>
                <a:cubicBezTo>
                  <a:pt x="188" y="1"/>
                  <a:pt x="1" y="898"/>
                  <a:pt x="60" y="1512"/>
                </a:cubicBezTo>
                <a:cubicBezTo>
                  <a:pt x="114" y="2106"/>
                  <a:pt x="210" y="2962"/>
                  <a:pt x="331" y="2962"/>
                </a:cubicBezTo>
                <a:cubicBezTo>
                  <a:pt x="334" y="2962"/>
                  <a:pt x="338" y="2961"/>
                  <a:pt x="341" y="2959"/>
                </a:cubicBezTo>
                <a:cubicBezTo>
                  <a:pt x="464" y="2914"/>
                  <a:pt x="502" y="1665"/>
                  <a:pt x="502" y="1665"/>
                </a:cubicBezTo>
                <a:cubicBezTo>
                  <a:pt x="502" y="1665"/>
                  <a:pt x="1831" y="2614"/>
                  <a:pt x="2461" y="2761"/>
                </a:cubicBezTo>
                <a:cubicBezTo>
                  <a:pt x="2572" y="2787"/>
                  <a:pt x="2706" y="2799"/>
                  <a:pt x="2848" y="2799"/>
                </a:cubicBezTo>
                <a:cubicBezTo>
                  <a:pt x="3072" y="2799"/>
                  <a:pt x="3314" y="2769"/>
                  <a:pt x="3509" y="2718"/>
                </a:cubicBezTo>
                <a:cubicBezTo>
                  <a:pt x="3654" y="2466"/>
                  <a:pt x="3777" y="2217"/>
                  <a:pt x="3847" y="2005"/>
                </a:cubicBezTo>
                <a:cubicBezTo>
                  <a:pt x="3882" y="1909"/>
                  <a:pt x="3908" y="1807"/>
                  <a:pt x="3935" y="1708"/>
                </a:cubicBezTo>
                <a:cubicBezTo>
                  <a:pt x="3951" y="1568"/>
                  <a:pt x="3965" y="1469"/>
                  <a:pt x="3965" y="1469"/>
                </a:cubicBezTo>
                <a:lnTo>
                  <a:pt x="2796" y="526"/>
                </a:lnTo>
                <a:lnTo>
                  <a:pt x="188" y="1"/>
                </a:ln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32"/>
          <p:cNvSpPr/>
          <p:nvPr/>
        </p:nvSpPr>
        <p:spPr>
          <a:xfrm>
            <a:off x="5848692" y="2989040"/>
            <a:ext cx="320358" cy="277099"/>
          </a:xfrm>
          <a:custGeom>
            <a:rect b="b" l="l" r="r" t="t"/>
            <a:pathLst>
              <a:path extrusionOk="0" h="1832" w="2118">
                <a:moveTo>
                  <a:pt x="570" y="0"/>
                </a:moveTo>
                <a:cubicBezTo>
                  <a:pt x="564" y="0"/>
                  <a:pt x="559" y="2"/>
                  <a:pt x="555" y="6"/>
                </a:cubicBezTo>
                <a:cubicBezTo>
                  <a:pt x="480" y="92"/>
                  <a:pt x="862" y="915"/>
                  <a:pt x="889" y="973"/>
                </a:cubicBezTo>
                <a:lnTo>
                  <a:pt x="889" y="973"/>
                </a:lnTo>
                <a:cubicBezTo>
                  <a:pt x="854" y="907"/>
                  <a:pt x="280" y="68"/>
                  <a:pt x="136" y="68"/>
                </a:cubicBezTo>
                <a:cubicBezTo>
                  <a:pt x="131" y="68"/>
                  <a:pt x="127" y="69"/>
                  <a:pt x="124" y="71"/>
                </a:cubicBezTo>
                <a:cubicBezTo>
                  <a:pt x="1" y="127"/>
                  <a:pt x="864" y="1799"/>
                  <a:pt x="1140" y="1829"/>
                </a:cubicBezTo>
                <a:cubicBezTo>
                  <a:pt x="1156" y="1831"/>
                  <a:pt x="1172" y="1832"/>
                  <a:pt x="1189" y="1832"/>
                </a:cubicBezTo>
                <a:cubicBezTo>
                  <a:pt x="1404" y="1832"/>
                  <a:pt x="1622" y="1678"/>
                  <a:pt x="1694" y="1625"/>
                </a:cubicBezTo>
                <a:cubicBezTo>
                  <a:pt x="1692" y="1612"/>
                  <a:pt x="1689" y="1606"/>
                  <a:pt x="1689" y="1606"/>
                </a:cubicBezTo>
                <a:cubicBezTo>
                  <a:pt x="1689" y="1606"/>
                  <a:pt x="1879" y="1365"/>
                  <a:pt x="2118" y="1022"/>
                </a:cubicBezTo>
                <a:cubicBezTo>
                  <a:pt x="1882" y="1022"/>
                  <a:pt x="1622" y="1003"/>
                  <a:pt x="1475" y="918"/>
                </a:cubicBezTo>
                <a:cubicBezTo>
                  <a:pt x="1182" y="752"/>
                  <a:pt x="683" y="0"/>
                  <a:pt x="570" y="0"/>
                </a:cubicBezTo>
                <a:close/>
              </a:path>
            </a:pathLst>
          </a:custGeom>
          <a:solidFill>
            <a:srgbClr val="15293B">
              <a:alpha val="1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32"/>
          <p:cNvSpPr/>
          <p:nvPr/>
        </p:nvSpPr>
        <p:spPr>
          <a:xfrm>
            <a:off x="5500053" y="3290186"/>
            <a:ext cx="687756" cy="177876"/>
          </a:xfrm>
          <a:custGeom>
            <a:rect b="b" l="l" r="r" t="t"/>
            <a:pathLst>
              <a:path extrusionOk="0" h="1176" w="4547">
                <a:moveTo>
                  <a:pt x="2689" y="0"/>
                </a:moveTo>
                <a:cubicBezTo>
                  <a:pt x="1955" y="0"/>
                  <a:pt x="1023" y="140"/>
                  <a:pt x="1" y="623"/>
                </a:cubicBezTo>
                <a:cubicBezTo>
                  <a:pt x="1" y="623"/>
                  <a:pt x="14" y="1017"/>
                  <a:pt x="121" y="1175"/>
                </a:cubicBezTo>
                <a:cubicBezTo>
                  <a:pt x="242" y="1125"/>
                  <a:pt x="1180" y="518"/>
                  <a:pt x="3650" y="518"/>
                </a:cubicBezTo>
                <a:cubicBezTo>
                  <a:pt x="3929" y="518"/>
                  <a:pt x="4227" y="526"/>
                  <a:pt x="4546" y="543"/>
                </a:cubicBezTo>
                <a:cubicBezTo>
                  <a:pt x="4350" y="302"/>
                  <a:pt x="4324" y="259"/>
                  <a:pt x="4324" y="259"/>
                </a:cubicBezTo>
                <a:cubicBezTo>
                  <a:pt x="4324" y="259"/>
                  <a:pt x="3689" y="0"/>
                  <a:pt x="2689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32"/>
          <p:cNvSpPr/>
          <p:nvPr/>
        </p:nvSpPr>
        <p:spPr>
          <a:xfrm>
            <a:off x="5528791" y="3383661"/>
            <a:ext cx="32822" cy="53242"/>
          </a:xfrm>
          <a:custGeom>
            <a:rect b="b" l="l" r="r" t="t"/>
            <a:pathLst>
              <a:path extrusionOk="0" h="352" w="217">
                <a:moveTo>
                  <a:pt x="53" y="0"/>
                </a:moveTo>
                <a:cubicBezTo>
                  <a:pt x="36" y="0"/>
                  <a:pt x="20" y="11"/>
                  <a:pt x="17" y="29"/>
                </a:cubicBezTo>
                <a:cubicBezTo>
                  <a:pt x="1" y="75"/>
                  <a:pt x="9" y="129"/>
                  <a:pt x="20" y="174"/>
                </a:cubicBezTo>
                <a:cubicBezTo>
                  <a:pt x="30" y="225"/>
                  <a:pt x="46" y="284"/>
                  <a:pt x="76" y="321"/>
                </a:cubicBezTo>
                <a:cubicBezTo>
                  <a:pt x="91" y="343"/>
                  <a:pt x="111" y="352"/>
                  <a:pt x="130" y="352"/>
                </a:cubicBezTo>
                <a:cubicBezTo>
                  <a:pt x="175" y="352"/>
                  <a:pt x="217" y="302"/>
                  <a:pt x="189" y="249"/>
                </a:cubicBezTo>
                <a:cubicBezTo>
                  <a:pt x="167" y="209"/>
                  <a:pt x="140" y="174"/>
                  <a:pt x="124" y="137"/>
                </a:cubicBezTo>
                <a:cubicBezTo>
                  <a:pt x="108" y="99"/>
                  <a:pt x="100" y="56"/>
                  <a:pt x="84" y="19"/>
                </a:cubicBezTo>
                <a:cubicBezTo>
                  <a:pt x="77" y="6"/>
                  <a:pt x="65" y="0"/>
                  <a:pt x="53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32"/>
          <p:cNvSpPr/>
          <p:nvPr/>
        </p:nvSpPr>
        <p:spPr>
          <a:xfrm>
            <a:off x="5563730" y="3363242"/>
            <a:ext cx="31310" cy="60502"/>
          </a:xfrm>
          <a:custGeom>
            <a:rect b="b" l="l" r="r" t="t"/>
            <a:pathLst>
              <a:path extrusionOk="0" h="400" w="207">
                <a:moveTo>
                  <a:pt x="77" y="1"/>
                </a:moveTo>
                <a:cubicBezTo>
                  <a:pt x="53" y="1"/>
                  <a:pt x="28" y="15"/>
                  <a:pt x="19" y="46"/>
                </a:cubicBezTo>
                <a:cubicBezTo>
                  <a:pt x="3" y="105"/>
                  <a:pt x="0" y="170"/>
                  <a:pt x="11" y="231"/>
                </a:cubicBezTo>
                <a:cubicBezTo>
                  <a:pt x="25" y="290"/>
                  <a:pt x="43" y="357"/>
                  <a:pt x="97" y="392"/>
                </a:cubicBezTo>
                <a:cubicBezTo>
                  <a:pt x="108" y="397"/>
                  <a:pt x="118" y="400"/>
                  <a:pt x="128" y="400"/>
                </a:cubicBezTo>
                <a:cubicBezTo>
                  <a:pt x="174" y="400"/>
                  <a:pt x="207" y="348"/>
                  <a:pt x="193" y="304"/>
                </a:cubicBezTo>
                <a:cubicBezTo>
                  <a:pt x="185" y="264"/>
                  <a:pt x="153" y="239"/>
                  <a:pt x="145" y="199"/>
                </a:cubicBezTo>
                <a:cubicBezTo>
                  <a:pt x="132" y="156"/>
                  <a:pt x="126" y="116"/>
                  <a:pt x="137" y="73"/>
                </a:cubicBezTo>
                <a:cubicBezTo>
                  <a:pt x="145" y="28"/>
                  <a:pt x="111" y="1"/>
                  <a:pt x="77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32"/>
          <p:cNvSpPr/>
          <p:nvPr/>
        </p:nvSpPr>
        <p:spPr>
          <a:xfrm>
            <a:off x="5601846" y="3346755"/>
            <a:ext cx="32520" cy="55511"/>
          </a:xfrm>
          <a:custGeom>
            <a:rect b="b" l="l" r="r" t="t"/>
            <a:pathLst>
              <a:path extrusionOk="0" h="367" w="215">
                <a:moveTo>
                  <a:pt x="63" y="0"/>
                </a:moveTo>
                <a:cubicBezTo>
                  <a:pt x="31" y="0"/>
                  <a:pt x="0" y="21"/>
                  <a:pt x="6" y="62"/>
                </a:cubicBezTo>
                <a:cubicBezTo>
                  <a:pt x="14" y="113"/>
                  <a:pt x="24" y="158"/>
                  <a:pt x="38" y="206"/>
                </a:cubicBezTo>
                <a:cubicBezTo>
                  <a:pt x="51" y="249"/>
                  <a:pt x="65" y="306"/>
                  <a:pt x="94" y="343"/>
                </a:cubicBezTo>
                <a:cubicBezTo>
                  <a:pt x="107" y="359"/>
                  <a:pt x="125" y="367"/>
                  <a:pt x="142" y="367"/>
                </a:cubicBezTo>
                <a:cubicBezTo>
                  <a:pt x="179" y="367"/>
                  <a:pt x="214" y="335"/>
                  <a:pt x="201" y="289"/>
                </a:cubicBezTo>
                <a:cubicBezTo>
                  <a:pt x="191" y="249"/>
                  <a:pt x="167" y="214"/>
                  <a:pt x="153" y="174"/>
                </a:cubicBezTo>
                <a:cubicBezTo>
                  <a:pt x="140" y="134"/>
                  <a:pt x="129" y="94"/>
                  <a:pt x="126" y="54"/>
                </a:cubicBezTo>
                <a:cubicBezTo>
                  <a:pt x="122" y="18"/>
                  <a:pt x="92" y="0"/>
                  <a:pt x="63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32"/>
          <p:cNvSpPr/>
          <p:nvPr/>
        </p:nvSpPr>
        <p:spPr>
          <a:xfrm>
            <a:off x="5652667" y="3327697"/>
            <a:ext cx="35696" cy="56569"/>
          </a:xfrm>
          <a:custGeom>
            <a:rect b="b" l="l" r="r" t="t"/>
            <a:pathLst>
              <a:path extrusionOk="0" h="374" w="236">
                <a:moveTo>
                  <a:pt x="72" y="0"/>
                </a:moveTo>
                <a:cubicBezTo>
                  <a:pt x="36" y="0"/>
                  <a:pt x="0" y="28"/>
                  <a:pt x="15" y="75"/>
                </a:cubicBezTo>
                <a:cubicBezTo>
                  <a:pt x="29" y="121"/>
                  <a:pt x="42" y="166"/>
                  <a:pt x="56" y="209"/>
                </a:cubicBezTo>
                <a:cubicBezTo>
                  <a:pt x="69" y="255"/>
                  <a:pt x="74" y="303"/>
                  <a:pt x="104" y="343"/>
                </a:cubicBezTo>
                <a:cubicBezTo>
                  <a:pt x="115" y="364"/>
                  <a:pt x="135" y="374"/>
                  <a:pt x="155" y="374"/>
                </a:cubicBezTo>
                <a:cubicBezTo>
                  <a:pt x="194" y="374"/>
                  <a:pt x="235" y="337"/>
                  <a:pt x="219" y="287"/>
                </a:cubicBezTo>
                <a:cubicBezTo>
                  <a:pt x="206" y="252"/>
                  <a:pt x="179" y="217"/>
                  <a:pt x="163" y="180"/>
                </a:cubicBezTo>
                <a:cubicBezTo>
                  <a:pt x="147" y="139"/>
                  <a:pt x="136" y="99"/>
                  <a:pt x="133" y="56"/>
                </a:cubicBezTo>
                <a:cubicBezTo>
                  <a:pt x="129" y="17"/>
                  <a:pt x="100" y="0"/>
                  <a:pt x="72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32"/>
          <p:cNvSpPr/>
          <p:nvPr/>
        </p:nvSpPr>
        <p:spPr>
          <a:xfrm>
            <a:off x="5700463" y="3321798"/>
            <a:ext cx="33730" cy="57023"/>
          </a:xfrm>
          <a:custGeom>
            <a:rect b="b" l="l" r="r" t="t"/>
            <a:pathLst>
              <a:path extrusionOk="0" h="377" w="223">
                <a:moveTo>
                  <a:pt x="64" y="1"/>
                </a:moveTo>
                <a:cubicBezTo>
                  <a:pt x="31" y="1"/>
                  <a:pt x="1" y="22"/>
                  <a:pt x="8" y="63"/>
                </a:cubicBezTo>
                <a:cubicBezTo>
                  <a:pt x="18" y="117"/>
                  <a:pt x="24" y="165"/>
                  <a:pt x="37" y="216"/>
                </a:cubicBezTo>
                <a:cubicBezTo>
                  <a:pt x="56" y="272"/>
                  <a:pt x="72" y="334"/>
                  <a:pt x="123" y="366"/>
                </a:cubicBezTo>
                <a:cubicBezTo>
                  <a:pt x="133" y="373"/>
                  <a:pt x="144" y="376"/>
                  <a:pt x="154" y="376"/>
                </a:cubicBezTo>
                <a:cubicBezTo>
                  <a:pt x="190" y="376"/>
                  <a:pt x="222" y="340"/>
                  <a:pt x="222" y="304"/>
                </a:cubicBezTo>
                <a:cubicBezTo>
                  <a:pt x="219" y="253"/>
                  <a:pt x="190" y="224"/>
                  <a:pt x="168" y="178"/>
                </a:cubicBezTo>
                <a:cubicBezTo>
                  <a:pt x="152" y="138"/>
                  <a:pt x="136" y="95"/>
                  <a:pt x="128" y="55"/>
                </a:cubicBezTo>
                <a:cubicBezTo>
                  <a:pt x="123" y="18"/>
                  <a:pt x="93" y="1"/>
                  <a:pt x="64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32"/>
          <p:cNvSpPr/>
          <p:nvPr/>
        </p:nvSpPr>
        <p:spPr>
          <a:xfrm>
            <a:off x="5752192" y="3311362"/>
            <a:ext cx="32066" cy="54452"/>
          </a:xfrm>
          <a:custGeom>
            <a:rect b="b" l="l" r="r" t="t"/>
            <a:pathLst>
              <a:path extrusionOk="0" h="360" w="212">
                <a:moveTo>
                  <a:pt x="70" y="1"/>
                </a:moveTo>
                <a:cubicBezTo>
                  <a:pt x="68" y="1"/>
                  <a:pt x="67" y="1"/>
                  <a:pt x="65" y="1"/>
                </a:cubicBezTo>
                <a:cubicBezTo>
                  <a:pt x="36" y="1"/>
                  <a:pt x="1" y="30"/>
                  <a:pt x="9" y="62"/>
                </a:cubicBezTo>
                <a:cubicBezTo>
                  <a:pt x="22" y="151"/>
                  <a:pt x="38" y="255"/>
                  <a:pt x="81" y="330"/>
                </a:cubicBezTo>
                <a:cubicBezTo>
                  <a:pt x="93" y="351"/>
                  <a:pt x="111" y="359"/>
                  <a:pt x="130" y="359"/>
                </a:cubicBezTo>
                <a:cubicBezTo>
                  <a:pt x="170" y="359"/>
                  <a:pt x="212" y="320"/>
                  <a:pt x="199" y="274"/>
                </a:cubicBezTo>
                <a:cubicBezTo>
                  <a:pt x="188" y="239"/>
                  <a:pt x="170" y="204"/>
                  <a:pt x="156" y="167"/>
                </a:cubicBezTo>
                <a:cubicBezTo>
                  <a:pt x="145" y="129"/>
                  <a:pt x="135" y="95"/>
                  <a:pt x="129" y="57"/>
                </a:cubicBezTo>
                <a:cubicBezTo>
                  <a:pt x="122" y="26"/>
                  <a:pt x="104" y="1"/>
                  <a:pt x="70" y="1"/>
                </a:cubicBezTo>
                <a:close/>
              </a:path>
            </a:pathLst>
          </a:custGeom>
          <a:solidFill>
            <a:srgbClr val="15293B">
              <a:alpha val="1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32"/>
          <p:cNvSpPr/>
          <p:nvPr/>
        </p:nvSpPr>
        <p:spPr>
          <a:xfrm>
            <a:off x="5804526" y="3295480"/>
            <a:ext cx="36906" cy="68972"/>
          </a:xfrm>
          <a:custGeom>
            <a:rect b="b" l="l" r="r" t="t"/>
            <a:pathLst>
              <a:path extrusionOk="0" h="456" w="244">
                <a:moveTo>
                  <a:pt x="64" y="0"/>
                </a:moveTo>
                <a:cubicBezTo>
                  <a:pt x="33" y="0"/>
                  <a:pt x="0" y="22"/>
                  <a:pt x="0" y="63"/>
                </a:cubicBezTo>
                <a:cubicBezTo>
                  <a:pt x="0" y="175"/>
                  <a:pt x="19" y="366"/>
                  <a:pt x="118" y="441"/>
                </a:cubicBezTo>
                <a:cubicBezTo>
                  <a:pt x="131" y="451"/>
                  <a:pt x="146" y="455"/>
                  <a:pt x="160" y="455"/>
                </a:cubicBezTo>
                <a:cubicBezTo>
                  <a:pt x="203" y="455"/>
                  <a:pt x="243" y="414"/>
                  <a:pt x="231" y="363"/>
                </a:cubicBezTo>
                <a:cubicBezTo>
                  <a:pt x="217" y="309"/>
                  <a:pt x="175" y="269"/>
                  <a:pt x="153" y="218"/>
                </a:cubicBezTo>
                <a:cubicBezTo>
                  <a:pt x="132" y="165"/>
                  <a:pt x="124" y="111"/>
                  <a:pt x="121" y="55"/>
                </a:cubicBezTo>
                <a:cubicBezTo>
                  <a:pt x="120" y="18"/>
                  <a:pt x="93" y="0"/>
                  <a:pt x="64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32"/>
          <p:cNvSpPr/>
          <p:nvPr/>
        </p:nvSpPr>
        <p:spPr>
          <a:xfrm>
            <a:off x="5867296" y="3306521"/>
            <a:ext cx="29343" cy="49309"/>
          </a:xfrm>
          <a:custGeom>
            <a:rect b="b" l="l" r="r" t="t"/>
            <a:pathLst>
              <a:path extrusionOk="0" h="326" w="194">
                <a:moveTo>
                  <a:pt x="39" y="0"/>
                </a:moveTo>
                <a:cubicBezTo>
                  <a:pt x="29" y="0"/>
                  <a:pt x="20" y="6"/>
                  <a:pt x="17" y="19"/>
                </a:cubicBezTo>
                <a:cubicBezTo>
                  <a:pt x="1" y="70"/>
                  <a:pt x="9" y="127"/>
                  <a:pt x="20" y="178"/>
                </a:cubicBezTo>
                <a:cubicBezTo>
                  <a:pt x="30" y="226"/>
                  <a:pt x="46" y="301"/>
                  <a:pt x="100" y="320"/>
                </a:cubicBezTo>
                <a:cubicBezTo>
                  <a:pt x="110" y="324"/>
                  <a:pt x="120" y="326"/>
                  <a:pt x="129" y="326"/>
                </a:cubicBezTo>
                <a:cubicBezTo>
                  <a:pt x="161" y="326"/>
                  <a:pt x="188" y="303"/>
                  <a:pt x="188" y="263"/>
                </a:cubicBezTo>
                <a:cubicBezTo>
                  <a:pt x="194" y="218"/>
                  <a:pt x="154" y="183"/>
                  <a:pt x="129" y="143"/>
                </a:cubicBezTo>
                <a:cubicBezTo>
                  <a:pt x="105" y="102"/>
                  <a:pt x="89" y="52"/>
                  <a:pt x="62" y="11"/>
                </a:cubicBezTo>
                <a:cubicBezTo>
                  <a:pt x="56" y="4"/>
                  <a:pt x="48" y="0"/>
                  <a:pt x="39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32"/>
          <p:cNvSpPr/>
          <p:nvPr/>
        </p:nvSpPr>
        <p:spPr>
          <a:xfrm>
            <a:off x="5927797" y="3294875"/>
            <a:ext cx="42351" cy="60502"/>
          </a:xfrm>
          <a:custGeom>
            <a:rect b="b" l="l" r="r" t="t"/>
            <a:pathLst>
              <a:path extrusionOk="0" h="400" w="280">
                <a:moveTo>
                  <a:pt x="96" y="0"/>
                </a:moveTo>
                <a:cubicBezTo>
                  <a:pt x="79" y="0"/>
                  <a:pt x="62" y="9"/>
                  <a:pt x="54" y="27"/>
                </a:cubicBezTo>
                <a:cubicBezTo>
                  <a:pt x="0" y="129"/>
                  <a:pt x="54" y="335"/>
                  <a:pt x="156" y="391"/>
                </a:cubicBezTo>
                <a:cubicBezTo>
                  <a:pt x="167" y="397"/>
                  <a:pt x="178" y="399"/>
                  <a:pt x="189" y="399"/>
                </a:cubicBezTo>
                <a:cubicBezTo>
                  <a:pt x="238" y="399"/>
                  <a:pt x="280" y="353"/>
                  <a:pt x="260" y="303"/>
                </a:cubicBezTo>
                <a:cubicBezTo>
                  <a:pt x="241" y="257"/>
                  <a:pt x="201" y="222"/>
                  <a:pt x="180" y="177"/>
                </a:cubicBezTo>
                <a:cubicBezTo>
                  <a:pt x="161" y="129"/>
                  <a:pt x="161" y="83"/>
                  <a:pt x="148" y="35"/>
                </a:cubicBezTo>
                <a:cubicBezTo>
                  <a:pt x="139" y="13"/>
                  <a:pt x="117" y="0"/>
                  <a:pt x="96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32"/>
          <p:cNvSpPr/>
          <p:nvPr/>
        </p:nvSpPr>
        <p:spPr>
          <a:xfrm>
            <a:off x="5989358" y="3306068"/>
            <a:ext cx="32822" cy="47948"/>
          </a:xfrm>
          <a:custGeom>
            <a:rect b="b" l="l" r="r" t="t"/>
            <a:pathLst>
              <a:path extrusionOk="0" h="317" w="217">
                <a:moveTo>
                  <a:pt x="76" y="0"/>
                </a:moveTo>
                <a:cubicBezTo>
                  <a:pt x="49" y="0"/>
                  <a:pt x="19" y="18"/>
                  <a:pt x="14" y="49"/>
                </a:cubicBezTo>
                <a:cubicBezTo>
                  <a:pt x="1" y="140"/>
                  <a:pt x="25" y="237"/>
                  <a:pt x="92" y="301"/>
                </a:cubicBezTo>
                <a:cubicBezTo>
                  <a:pt x="104" y="312"/>
                  <a:pt x="118" y="316"/>
                  <a:pt x="131" y="316"/>
                </a:cubicBezTo>
                <a:cubicBezTo>
                  <a:pt x="176" y="316"/>
                  <a:pt x="216" y="267"/>
                  <a:pt x="185" y="223"/>
                </a:cubicBezTo>
                <a:cubicBezTo>
                  <a:pt x="151" y="181"/>
                  <a:pt x="126" y="132"/>
                  <a:pt x="135" y="76"/>
                </a:cubicBezTo>
                <a:cubicBezTo>
                  <a:pt x="137" y="41"/>
                  <a:pt x="124" y="12"/>
                  <a:pt x="86" y="1"/>
                </a:cubicBezTo>
                <a:cubicBezTo>
                  <a:pt x="83" y="0"/>
                  <a:pt x="80" y="0"/>
                  <a:pt x="76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32"/>
          <p:cNvSpPr/>
          <p:nvPr/>
        </p:nvSpPr>
        <p:spPr>
          <a:xfrm>
            <a:off x="6028684" y="3308185"/>
            <a:ext cx="28133" cy="40536"/>
          </a:xfrm>
          <a:custGeom>
            <a:rect b="b" l="l" r="r" t="t"/>
            <a:pathLst>
              <a:path extrusionOk="0" h="268" w="186">
                <a:moveTo>
                  <a:pt x="64" y="0"/>
                </a:moveTo>
                <a:cubicBezTo>
                  <a:pt x="62" y="0"/>
                  <a:pt x="61" y="0"/>
                  <a:pt x="59" y="0"/>
                </a:cubicBezTo>
                <a:cubicBezTo>
                  <a:pt x="25" y="0"/>
                  <a:pt x="1" y="33"/>
                  <a:pt x="1" y="65"/>
                </a:cubicBezTo>
                <a:cubicBezTo>
                  <a:pt x="1" y="129"/>
                  <a:pt x="25" y="188"/>
                  <a:pt x="65" y="239"/>
                </a:cubicBezTo>
                <a:cubicBezTo>
                  <a:pt x="79" y="257"/>
                  <a:pt x="99" y="268"/>
                  <a:pt x="119" y="268"/>
                </a:cubicBezTo>
                <a:cubicBezTo>
                  <a:pt x="132" y="268"/>
                  <a:pt x="146" y="263"/>
                  <a:pt x="159" y="252"/>
                </a:cubicBezTo>
                <a:cubicBezTo>
                  <a:pt x="183" y="225"/>
                  <a:pt x="185" y="180"/>
                  <a:pt x="159" y="156"/>
                </a:cubicBezTo>
                <a:cubicBezTo>
                  <a:pt x="129" y="129"/>
                  <a:pt x="118" y="94"/>
                  <a:pt x="124" y="59"/>
                </a:cubicBezTo>
                <a:cubicBezTo>
                  <a:pt x="124" y="26"/>
                  <a:pt x="92" y="0"/>
                  <a:pt x="64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32"/>
          <p:cNvSpPr/>
          <p:nvPr/>
        </p:nvSpPr>
        <p:spPr>
          <a:xfrm>
            <a:off x="6072547" y="3318622"/>
            <a:ext cx="32822" cy="43108"/>
          </a:xfrm>
          <a:custGeom>
            <a:rect b="b" l="l" r="r" t="t"/>
            <a:pathLst>
              <a:path extrusionOk="0" h="285" w="217">
                <a:moveTo>
                  <a:pt x="78" y="0"/>
                </a:moveTo>
                <a:cubicBezTo>
                  <a:pt x="40" y="0"/>
                  <a:pt x="0" y="32"/>
                  <a:pt x="19" y="76"/>
                </a:cubicBezTo>
                <a:cubicBezTo>
                  <a:pt x="40" y="130"/>
                  <a:pt x="59" y="186"/>
                  <a:pt x="80" y="245"/>
                </a:cubicBezTo>
                <a:cubicBezTo>
                  <a:pt x="89" y="273"/>
                  <a:pt x="112" y="284"/>
                  <a:pt x="135" y="284"/>
                </a:cubicBezTo>
                <a:cubicBezTo>
                  <a:pt x="175" y="284"/>
                  <a:pt x="217" y="250"/>
                  <a:pt x="198" y="205"/>
                </a:cubicBezTo>
                <a:cubicBezTo>
                  <a:pt x="174" y="151"/>
                  <a:pt x="155" y="98"/>
                  <a:pt x="134" y="39"/>
                </a:cubicBezTo>
                <a:cubicBezTo>
                  <a:pt x="124" y="12"/>
                  <a:pt x="101" y="0"/>
                  <a:pt x="78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32"/>
          <p:cNvSpPr/>
          <p:nvPr/>
        </p:nvSpPr>
        <p:spPr>
          <a:xfrm>
            <a:off x="5463600" y="2430158"/>
            <a:ext cx="441362" cy="1060903"/>
          </a:xfrm>
          <a:custGeom>
            <a:rect b="b" l="l" r="r" t="t"/>
            <a:pathLst>
              <a:path extrusionOk="0" h="7014" w="2918">
                <a:moveTo>
                  <a:pt x="2842" y="1"/>
                </a:moveTo>
                <a:cubicBezTo>
                  <a:pt x="2837" y="1"/>
                  <a:pt x="2833" y="2"/>
                  <a:pt x="2828" y="3"/>
                </a:cubicBezTo>
                <a:cubicBezTo>
                  <a:pt x="1622" y="373"/>
                  <a:pt x="858" y="1555"/>
                  <a:pt x="488" y="2696"/>
                </a:cubicBezTo>
                <a:cubicBezTo>
                  <a:pt x="49" y="4055"/>
                  <a:pt x="0" y="5540"/>
                  <a:pt x="258" y="6939"/>
                </a:cubicBezTo>
                <a:cubicBezTo>
                  <a:pt x="267" y="6989"/>
                  <a:pt x="309" y="7013"/>
                  <a:pt x="351" y="7013"/>
                </a:cubicBezTo>
                <a:cubicBezTo>
                  <a:pt x="397" y="7013"/>
                  <a:pt x="442" y="6983"/>
                  <a:pt x="432" y="6926"/>
                </a:cubicBezTo>
                <a:cubicBezTo>
                  <a:pt x="180" y="5570"/>
                  <a:pt x="236" y="4136"/>
                  <a:pt x="660" y="2814"/>
                </a:cubicBezTo>
                <a:cubicBezTo>
                  <a:pt x="1035" y="1638"/>
                  <a:pt x="1764" y="668"/>
                  <a:pt x="2871" y="94"/>
                </a:cubicBezTo>
                <a:cubicBezTo>
                  <a:pt x="2917" y="72"/>
                  <a:pt x="2888" y="1"/>
                  <a:pt x="2842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32"/>
          <p:cNvSpPr/>
          <p:nvPr/>
        </p:nvSpPr>
        <p:spPr>
          <a:xfrm>
            <a:off x="5898152" y="2357405"/>
            <a:ext cx="373449" cy="307199"/>
          </a:xfrm>
          <a:custGeom>
            <a:rect b="b" l="l" r="r" t="t"/>
            <a:pathLst>
              <a:path extrusionOk="0" h="2031" w="2469">
                <a:moveTo>
                  <a:pt x="597" y="1"/>
                </a:moveTo>
                <a:cubicBezTo>
                  <a:pt x="543" y="1"/>
                  <a:pt x="487" y="10"/>
                  <a:pt x="443" y="36"/>
                </a:cubicBezTo>
                <a:cubicBezTo>
                  <a:pt x="309" y="117"/>
                  <a:pt x="319" y="294"/>
                  <a:pt x="319" y="294"/>
                </a:cubicBezTo>
                <a:cubicBezTo>
                  <a:pt x="319" y="294"/>
                  <a:pt x="183" y="304"/>
                  <a:pt x="92" y="412"/>
                </a:cubicBezTo>
                <a:cubicBezTo>
                  <a:pt x="1" y="519"/>
                  <a:pt x="27" y="712"/>
                  <a:pt x="27" y="712"/>
                </a:cubicBezTo>
                <a:cubicBezTo>
                  <a:pt x="27" y="712"/>
                  <a:pt x="306" y="2030"/>
                  <a:pt x="2179" y="2030"/>
                </a:cubicBezTo>
                <a:cubicBezTo>
                  <a:pt x="2383" y="1971"/>
                  <a:pt x="2469" y="1714"/>
                  <a:pt x="2397" y="1567"/>
                </a:cubicBezTo>
                <a:cubicBezTo>
                  <a:pt x="2321" y="1417"/>
                  <a:pt x="2238" y="1409"/>
                  <a:pt x="2238" y="1409"/>
                </a:cubicBezTo>
                <a:cubicBezTo>
                  <a:pt x="2238" y="1409"/>
                  <a:pt x="2362" y="1363"/>
                  <a:pt x="2335" y="1234"/>
                </a:cubicBezTo>
                <a:cubicBezTo>
                  <a:pt x="2308" y="1108"/>
                  <a:pt x="1877" y="784"/>
                  <a:pt x="1767" y="728"/>
                </a:cubicBezTo>
                <a:cubicBezTo>
                  <a:pt x="1662" y="677"/>
                  <a:pt x="807" y="36"/>
                  <a:pt x="807" y="36"/>
                </a:cubicBezTo>
                <a:cubicBezTo>
                  <a:pt x="807" y="36"/>
                  <a:pt x="705" y="1"/>
                  <a:pt x="597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32"/>
          <p:cNvSpPr/>
          <p:nvPr/>
        </p:nvSpPr>
        <p:spPr>
          <a:xfrm>
            <a:off x="5981190" y="2376009"/>
            <a:ext cx="222647" cy="164868"/>
          </a:xfrm>
          <a:custGeom>
            <a:rect b="b" l="l" r="r" t="t"/>
            <a:pathLst>
              <a:path extrusionOk="0" h="1090" w="1472">
                <a:moveTo>
                  <a:pt x="77" y="0"/>
                </a:moveTo>
                <a:cubicBezTo>
                  <a:pt x="70" y="0"/>
                  <a:pt x="66" y="2"/>
                  <a:pt x="63" y="4"/>
                </a:cubicBezTo>
                <a:cubicBezTo>
                  <a:pt x="1" y="61"/>
                  <a:pt x="12" y="195"/>
                  <a:pt x="17" y="248"/>
                </a:cubicBezTo>
                <a:cubicBezTo>
                  <a:pt x="22" y="262"/>
                  <a:pt x="22" y="272"/>
                  <a:pt x="22" y="272"/>
                </a:cubicBezTo>
                <a:lnTo>
                  <a:pt x="1180" y="1090"/>
                </a:lnTo>
                <a:cubicBezTo>
                  <a:pt x="1180" y="1090"/>
                  <a:pt x="1459" y="1063"/>
                  <a:pt x="1464" y="934"/>
                </a:cubicBezTo>
                <a:cubicBezTo>
                  <a:pt x="1472" y="813"/>
                  <a:pt x="241" y="0"/>
                  <a:pt x="77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32"/>
          <p:cNvSpPr/>
          <p:nvPr/>
        </p:nvSpPr>
        <p:spPr>
          <a:xfrm>
            <a:off x="6356601" y="2070477"/>
            <a:ext cx="82131" cy="194816"/>
          </a:xfrm>
          <a:custGeom>
            <a:rect b="b" l="l" r="r" t="t"/>
            <a:pathLst>
              <a:path extrusionOk="0" h="1288" w="543">
                <a:moveTo>
                  <a:pt x="242" y="1"/>
                </a:moveTo>
                <a:lnTo>
                  <a:pt x="1" y="87"/>
                </a:lnTo>
                <a:cubicBezTo>
                  <a:pt x="1" y="87"/>
                  <a:pt x="19" y="499"/>
                  <a:pt x="277" y="1287"/>
                </a:cubicBezTo>
                <a:cubicBezTo>
                  <a:pt x="424" y="1132"/>
                  <a:pt x="411" y="714"/>
                  <a:pt x="411" y="714"/>
                </a:cubicBezTo>
                <a:lnTo>
                  <a:pt x="411" y="714"/>
                </a:lnTo>
                <a:cubicBezTo>
                  <a:pt x="411" y="714"/>
                  <a:pt x="479" y="815"/>
                  <a:pt x="517" y="815"/>
                </a:cubicBezTo>
                <a:cubicBezTo>
                  <a:pt x="533" y="815"/>
                  <a:pt x="543" y="799"/>
                  <a:pt x="542" y="754"/>
                </a:cubicBezTo>
                <a:cubicBezTo>
                  <a:pt x="529" y="499"/>
                  <a:pt x="242" y="1"/>
                  <a:pt x="242" y="1"/>
                </a:cubicBez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32"/>
          <p:cNvSpPr/>
          <p:nvPr/>
        </p:nvSpPr>
        <p:spPr>
          <a:xfrm>
            <a:off x="5984971" y="2083939"/>
            <a:ext cx="425783" cy="457698"/>
          </a:xfrm>
          <a:custGeom>
            <a:rect b="b" l="l" r="r" t="t"/>
            <a:pathLst>
              <a:path extrusionOk="0" h="3026" w="2815">
                <a:moveTo>
                  <a:pt x="2073" y="1"/>
                </a:moveTo>
                <a:cubicBezTo>
                  <a:pt x="1569" y="1"/>
                  <a:pt x="905" y="42"/>
                  <a:pt x="842" y="54"/>
                </a:cubicBezTo>
                <a:cubicBezTo>
                  <a:pt x="742" y="75"/>
                  <a:pt x="499" y="577"/>
                  <a:pt x="378" y="1319"/>
                </a:cubicBezTo>
                <a:cubicBezTo>
                  <a:pt x="287" y="1783"/>
                  <a:pt x="78" y="2126"/>
                  <a:pt x="0" y="2206"/>
                </a:cubicBezTo>
                <a:cubicBezTo>
                  <a:pt x="64" y="2450"/>
                  <a:pt x="217" y="2616"/>
                  <a:pt x="351" y="2726"/>
                </a:cubicBezTo>
                <a:cubicBezTo>
                  <a:pt x="378" y="2745"/>
                  <a:pt x="405" y="2766"/>
                  <a:pt x="429" y="2782"/>
                </a:cubicBezTo>
                <a:cubicBezTo>
                  <a:pt x="574" y="2882"/>
                  <a:pt x="962" y="3016"/>
                  <a:pt x="1048" y="3024"/>
                </a:cubicBezTo>
                <a:cubicBezTo>
                  <a:pt x="1077" y="3025"/>
                  <a:pt x="1099" y="3026"/>
                  <a:pt x="1116" y="3026"/>
                </a:cubicBezTo>
                <a:cubicBezTo>
                  <a:pt x="1148" y="3026"/>
                  <a:pt x="1158" y="3024"/>
                  <a:pt x="1158" y="3024"/>
                </a:cubicBezTo>
                <a:lnTo>
                  <a:pt x="1169" y="2946"/>
                </a:lnTo>
                <a:cubicBezTo>
                  <a:pt x="1169" y="2946"/>
                  <a:pt x="1182" y="2908"/>
                  <a:pt x="1203" y="2860"/>
                </a:cubicBezTo>
                <a:cubicBezTo>
                  <a:pt x="1220" y="2812"/>
                  <a:pt x="1244" y="2753"/>
                  <a:pt x="1265" y="2699"/>
                </a:cubicBezTo>
                <a:cubicBezTo>
                  <a:pt x="1289" y="2646"/>
                  <a:pt x="1313" y="2595"/>
                  <a:pt x="1327" y="2573"/>
                </a:cubicBezTo>
                <a:cubicBezTo>
                  <a:pt x="1407" y="2613"/>
                  <a:pt x="1789" y="2770"/>
                  <a:pt x="2074" y="2770"/>
                </a:cubicBezTo>
                <a:cubicBezTo>
                  <a:pt x="2178" y="2770"/>
                  <a:pt x="2270" y="2749"/>
                  <a:pt x="2329" y="2694"/>
                </a:cubicBezTo>
                <a:cubicBezTo>
                  <a:pt x="2329" y="2694"/>
                  <a:pt x="2388" y="2648"/>
                  <a:pt x="2423" y="2538"/>
                </a:cubicBezTo>
                <a:cubicBezTo>
                  <a:pt x="2434" y="2490"/>
                  <a:pt x="2442" y="2471"/>
                  <a:pt x="2442" y="2461"/>
                </a:cubicBezTo>
                <a:lnTo>
                  <a:pt x="2442" y="2453"/>
                </a:lnTo>
                <a:cubicBezTo>
                  <a:pt x="2452" y="2434"/>
                  <a:pt x="2640" y="2072"/>
                  <a:pt x="2720" y="1780"/>
                </a:cubicBezTo>
                <a:cubicBezTo>
                  <a:pt x="2803" y="1483"/>
                  <a:pt x="2814" y="1011"/>
                  <a:pt x="2811" y="898"/>
                </a:cubicBezTo>
                <a:cubicBezTo>
                  <a:pt x="2806" y="871"/>
                  <a:pt x="2801" y="818"/>
                  <a:pt x="2790" y="751"/>
                </a:cubicBezTo>
                <a:cubicBezTo>
                  <a:pt x="2758" y="520"/>
                  <a:pt x="2683" y="116"/>
                  <a:pt x="2627" y="46"/>
                </a:cubicBezTo>
                <a:cubicBezTo>
                  <a:pt x="2563" y="12"/>
                  <a:pt x="2341" y="1"/>
                  <a:pt x="2073" y="1"/>
                </a:cubicBez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32"/>
          <p:cNvSpPr/>
          <p:nvPr/>
        </p:nvSpPr>
        <p:spPr>
          <a:xfrm>
            <a:off x="6222893" y="2206605"/>
            <a:ext cx="92568" cy="70031"/>
          </a:xfrm>
          <a:custGeom>
            <a:rect b="b" l="l" r="r" t="t"/>
            <a:pathLst>
              <a:path extrusionOk="0" h="463" w="612">
                <a:moveTo>
                  <a:pt x="565" y="0"/>
                </a:moveTo>
                <a:cubicBezTo>
                  <a:pt x="557" y="0"/>
                  <a:pt x="551" y="5"/>
                  <a:pt x="547" y="18"/>
                </a:cubicBezTo>
                <a:cubicBezTo>
                  <a:pt x="517" y="131"/>
                  <a:pt x="432" y="206"/>
                  <a:pt x="314" y="206"/>
                </a:cubicBezTo>
                <a:cubicBezTo>
                  <a:pt x="306" y="206"/>
                  <a:pt x="298" y="206"/>
                  <a:pt x="290" y="205"/>
                </a:cubicBezTo>
                <a:cubicBezTo>
                  <a:pt x="228" y="200"/>
                  <a:pt x="168" y="174"/>
                  <a:pt x="104" y="174"/>
                </a:cubicBezTo>
                <a:cubicBezTo>
                  <a:pt x="97" y="174"/>
                  <a:pt x="89" y="175"/>
                  <a:pt x="81" y="176"/>
                </a:cubicBezTo>
                <a:cubicBezTo>
                  <a:pt x="65" y="176"/>
                  <a:pt x="51" y="202"/>
                  <a:pt x="67" y="213"/>
                </a:cubicBezTo>
                <a:cubicBezTo>
                  <a:pt x="131" y="263"/>
                  <a:pt x="209" y="288"/>
                  <a:pt x="285" y="288"/>
                </a:cubicBezTo>
                <a:cubicBezTo>
                  <a:pt x="363" y="288"/>
                  <a:pt x="439" y="262"/>
                  <a:pt x="496" y="213"/>
                </a:cubicBezTo>
                <a:lnTo>
                  <a:pt x="496" y="213"/>
                </a:lnTo>
                <a:cubicBezTo>
                  <a:pt x="425" y="295"/>
                  <a:pt x="281" y="383"/>
                  <a:pt x="170" y="383"/>
                </a:cubicBezTo>
                <a:cubicBezTo>
                  <a:pt x="126" y="383"/>
                  <a:pt x="86" y="369"/>
                  <a:pt x="59" y="334"/>
                </a:cubicBezTo>
                <a:cubicBezTo>
                  <a:pt x="52" y="325"/>
                  <a:pt x="42" y="321"/>
                  <a:pt x="32" y="321"/>
                </a:cubicBezTo>
                <a:cubicBezTo>
                  <a:pt x="16" y="321"/>
                  <a:pt x="0" y="334"/>
                  <a:pt x="0" y="353"/>
                </a:cubicBezTo>
                <a:cubicBezTo>
                  <a:pt x="5" y="437"/>
                  <a:pt x="67" y="462"/>
                  <a:pt x="136" y="462"/>
                </a:cubicBezTo>
                <a:cubicBezTo>
                  <a:pt x="185" y="462"/>
                  <a:pt x="238" y="449"/>
                  <a:pt x="276" y="436"/>
                </a:cubicBezTo>
                <a:cubicBezTo>
                  <a:pt x="367" y="406"/>
                  <a:pt x="480" y="369"/>
                  <a:pt x="528" y="280"/>
                </a:cubicBezTo>
                <a:cubicBezTo>
                  <a:pt x="544" y="248"/>
                  <a:pt x="571" y="200"/>
                  <a:pt x="587" y="149"/>
                </a:cubicBezTo>
                <a:cubicBezTo>
                  <a:pt x="603" y="106"/>
                  <a:pt x="611" y="60"/>
                  <a:pt x="601" y="31"/>
                </a:cubicBezTo>
                <a:cubicBezTo>
                  <a:pt x="597" y="19"/>
                  <a:pt x="579" y="0"/>
                  <a:pt x="565" y="0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32"/>
          <p:cNvSpPr/>
          <p:nvPr/>
        </p:nvSpPr>
        <p:spPr>
          <a:xfrm>
            <a:off x="6194911" y="2170607"/>
            <a:ext cx="132651" cy="55359"/>
          </a:xfrm>
          <a:custGeom>
            <a:rect b="b" l="l" r="r" t="t"/>
            <a:pathLst>
              <a:path extrusionOk="0" h="366" w="877">
                <a:moveTo>
                  <a:pt x="743" y="1"/>
                </a:moveTo>
                <a:cubicBezTo>
                  <a:pt x="743" y="1"/>
                  <a:pt x="418" y="111"/>
                  <a:pt x="341" y="116"/>
                </a:cubicBezTo>
                <a:cubicBezTo>
                  <a:pt x="341" y="116"/>
                  <a:pt x="286" y="100"/>
                  <a:pt x="220" y="100"/>
                </a:cubicBezTo>
                <a:cubicBezTo>
                  <a:pt x="152" y="100"/>
                  <a:pt x="72" y="117"/>
                  <a:pt x="24" y="183"/>
                </a:cubicBezTo>
                <a:cubicBezTo>
                  <a:pt x="24" y="183"/>
                  <a:pt x="0" y="290"/>
                  <a:pt x="207" y="365"/>
                </a:cubicBezTo>
                <a:cubicBezTo>
                  <a:pt x="320" y="274"/>
                  <a:pt x="405" y="229"/>
                  <a:pt x="564" y="229"/>
                </a:cubicBezTo>
                <a:cubicBezTo>
                  <a:pt x="619" y="229"/>
                  <a:pt x="682" y="235"/>
                  <a:pt x="759" y="245"/>
                </a:cubicBezTo>
                <a:cubicBezTo>
                  <a:pt x="877" y="162"/>
                  <a:pt x="743" y="1"/>
                  <a:pt x="743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32"/>
          <p:cNvSpPr/>
          <p:nvPr/>
        </p:nvSpPr>
        <p:spPr>
          <a:xfrm>
            <a:off x="6284453" y="2312180"/>
            <a:ext cx="42805" cy="67460"/>
          </a:xfrm>
          <a:custGeom>
            <a:rect b="b" l="l" r="r" t="t"/>
            <a:pathLst>
              <a:path extrusionOk="0" h="446" w="283">
                <a:moveTo>
                  <a:pt x="27" y="0"/>
                </a:moveTo>
                <a:cubicBezTo>
                  <a:pt x="1" y="0"/>
                  <a:pt x="68" y="392"/>
                  <a:pt x="129" y="434"/>
                </a:cubicBezTo>
                <a:cubicBezTo>
                  <a:pt x="210" y="443"/>
                  <a:pt x="228" y="445"/>
                  <a:pt x="228" y="445"/>
                </a:cubicBezTo>
                <a:lnTo>
                  <a:pt x="277" y="207"/>
                </a:lnTo>
                <a:cubicBezTo>
                  <a:pt x="282" y="207"/>
                  <a:pt x="180" y="140"/>
                  <a:pt x="151" y="110"/>
                </a:cubicBezTo>
                <a:cubicBezTo>
                  <a:pt x="151" y="110"/>
                  <a:pt x="52" y="0"/>
                  <a:pt x="27" y="0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32"/>
          <p:cNvSpPr/>
          <p:nvPr/>
        </p:nvSpPr>
        <p:spPr>
          <a:xfrm>
            <a:off x="6320149" y="2182707"/>
            <a:ext cx="90602" cy="272259"/>
          </a:xfrm>
          <a:custGeom>
            <a:rect b="b" l="l" r="r" t="t"/>
            <a:pathLst>
              <a:path extrusionOk="0" h="1800" w="599">
                <a:moveTo>
                  <a:pt x="204" y="1"/>
                </a:moveTo>
                <a:cubicBezTo>
                  <a:pt x="194" y="1"/>
                  <a:pt x="186" y="2"/>
                  <a:pt x="180" y="4"/>
                </a:cubicBezTo>
                <a:cubicBezTo>
                  <a:pt x="113" y="28"/>
                  <a:pt x="121" y="267"/>
                  <a:pt x="145" y="387"/>
                </a:cubicBezTo>
                <a:cubicBezTo>
                  <a:pt x="167" y="508"/>
                  <a:pt x="360" y="1068"/>
                  <a:pt x="333" y="1148"/>
                </a:cubicBezTo>
                <a:cubicBezTo>
                  <a:pt x="327" y="1165"/>
                  <a:pt x="312" y="1172"/>
                  <a:pt x="290" y="1172"/>
                </a:cubicBezTo>
                <a:cubicBezTo>
                  <a:pt x="210" y="1172"/>
                  <a:pt x="49" y="1076"/>
                  <a:pt x="49" y="1076"/>
                </a:cubicBezTo>
                <a:lnTo>
                  <a:pt x="1" y="1299"/>
                </a:lnTo>
                <a:cubicBezTo>
                  <a:pt x="1" y="1299"/>
                  <a:pt x="169" y="1325"/>
                  <a:pt x="199" y="1349"/>
                </a:cubicBezTo>
                <a:cubicBezTo>
                  <a:pt x="185" y="1406"/>
                  <a:pt x="228" y="1701"/>
                  <a:pt x="226" y="1800"/>
                </a:cubicBezTo>
                <a:cubicBezTo>
                  <a:pt x="236" y="1784"/>
                  <a:pt x="424" y="1419"/>
                  <a:pt x="504" y="1127"/>
                </a:cubicBezTo>
                <a:cubicBezTo>
                  <a:pt x="587" y="830"/>
                  <a:pt x="598" y="358"/>
                  <a:pt x="590" y="243"/>
                </a:cubicBezTo>
                <a:cubicBezTo>
                  <a:pt x="587" y="216"/>
                  <a:pt x="582" y="162"/>
                  <a:pt x="571" y="95"/>
                </a:cubicBezTo>
                <a:cubicBezTo>
                  <a:pt x="479" y="62"/>
                  <a:pt x="284" y="1"/>
                  <a:pt x="204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32"/>
          <p:cNvSpPr/>
          <p:nvPr/>
        </p:nvSpPr>
        <p:spPr>
          <a:xfrm>
            <a:off x="6230153" y="2205395"/>
            <a:ext cx="76838" cy="29495"/>
          </a:xfrm>
          <a:custGeom>
            <a:rect b="b" l="l" r="r" t="t"/>
            <a:pathLst>
              <a:path extrusionOk="0" h="195" w="508">
                <a:moveTo>
                  <a:pt x="285" y="1"/>
                </a:moveTo>
                <a:cubicBezTo>
                  <a:pt x="262" y="1"/>
                  <a:pt x="239" y="3"/>
                  <a:pt x="218" y="7"/>
                </a:cubicBezTo>
                <a:cubicBezTo>
                  <a:pt x="100" y="26"/>
                  <a:pt x="1" y="119"/>
                  <a:pt x="19" y="130"/>
                </a:cubicBezTo>
                <a:cubicBezTo>
                  <a:pt x="132" y="176"/>
                  <a:pt x="204" y="194"/>
                  <a:pt x="269" y="194"/>
                </a:cubicBezTo>
                <a:cubicBezTo>
                  <a:pt x="298" y="194"/>
                  <a:pt x="330" y="186"/>
                  <a:pt x="362" y="176"/>
                </a:cubicBezTo>
                <a:cubicBezTo>
                  <a:pt x="373" y="173"/>
                  <a:pt x="381" y="170"/>
                  <a:pt x="392" y="162"/>
                </a:cubicBezTo>
                <a:cubicBezTo>
                  <a:pt x="394" y="160"/>
                  <a:pt x="403" y="157"/>
                  <a:pt x="405" y="154"/>
                </a:cubicBezTo>
                <a:cubicBezTo>
                  <a:pt x="467" y="114"/>
                  <a:pt x="496" y="50"/>
                  <a:pt x="502" y="34"/>
                </a:cubicBezTo>
                <a:lnTo>
                  <a:pt x="507" y="26"/>
                </a:lnTo>
                <a:cubicBezTo>
                  <a:pt x="507" y="26"/>
                  <a:pt x="453" y="9"/>
                  <a:pt x="386" y="9"/>
                </a:cubicBezTo>
                <a:cubicBezTo>
                  <a:pt x="354" y="5"/>
                  <a:pt x="319" y="1"/>
                  <a:pt x="285" y="1"/>
                </a:cubicBezTo>
                <a:close/>
              </a:path>
            </a:pathLst>
          </a:custGeom>
          <a:solidFill>
            <a:srgbClr val="E8ED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32"/>
          <p:cNvSpPr/>
          <p:nvPr/>
        </p:nvSpPr>
        <p:spPr>
          <a:xfrm>
            <a:off x="6339207" y="2208723"/>
            <a:ext cx="55208" cy="33125"/>
          </a:xfrm>
          <a:custGeom>
            <a:rect b="b" l="l" r="r" t="t"/>
            <a:pathLst>
              <a:path extrusionOk="0" h="219" w="365">
                <a:moveTo>
                  <a:pt x="64" y="1"/>
                </a:moveTo>
                <a:cubicBezTo>
                  <a:pt x="53" y="1"/>
                  <a:pt x="44" y="3"/>
                  <a:pt x="41" y="6"/>
                </a:cubicBezTo>
                <a:cubicBezTo>
                  <a:pt x="0" y="44"/>
                  <a:pt x="43" y="108"/>
                  <a:pt x="84" y="151"/>
                </a:cubicBezTo>
                <a:cubicBezTo>
                  <a:pt x="92" y="164"/>
                  <a:pt x="113" y="178"/>
                  <a:pt x="140" y="188"/>
                </a:cubicBezTo>
                <a:cubicBezTo>
                  <a:pt x="179" y="206"/>
                  <a:pt x="224" y="218"/>
                  <a:pt x="261" y="218"/>
                </a:cubicBezTo>
                <a:cubicBezTo>
                  <a:pt x="282" y="218"/>
                  <a:pt x="300" y="214"/>
                  <a:pt x="314" y="205"/>
                </a:cubicBezTo>
                <a:lnTo>
                  <a:pt x="322" y="199"/>
                </a:lnTo>
                <a:cubicBezTo>
                  <a:pt x="365" y="146"/>
                  <a:pt x="357" y="84"/>
                  <a:pt x="317" y="65"/>
                </a:cubicBezTo>
                <a:cubicBezTo>
                  <a:pt x="314" y="65"/>
                  <a:pt x="311" y="65"/>
                  <a:pt x="309" y="60"/>
                </a:cubicBezTo>
                <a:cubicBezTo>
                  <a:pt x="287" y="54"/>
                  <a:pt x="244" y="38"/>
                  <a:pt x="196" y="28"/>
                </a:cubicBezTo>
                <a:cubicBezTo>
                  <a:pt x="148" y="12"/>
                  <a:pt x="95" y="1"/>
                  <a:pt x="64" y="1"/>
                </a:cubicBezTo>
                <a:close/>
              </a:path>
            </a:pathLst>
          </a:custGeom>
          <a:solidFill>
            <a:srgbClr val="E8ED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32"/>
          <p:cNvSpPr/>
          <p:nvPr/>
        </p:nvSpPr>
        <p:spPr>
          <a:xfrm>
            <a:off x="6268723" y="2206303"/>
            <a:ext cx="38268" cy="28587"/>
          </a:xfrm>
          <a:custGeom>
            <a:rect b="b" l="l" r="r" t="t"/>
            <a:pathLst>
              <a:path extrusionOk="0" h="189" w="253">
                <a:moveTo>
                  <a:pt x="131" y="1"/>
                </a:moveTo>
                <a:cubicBezTo>
                  <a:pt x="91" y="9"/>
                  <a:pt x="51" y="30"/>
                  <a:pt x="27" y="68"/>
                </a:cubicBezTo>
                <a:cubicBezTo>
                  <a:pt x="0" y="108"/>
                  <a:pt x="3" y="151"/>
                  <a:pt x="14" y="188"/>
                </a:cubicBezTo>
                <a:cubicBezTo>
                  <a:pt x="43" y="188"/>
                  <a:pt x="75" y="180"/>
                  <a:pt x="107" y="170"/>
                </a:cubicBezTo>
                <a:cubicBezTo>
                  <a:pt x="118" y="167"/>
                  <a:pt x="126" y="164"/>
                  <a:pt x="137" y="156"/>
                </a:cubicBezTo>
                <a:cubicBezTo>
                  <a:pt x="139" y="154"/>
                  <a:pt x="148" y="151"/>
                  <a:pt x="150" y="148"/>
                </a:cubicBezTo>
                <a:cubicBezTo>
                  <a:pt x="212" y="108"/>
                  <a:pt x="241" y="44"/>
                  <a:pt x="247" y="28"/>
                </a:cubicBezTo>
                <a:lnTo>
                  <a:pt x="252" y="20"/>
                </a:lnTo>
                <a:cubicBezTo>
                  <a:pt x="252" y="20"/>
                  <a:pt x="198" y="3"/>
                  <a:pt x="131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32"/>
          <p:cNvSpPr/>
          <p:nvPr/>
        </p:nvSpPr>
        <p:spPr>
          <a:xfrm>
            <a:off x="6201264" y="2158809"/>
            <a:ext cx="117374" cy="38419"/>
          </a:xfrm>
          <a:custGeom>
            <a:rect b="b" l="l" r="r" t="t"/>
            <a:pathLst>
              <a:path extrusionOk="0" h="254" w="776">
                <a:moveTo>
                  <a:pt x="743" y="0"/>
                </a:moveTo>
                <a:cubicBezTo>
                  <a:pt x="723" y="0"/>
                  <a:pt x="644" y="91"/>
                  <a:pt x="518" y="116"/>
                </a:cubicBezTo>
                <a:cubicBezTo>
                  <a:pt x="465" y="129"/>
                  <a:pt x="418" y="131"/>
                  <a:pt x="370" y="131"/>
                </a:cubicBezTo>
                <a:cubicBezTo>
                  <a:pt x="344" y="131"/>
                  <a:pt x="318" y="130"/>
                  <a:pt x="290" y="130"/>
                </a:cubicBezTo>
                <a:cubicBezTo>
                  <a:pt x="245" y="130"/>
                  <a:pt x="196" y="132"/>
                  <a:pt x="138" y="141"/>
                </a:cubicBezTo>
                <a:cubicBezTo>
                  <a:pt x="82" y="149"/>
                  <a:pt x="15" y="210"/>
                  <a:pt x="4" y="232"/>
                </a:cubicBezTo>
                <a:cubicBezTo>
                  <a:pt x="0" y="242"/>
                  <a:pt x="3" y="246"/>
                  <a:pt x="10" y="246"/>
                </a:cubicBezTo>
                <a:cubicBezTo>
                  <a:pt x="22" y="246"/>
                  <a:pt x="48" y="233"/>
                  <a:pt x="74" y="221"/>
                </a:cubicBezTo>
                <a:cubicBezTo>
                  <a:pt x="88" y="212"/>
                  <a:pt x="106" y="208"/>
                  <a:pt x="131" y="208"/>
                </a:cubicBezTo>
                <a:cubicBezTo>
                  <a:pt x="174" y="208"/>
                  <a:pt x="238" y="220"/>
                  <a:pt x="339" y="240"/>
                </a:cubicBezTo>
                <a:cubicBezTo>
                  <a:pt x="393" y="249"/>
                  <a:pt x="440" y="253"/>
                  <a:pt x="482" y="253"/>
                </a:cubicBezTo>
                <a:cubicBezTo>
                  <a:pt x="567" y="253"/>
                  <a:pt x="629" y="237"/>
                  <a:pt x="674" y="221"/>
                </a:cubicBezTo>
                <a:cubicBezTo>
                  <a:pt x="741" y="197"/>
                  <a:pt x="768" y="122"/>
                  <a:pt x="773" y="106"/>
                </a:cubicBezTo>
                <a:cubicBezTo>
                  <a:pt x="775" y="99"/>
                  <a:pt x="775" y="95"/>
                  <a:pt x="772" y="95"/>
                </a:cubicBezTo>
                <a:cubicBezTo>
                  <a:pt x="767" y="95"/>
                  <a:pt x="752" y="107"/>
                  <a:pt x="725" y="133"/>
                </a:cubicBezTo>
                <a:cubicBezTo>
                  <a:pt x="733" y="114"/>
                  <a:pt x="744" y="63"/>
                  <a:pt x="746" y="39"/>
                </a:cubicBezTo>
                <a:lnTo>
                  <a:pt x="746" y="28"/>
                </a:lnTo>
                <a:lnTo>
                  <a:pt x="746" y="1"/>
                </a:lnTo>
                <a:cubicBezTo>
                  <a:pt x="745" y="0"/>
                  <a:pt x="744" y="0"/>
                  <a:pt x="743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32"/>
          <p:cNvSpPr/>
          <p:nvPr/>
        </p:nvSpPr>
        <p:spPr>
          <a:xfrm>
            <a:off x="6337543" y="2160624"/>
            <a:ext cx="66855" cy="37662"/>
          </a:xfrm>
          <a:custGeom>
            <a:rect b="b" l="l" r="r" t="t"/>
            <a:pathLst>
              <a:path extrusionOk="0" h="249" w="442">
                <a:moveTo>
                  <a:pt x="23" y="1"/>
                </a:moveTo>
                <a:cubicBezTo>
                  <a:pt x="5" y="1"/>
                  <a:pt x="30" y="105"/>
                  <a:pt x="55" y="129"/>
                </a:cubicBezTo>
                <a:lnTo>
                  <a:pt x="55" y="129"/>
                </a:lnTo>
                <a:cubicBezTo>
                  <a:pt x="45" y="122"/>
                  <a:pt x="15" y="100"/>
                  <a:pt x="6" y="100"/>
                </a:cubicBezTo>
                <a:cubicBezTo>
                  <a:pt x="5" y="100"/>
                  <a:pt x="4" y="101"/>
                  <a:pt x="3" y="102"/>
                </a:cubicBezTo>
                <a:cubicBezTo>
                  <a:pt x="1" y="110"/>
                  <a:pt x="33" y="190"/>
                  <a:pt x="81" y="212"/>
                </a:cubicBezTo>
                <a:cubicBezTo>
                  <a:pt x="127" y="230"/>
                  <a:pt x="365" y="230"/>
                  <a:pt x="405" y="244"/>
                </a:cubicBezTo>
                <a:cubicBezTo>
                  <a:pt x="415" y="247"/>
                  <a:pt x="422" y="249"/>
                  <a:pt x="427" y="249"/>
                </a:cubicBezTo>
                <a:cubicBezTo>
                  <a:pt x="441" y="249"/>
                  <a:pt x="436" y="235"/>
                  <a:pt x="416" y="209"/>
                </a:cubicBezTo>
                <a:cubicBezTo>
                  <a:pt x="387" y="174"/>
                  <a:pt x="279" y="147"/>
                  <a:pt x="215" y="123"/>
                </a:cubicBezTo>
                <a:cubicBezTo>
                  <a:pt x="151" y="99"/>
                  <a:pt x="54" y="27"/>
                  <a:pt x="28" y="3"/>
                </a:cubicBezTo>
                <a:cubicBezTo>
                  <a:pt x="26" y="1"/>
                  <a:pt x="24" y="1"/>
                  <a:pt x="23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32"/>
          <p:cNvSpPr/>
          <p:nvPr/>
        </p:nvSpPr>
        <p:spPr>
          <a:xfrm>
            <a:off x="6303057" y="2180287"/>
            <a:ext cx="75628" cy="186044"/>
          </a:xfrm>
          <a:custGeom>
            <a:rect b="b" l="l" r="r" t="t"/>
            <a:pathLst>
              <a:path extrusionOk="0" h="1230" w="500">
                <a:moveTo>
                  <a:pt x="269" y="0"/>
                </a:moveTo>
                <a:cubicBezTo>
                  <a:pt x="261" y="0"/>
                  <a:pt x="252" y="5"/>
                  <a:pt x="248" y="15"/>
                </a:cubicBezTo>
                <a:cubicBezTo>
                  <a:pt x="164" y="245"/>
                  <a:pt x="231" y="470"/>
                  <a:pt x="315" y="690"/>
                </a:cubicBezTo>
                <a:cubicBezTo>
                  <a:pt x="339" y="749"/>
                  <a:pt x="360" y="805"/>
                  <a:pt x="379" y="864"/>
                </a:cubicBezTo>
                <a:cubicBezTo>
                  <a:pt x="403" y="937"/>
                  <a:pt x="446" y="1025"/>
                  <a:pt x="440" y="1103"/>
                </a:cubicBezTo>
                <a:cubicBezTo>
                  <a:pt x="435" y="1127"/>
                  <a:pt x="427" y="1151"/>
                  <a:pt x="403" y="1156"/>
                </a:cubicBezTo>
                <a:cubicBezTo>
                  <a:pt x="396" y="1159"/>
                  <a:pt x="388" y="1160"/>
                  <a:pt x="380" y="1160"/>
                </a:cubicBezTo>
                <a:cubicBezTo>
                  <a:pt x="331" y="1160"/>
                  <a:pt x="273" y="1121"/>
                  <a:pt x="234" y="1100"/>
                </a:cubicBezTo>
                <a:cubicBezTo>
                  <a:pt x="178" y="1065"/>
                  <a:pt x="122" y="1030"/>
                  <a:pt x="71" y="990"/>
                </a:cubicBezTo>
                <a:cubicBezTo>
                  <a:pt x="60" y="982"/>
                  <a:pt x="55" y="977"/>
                  <a:pt x="41" y="971"/>
                </a:cubicBezTo>
                <a:cubicBezTo>
                  <a:pt x="39" y="971"/>
                  <a:pt x="36" y="971"/>
                  <a:pt x="33" y="971"/>
                </a:cubicBezTo>
                <a:cubicBezTo>
                  <a:pt x="25" y="971"/>
                  <a:pt x="16" y="974"/>
                  <a:pt x="12" y="982"/>
                </a:cubicBezTo>
                <a:cubicBezTo>
                  <a:pt x="1" y="998"/>
                  <a:pt x="17" y="1017"/>
                  <a:pt x="30" y="1025"/>
                </a:cubicBezTo>
                <a:cubicBezTo>
                  <a:pt x="122" y="1105"/>
                  <a:pt x="221" y="1181"/>
                  <a:pt x="336" y="1218"/>
                </a:cubicBezTo>
                <a:cubicBezTo>
                  <a:pt x="356" y="1225"/>
                  <a:pt x="377" y="1229"/>
                  <a:pt x="399" y="1229"/>
                </a:cubicBezTo>
                <a:cubicBezTo>
                  <a:pt x="420" y="1229"/>
                  <a:pt x="440" y="1225"/>
                  <a:pt x="459" y="1213"/>
                </a:cubicBezTo>
                <a:cubicBezTo>
                  <a:pt x="489" y="1191"/>
                  <a:pt x="499" y="1146"/>
                  <a:pt x="499" y="1111"/>
                </a:cubicBezTo>
                <a:cubicBezTo>
                  <a:pt x="497" y="1089"/>
                  <a:pt x="494" y="1071"/>
                  <a:pt x="494" y="1047"/>
                </a:cubicBezTo>
                <a:cubicBezTo>
                  <a:pt x="475" y="899"/>
                  <a:pt x="406" y="754"/>
                  <a:pt x="355" y="620"/>
                </a:cubicBezTo>
                <a:cubicBezTo>
                  <a:pt x="298" y="468"/>
                  <a:pt x="245" y="301"/>
                  <a:pt x="266" y="135"/>
                </a:cubicBezTo>
                <a:cubicBezTo>
                  <a:pt x="269" y="98"/>
                  <a:pt x="280" y="60"/>
                  <a:pt x="288" y="25"/>
                </a:cubicBezTo>
                <a:cubicBezTo>
                  <a:pt x="292" y="10"/>
                  <a:pt x="281" y="0"/>
                  <a:pt x="269" y="0"/>
                </a:cubicBez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32"/>
          <p:cNvSpPr/>
          <p:nvPr/>
        </p:nvSpPr>
        <p:spPr>
          <a:xfrm>
            <a:off x="6317275" y="2343339"/>
            <a:ext cx="12705" cy="39629"/>
          </a:xfrm>
          <a:custGeom>
            <a:rect b="b" l="l" r="r" t="t"/>
            <a:pathLst>
              <a:path extrusionOk="0" h="262" w="84">
                <a:moveTo>
                  <a:pt x="62" y="1"/>
                </a:moveTo>
                <a:cubicBezTo>
                  <a:pt x="55" y="1"/>
                  <a:pt x="47" y="5"/>
                  <a:pt x="44" y="14"/>
                </a:cubicBezTo>
                <a:cubicBezTo>
                  <a:pt x="25" y="86"/>
                  <a:pt x="1" y="170"/>
                  <a:pt x="6" y="242"/>
                </a:cubicBezTo>
                <a:cubicBezTo>
                  <a:pt x="6" y="255"/>
                  <a:pt x="16" y="262"/>
                  <a:pt x="28" y="262"/>
                </a:cubicBezTo>
                <a:cubicBezTo>
                  <a:pt x="37" y="262"/>
                  <a:pt x="47" y="257"/>
                  <a:pt x="52" y="247"/>
                </a:cubicBezTo>
                <a:cubicBezTo>
                  <a:pt x="70" y="175"/>
                  <a:pt x="78" y="94"/>
                  <a:pt x="84" y="25"/>
                </a:cubicBezTo>
                <a:cubicBezTo>
                  <a:pt x="84" y="9"/>
                  <a:pt x="73" y="1"/>
                  <a:pt x="62" y="1"/>
                </a:cubicBez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32"/>
          <p:cNvSpPr/>
          <p:nvPr/>
        </p:nvSpPr>
        <p:spPr>
          <a:xfrm>
            <a:off x="6225313" y="2373892"/>
            <a:ext cx="132348" cy="24503"/>
          </a:xfrm>
          <a:custGeom>
            <a:rect b="b" l="l" r="r" t="t"/>
            <a:pathLst>
              <a:path extrusionOk="0" h="162" w="875">
                <a:moveTo>
                  <a:pt x="619" y="0"/>
                </a:moveTo>
                <a:cubicBezTo>
                  <a:pt x="561" y="0"/>
                  <a:pt x="503" y="6"/>
                  <a:pt x="451" y="10"/>
                </a:cubicBezTo>
                <a:cubicBezTo>
                  <a:pt x="303" y="21"/>
                  <a:pt x="145" y="40"/>
                  <a:pt x="19" y="126"/>
                </a:cubicBezTo>
                <a:cubicBezTo>
                  <a:pt x="0" y="137"/>
                  <a:pt x="13" y="162"/>
                  <a:pt x="29" y="162"/>
                </a:cubicBezTo>
                <a:cubicBezTo>
                  <a:pt x="31" y="162"/>
                  <a:pt x="33" y="161"/>
                  <a:pt x="35" y="161"/>
                </a:cubicBezTo>
                <a:cubicBezTo>
                  <a:pt x="199" y="120"/>
                  <a:pt x="385" y="79"/>
                  <a:pt x="564" y="79"/>
                </a:cubicBezTo>
                <a:cubicBezTo>
                  <a:pt x="657" y="79"/>
                  <a:pt x="748" y="90"/>
                  <a:pt x="834" y="118"/>
                </a:cubicBezTo>
                <a:cubicBezTo>
                  <a:pt x="836" y="118"/>
                  <a:pt x="839" y="119"/>
                  <a:pt x="841" y="119"/>
                </a:cubicBezTo>
                <a:cubicBezTo>
                  <a:pt x="863" y="119"/>
                  <a:pt x="875" y="84"/>
                  <a:pt x="855" y="67"/>
                </a:cubicBezTo>
                <a:cubicBezTo>
                  <a:pt x="791" y="14"/>
                  <a:pt x="705" y="0"/>
                  <a:pt x="619" y="0"/>
                </a:cubicBez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32"/>
          <p:cNvSpPr/>
          <p:nvPr/>
        </p:nvSpPr>
        <p:spPr>
          <a:xfrm>
            <a:off x="6169349" y="2317626"/>
            <a:ext cx="83644" cy="107089"/>
          </a:xfrm>
          <a:custGeom>
            <a:rect b="b" l="l" r="r" t="t"/>
            <a:pathLst>
              <a:path extrusionOk="0" h="708" w="553">
                <a:moveTo>
                  <a:pt x="533" y="1"/>
                </a:moveTo>
                <a:cubicBezTo>
                  <a:pt x="530" y="1"/>
                  <a:pt x="526" y="2"/>
                  <a:pt x="523" y="5"/>
                </a:cubicBezTo>
                <a:cubicBezTo>
                  <a:pt x="392" y="101"/>
                  <a:pt x="285" y="219"/>
                  <a:pt x="180" y="342"/>
                </a:cubicBezTo>
                <a:cubicBezTo>
                  <a:pt x="108" y="433"/>
                  <a:pt x="1" y="554"/>
                  <a:pt x="3" y="677"/>
                </a:cubicBezTo>
                <a:cubicBezTo>
                  <a:pt x="5" y="698"/>
                  <a:pt x="20" y="708"/>
                  <a:pt x="36" y="708"/>
                </a:cubicBezTo>
                <a:cubicBezTo>
                  <a:pt x="52" y="708"/>
                  <a:pt x="68" y="698"/>
                  <a:pt x="70" y="680"/>
                </a:cubicBezTo>
                <a:cubicBezTo>
                  <a:pt x="94" y="551"/>
                  <a:pt x="188" y="444"/>
                  <a:pt x="271" y="345"/>
                </a:cubicBezTo>
                <a:cubicBezTo>
                  <a:pt x="362" y="238"/>
                  <a:pt x="456" y="141"/>
                  <a:pt x="542" y="31"/>
                </a:cubicBezTo>
                <a:cubicBezTo>
                  <a:pt x="553" y="19"/>
                  <a:pt x="545" y="1"/>
                  <a:pt x="533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32"/>
          <p:cNvSpPr/>
          <p:nvPr/>
        </p:nvSpPr>
        <p:spPr>
          <a:xfrm>
            <a:off x="6222591" y="2198892"/>
            <a:ext cx="95442" cy="31310"/>
          </a:xfrm>
          <a:custGeom>
            <a:rect b="b" l="l" r="r" t="t"/>
            <a:pathLst>
              <a:path extrusionOk="0" h="207" w="631">
                <a:moveTo>
                  <a:pt x="336" y="1"/>
                </a:moveTo>
                <a:cubicBezTo>
                  <a:pt x="306" y="1"/>
                  <a:pt x="277" y="3"/>
                  <a:pt x="249" y="10"/>
                </a:cubicBezTo>
                <a:cubicBezTo>
                  <a:pt x="144" y="31"/>
                  <a:pt x="75" y="90"/>
                  <a:pt x="10" y="173"/>
                </a:cubicBezTo>
                <a:cubicBezTo>
                  <a:pt x="0" y="187"/>
                  <a:pt x="13" y="206"/>
                  <a:pt x="27" y="206"/>
                </a:cubicBezTo>
                <a:cubicBezTo>
                  <a:pt x="31" y="206"/>
                  <a:pt x="36" y="204"/>
                  <a:pt x="40" y="200"/>
                </a:cubicBezTo>
                <a:cubicBezTo>
                  <a:pt x="120" y="103"/>
                  <a:pt x="229" y="64"/>
                  <a:pt x="345" y="64"/>
                </a:cubicBezTo>
                <a:cubicBezTo>
                  <a:pt x="384" y="64"/>
                  <a:pt x="424" y="69"/>
                  <a:pt x="463" y="77"/>
                </a:cubicBezTo>
                <a:cubicBezTo>
                  <a:pt x="492" y="81"/>
                  <a:pt x="523" y="90"/>
                  <a:pt x="552" y="90"/>
                </a:cubicBezTo>
                <a:cubicBezTo>
                  <a:pt x="579" y="90"/>
                  <a:pt x="603" y="81"/>
                  <a:pt x="619" y="52"/>
                </a:cubicBezTo>
                <a:cubicBezTo>
                  <a:pt x="630" y="41"/>
                  <a:pt x="620" y="30"/>
                  <a:pt x="609" y="30"/>
                </a:cubicBezTo>
                <a:cubicBezTo>
                  <a:pt x="607" y="30"/>
                  <a:pt x="605" y="30"/>
                  <a:pt x="603" y="31"/>
                </a:cubicBezTo>
                <a:cubicBezTo>
                  <a:pt x="592" y="37"/>
                  <a:pt x="579" y="39"/>
                  <a:pt x="564" y="39"/>
                </a:cubicBezTo>
                <a:cubicBezTo>
                  <a:pt x="511" y="39"/>
                  <a:pt x="441" y="8"/>
                  <a:pt x="399" y="4"/>
                </a:cubicBezTo>
                <a:cubicBezTo>
                  <a:pt x="378" y="2"/>
                  <a:pt x="357" y="1"/>
                  <a:pt x="336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32"/>
          <p:cNvSpPr/>
          <p:nvPr/>
        </p:nvSpPr>
        <p:spPr>
          <a:xfrm>
            <a:off x="6341325" y="2204639"/>
            <a:ext cx="52183" cy="20268"/>
          </a:xfrm>
          <a:custGeom>
            <a:rect b="b" l="l" r="r" t="t"/>
            <a:pathLst>
              <a:path extrusionOk="0" h="134" w="345">
                <a:moveTo>
                  <a:pt x="24" y="1"/>
                </a:moveTo>
                <a:cubicBezTo>
                  <a:pt x="0" y="1"/>
                  <a:pt x="3" y="41"/>
                  <a:pt x="29" y="41"/>
                </a:cubicBezTo>
                <a:cubicBezTo>
                  <a:pt x="32" y="41"/>
                  <a:pt x="34" y="41"/>
                  <a:pt x="36" y="41"/>
                </a:cubicBezTo>
                <a:cubicBezTo>
                  <a:pt x="136" y="41"/>
                  <a:pt x="241" y="96"/>
                  <a:pt x="332" y="132"/>
                </a:cubicBezTo>
                <a:cubicBezTo>
                  <a:pt x="334" y="133"/>
                  <a:pt x="335" y="134"/>
                  <a:pt x="336" y="134"/>
                </a:cubicBezTo>
                <a:cubicBezTo>
                  <a:pt x="342" y="134"/>
                  <a:pt x="345" y="124"/>
                  <a:pt x="340" y="119"/>
                </a:cubicBezTo>
                <a:cubicBezTo>
                  <a:pt x="257" y="20"/>
                  <a:pt x="147" y="12"/>
                  <a:pt x="27" y="1"/>
                </a:cubicBezTo>
                <a:cubicBezTo>
                  <a:pt x="26" y="1"/>
                  <a:pt x="25" y="1"/>
                  <a:pt x="24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32"/>
          <p:cNvSpPr/>
          <p:nvPr/>
        </p:nvSpPr>
        <p:spPr>
          <a:xfrm>
            <a:off x="6340871" y="2207059"/>
            <a:ext cx="47192" cy="35999"/>
          </a:xfrm>
          <a:custGeom>
            <a:rect b="b" l="l" r="r" t="t"/>
            <a:pathLst>
              <a:path extrusionOk="0" h="238" w="312">
                <a:moveTo>
                  <a:pt x="22" y="0"/>
                </a:moveTo>
                <a:cubicBezTo>
                  <a:pt x="11" y="0"/>
                  <a:pt x="1" y="7"/>
                  <a:pt x="6" y="25"/>
                </a:cubicBezTo>
                <a:cubicBezTo>
                  <a:pt x="14" y="60"/>
                  <a:pt x="8" y="95"/>
                  <a:pt x="24" y="132"/>
                </a:cubicBezTo>
                <a:cubicBezTo>
                  <a:pt x="38" y="159"/>
                  <a:pt x="62" y="186"/>
                  <a:pt x="89" y="202"/>
                </a:cubicBezTo>
                <a:cubicBezTo>
                  <a:pt x="122" y="224"/>
                  <a:pt x="168" y="238"/>
                  <a:pt x="213" y="238"/>
                </a:cubicBezTo>
                <a:cubicBezTo>
                  <a:pt x="245" y="238"/>
                  <a:pt x="276" y="231"/>
                  <a:pt x="300" y="216"/>
                </a:cubicBezTo>
                <a:cubicBezTo>
                  <a:pt x="311" y="213"/>
                  <a:pt x="306" y="205"/>
                  <a:pt x="300" y="205"/>
                </a:cubicBezTo>
                <a:cubicBezTo>
                  <a:pt x="241" y="199"/>
                  <a:pt x="169" y="197"/>
                  <a:pt x="115" y="165"/>
                </a:cubicBezTo>
                <a:cubicBezTo>
                  <a:pt x="75" y="146"/>
                  <a:pt x="19" y="74"/>
                  <a:pt x="40" y="28"/>
                </a:cubicBezTo>
                <a:cubicBezTo>
                  <a:pt x="51" y="12"/>
                  <a:pt x="36" y="0"/>
                  <a:pt x="22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32"/>
          <p:cNvSpPr/>
          <p:nvPr/>
        </p:nvSpPr>
        <p:spPr>
          <a:xfrm>
            <a:off x="6350249" y="2247595"/>
            <a:ext cx="50217" cy="19814"/>
          </a:xfrm>
          <a:custGeom>
            <a:rect b="b" l="l" r="r" t="t"/>
            <a:pathLst>
              <a:path extrusionOk="0" h="131" w="332">
                <a:moveTo>
                  <a:pt x="31" y="1"/>
                </a:moveTo>
                <a:cubicBezTo>
                  <a:pt x="14" y="1"/>
                  <a:pt x="1" y="18"/>
                  <a:pt x="13" y="31"/>
                </a:cubicBezTo>
                <a:cubicBezTo>
                  <a:pt x="59" y="87"/>
                  <a:pt x="134" y="131"/>
                  <a:pt x="206" y="131"/>
                </a:cubicBezTo>
                <a:cubicBezTo>
                  <a:pt x="241" y="131"/>
                  <a:pt x="275" y="121"/>
                  <a:pt x="305" y="98"/>
                </a:cubicBezTo>
                <a:cubicBezTo>
                  <a:pt x="331" y="81"/>
                  <a:pt x="314" y="38"/>
                  <a:pt x="288" y="38"/>
                </a:cubicBezTo>
                <a:cubicBezTo>
                  <a:pt x="284" y="38"/>
                  <a:pt x="280" y="39"/>
                  <a:pt x="276" y="41"/>
                </a:cubicBezTo>
                <a:cubicBezTo>
                  <a:pt x="254" y="51"/>
                  <a:pt x="233" y="55"/>
                  <a:pt x="213" y="55"/>
                </a:cubicBezTo>
                <a:cubicBezTo>
                  <a:pt x="152" y="55"/>
                  <a:pt x="97" y="19"/>
                  <a:pt x="35" y="1"/>
                </a:cubicBezTo>
                <a:cubicBezTo>
                  <a:pt x="33" y="1"/>
                  <a:pt x="32" y="1"/>
                  <a:pt x="31" y="1"/>
                </a:cubicBez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32"/>
          <p:cNvSpPr/>
          <p:nvPr/>
        </p:nvSpPr>
        <p:spPr>
          <a:xfrm>
            <a:off x="5933394" y="1966112"/>
            <a:ext cx="474941" cy="381768"/>
          </a:xfrm>
          <a:custGeom>
            <a:rect b="b" l="l" r="r" t="t"/>
            <a:pathLst>
              <a:path extrusionOk="0" h="2524" w="3140">
                <a:moveTo>
                  <a:pt x="1585" y="1"/>
                </a:moveTo>
                <a:cubicBezTo>
                  <a:pt x="1482" y="1"/>
                  <a:pt x="1380" y="10"/>
                  <a:pt x="1279" y="32"/>
                </a:cubicBezTo>
                <a:cubicBezTo>
                  <a:pt x="480" y="211"/>
                  <a:pt x="1" y="854"/>
                  <a:pt x="121" y="1658"/>
                </a:cubicBezTo>
                <a:cubicBezTo>
                  <a:pt x="135" y="1766"/>
                  <a:pt x="161" y="1870"/>
                  <a:pt x="188" y="1967"/>
                </a:cubicBezTo>
                <a:cubicBezTo>
                  <a:pt x="247" y="2165"/>
                  <a:pt x="427" y="2433"/>
                  <a:pt x="537" y="2511"/>
                </a:cubicBezTo>
                <a:cubicBezTo>
                  <a:pt x="550" y="2520"/>
                  <a:pt x="560" y="2524"/>
                  <a:pt x="569" y="2524"/>
                </a:cubicBezTo>
                <a:cubicBezTo>
                  <a:pt x="584" y="2524"/>
                  <a:pt x="594" y="2512"/>
                  <a:pt x="604" y="2492"/>
                </a:cubicBezTo>
                <a:cubicBezTo>
                  <a:pt x="652" y="2396"/>
                  <a:pt x="711" y="2176"/>
                  <a:pt x="770" y="1964"/>
                </a:cubicBezTo>
                <a:cubicBezTo>
                  <a:pt x="837" y="1704"/>
                  <a:pt x="893" y="1457"/>
                  <a:pt x="893" y="1457"/>
                </a:cubicBezTo>
                <a:cubicBezTo>
                  <a:pt x="893" y="1457"/>
                  <a:pt x="1022" y="1860"/>
                  <a:pt x="1075" y="1897"/>
                </a:cubicBezTo>
                <a:cubicBezTo>
                  <a:pt x="1078" y="1898"/>
                  <a:pt x="1080" y="1899"/>
                  <a:pt x="1082" y="1899"/>
                </a:cubicBezTo>
                <a:cubicBezTo>
                  <a:pt x="1131" y="1899"/>
                  <a:pt x="1156" y="1516"/>
                  <a:pt x="1156" y="1516"/>
                </a:cubicBezTo>
                <a:cubicBezTo>
                  <a:pt x="1156" y="1516"/>
                  <a:pt x="1177" y="1795"/>
                  <a:pt x="1231" y="1833"/>
                </a:cubicBezTo>
                <a:cubicBezTo>
                  <a:pt x="1233" y="1834"/>
                  <a:pt x="1234" y="1834"/>
                  <a:pt x="1236" y="1834"/>
                </a:cubicBezTo>
                <a:cubicBezTo>
                  <a:pt x="1287" y="1834"/>
                  <a:pt x="1319" y="1297"/>
                  <a:pt x="1319" y="1297"/>
                </a:cubicBezTo>
                <a:cubicBezTo>
                  <a:pt x="1319" y="1297"/>
                  <a:pt x="1392" y="1594"/>
                  <a:pt x="1461" y="1602"/>
                </a:cubicBezTo>
                <a:cubicBezTo>
                  <a:pt x="1462" y="1602"/>
                  <a:pt x="1463" y="1602"/>
                  <a:pt x="1464" y="1602"/>
                </a:cubicBezTo>
                <a:cubicBezTo>
                  <a:pt x="1534" y="1602"/>
                  <a:pt x="1553" y="1376"/>
                  <a:pt x="1577" y="1072"/>
                </a:cubicBezTo>
                <a:cubicBezTo>
                  <a:pt x="1709" y="1083"/>
                  <a:pt x="1828" y="1088"/>
                  <a:pt x="1934" y="1088"/>
                </a:cubicBezTo>
                <a:cubicBezTo>
                  <a:pt x="2306" y="1088"/>
                  <a:pt x="2508" y="1030"/>
                  <a:pt x="2523" y="1026"/>
                </a:cubicBezTo>
                <a:lnTo>
                  <a:pt x="2523" y="1026"/>
                </a:lnTo>
                <a:cubicBezTo>
                  <a:pt x="2504" y="1031"/>
                  <a:pt x="2222" y="1176"/>
                  <a:pt x="2376" y="1176"/>
                </a:cubicBezTo>
                <a:cubicBezTo>
                  <a:pt x="2378" y="1176"/>
                  <a:pt x="2379" y="1176"/>
                  <a:pt x="2381" y="1176"/>
                </a:cubicBezTo>
                <a:cubicBezTo>
                  <a:pt x="2592" y="1155"/>
                  <a:pt x="2925" y="994"/>
                  <a:pt x="2981" y="940"/>
                </a:cubicBezTo>
                <a:cubicBezTo>
                  <a:pt x="3139" y="798"/>
                  <a:pt x="3053" y="439"/>
                  <a:pt x="2909" y="318"/>
                </a:cubicBezTo>
                <a:cubicBezTo>
                  <a:pt x="2807" y="230"/>
                  <a:pt x="2667" y="187"/>
                  <a:pt x="2539" y="150"/>
                </a:cubicBezTo>
                <a:cubicBezTo>
                  <a:pt x="2343" y="96"/>
                  <a:pt x="2150" y="56"/>
                  <a:pt x="1949" y="29"/>
                </a:cubicBezTo>
                <a:cubicBezTo>
                  <a:pt x="1829" y="13"/>
                  <a:pt x="1706" y="1"/>
                  <a:pt x="1585" y="1"/>
                </a:cubicBez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32"/>
          <p:cNvSpPr/>
          <p:nvPr/>
        </p:nvSpPr>
        <p:spPr>
          <a:xfrm>
            <a:off x="5951696" y="2216437"/>
            <a:ext cx="98164" cy="131138"/>
          </a:xfrm>
          <a:custGeom>
            <a:rect b="b" l="l" r="r" t="t"/>
            <a:pathLst>
              <a:path extrusionOk="0" h="867" w="649">
                <a:moveTo>
                  <a:pt x="0" y="1"/>
                </a:moveTo>
                <a:cubicBezTo>
                  <a:pt x="16" y="108"/>
                  <a:pt x="40" y="210"/>
                  <a:pt x="67" y="309"/>
                </a:cubicBezTo>
                <a:cubicBezTo>
                  <a:pt x="126" y="505"/>
                  <a:pt x="306" y="773"/>
                  <a:pt x="418" y="853"/>
                </a:cubicBezTo>
                <a:cubicBezTo>
                  <a:pt x="430" y="862"/>
                  <a:pt x="440" y="866"/>
                  <a:pt x="449" y="866"/>
                </a:cubicBezTo>
                <a:cubicBezTo>
                  <a:pt x="463" y="866"/>
                  <a:pt x="474" y="854"/>
                  <a:pt x="485" y="834"/>
                </a:cubicBezTo>
                <a:cubicBezTo>
                  <a:pt x="531" y="738"/>
                  <a:pt x="593" y="518"/>
                  <a:pt x="649" y="304"/>
                </a:cubicBezTo>
                <a:lnTo>
                  <a:pt x="560" y="178"/>
                </a:lnTo>
                <a:lnTo>
                  <a:pt x="384" y="84"/>
                </a:lnTo>
                <a:lnTo>
                  <a:pt x="384" y="84"/>
                </a:lnTo>
                <a:cubicBezTo>
                  <a:pt x="384" y="84"/>
                  <a:pt x="402" y="247"/>
                  <a:pt x="381" y="328"/>
                </a:cubicBezTo>
                <a:cubicBezTo>
                  <a:pt x="378" y="337"/>
                  <a:pt x="373" y="342"/>
                  <a:pt x="367" y="342"/>
                </a:cubicBezTo>
                <a:cubicBezTo>
                  <a:pt x="322" y="342"/>
                  <a:pt x="208" y="132"/>
                  <a:pt x="196" y="113"/>
                </a:cubicBezTo>
                <a:lnTo>
                  <a:pt x="196" y="113"/>
                </a:lnTo>
                <a:cubicBezTo>
                  <a:pt x="199" y="129"/>
                  <a:pt x="252" y="325"/>
                  <a:pt x="188" y="371"/>
                </a:cubicBezTo>
                <a:cubicBezTo>
                  <a:pt x="185" y="373"/>
                  <a:pt x="181" y="374"/>
                  <a:pt x="178" y="374"/>
                </a:cubicBezTo>
                <a:cubicBezTo>
                  <a:pt x="128" y="374"/>
                  <a:pt x="45" y="143"/>
                  <a:pt x="0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32"/>
          <p:cNvSpPr/>
          <p:nvPr/>
        </p:nvSpPr>
        <p:spPr>
          <a:xfrm>
            <a:off x="6005996" y="2165011"/>
            <a:ext cx="84400" cy="123575"/>
          </a:xfrm>
          <a:custGeom>
            <a:rect b="b" l="l" r="r" t="t"/>
            <a:pathLst>
              <a:path extrusionOk="0" h="817" w="558">
                <a:moveTo>
                  <a:pt x="201" y="0"/>
                </a:moveTo>
                <a:cubicBezTo>
                  <a:pt x="35" y="0"/>
                  <a:pt x="0" y="255"/>
                  <a:pt x="11" y="346"/>
                </a:cubicBezTo>
                <a:cubicBezTo>
                  <a:pt x="22" y="435"/>
                  <a:pt x="78" y="582"/>
                  <a:pt x="151" y="670"/>
                </a:cubicBezTo>
                <a:cubicBezTo>
                  <a:pt x="218" y="755"/>
                  <a:pt x="338" y="816"/>
                  <a:pt x="363" y="816"/>
                </a:cubicBezTo>
                <a:cubicBezTo>
                  <a:pt x="365" y="816"/>
                  <a:pt x="367" y="816"/>
                  <a:pt x="368" y="815"/>
                </a:cubicBezTo>
                <a:cubicBezTo>
                  <a:pt x="373" y="804"/>
                  <a:pt x="558" y="601"/>
                  <a:pt x="461" y="199"/>
                </a:cubicBezTo>
                <a:cubicBezTo>
                  <a:pt x="461" y="199"/>
                  <a:pt x="368" y="0"/>
                  <a:pt x="201" y="0"/>
                </a:cubicBez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32"/>
          <p:cNvSpPr/>
          <p:nvPr/>
        </p:nvSpPr>
        <p:spPr>
          <a:xfrm>
            <a:off x="6016281" y="2178321"/>
            <a:ext cx="58384" cy="69577"/>
          </a:xfrm>
          <a:custGeom>
            <a:rect b="b" l="l" r="r" t="t"/>
            <a:pathLst>
              <a:path extrusionOk="0" h="460" w="386">
                <a:moveTo>
                  <a:pt x="150" y="1"/>
                </a:moveTo>
                <a:cubicBezTo>
                  <a:pt x="89" y="1"/>
                  <a:pt x="1" y="147"/>
                  <a:pt x="45" y="191"/>
                </a:cubicBezTo>
                <a:cubicBezTo>
                  <a:pt x="50" y="197"/>
                  <a:pt x="56" y="200"/>
                  <a:pt x="61" y="200"/>
                </a:cubicBezTo>
                <a:cubicBezTo>
                  <a:pt x="97" y="200"/>
                  <a:pt x="131" y="87"/>
                  <a:pt x="166" y="87"/>
                </a:cubicBezTo>
                <a:cubicBezTo>
                  <a:pt x="171" y="87"/>
                  <a:pt x="175" y="89"/>
                  <a:pt x="179" y="92"/>
                </a:cubicBezTo>
                <a:cubicBezTo>
                  <a:pt x="222" y="127"/>
                  <a:pt x="294" y="454"/>
                  <a:pt x="348" y="459"/>
                </a:cubicBezTo>
                <a:cubicBezTo>
                  <a:pt x="385" y="207"/>
                  <a:pt x="214" y="6"/>
                  <a:pt x="155" y="1"/>
                </a:cubicBezTo>
                <a:cubicBezTo>
                  <a:pt x="153" y="1"/>
                  <a:pt x="152" y="1"/>
                  <a:pt x="150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32"/>
          <p:cNvSpPr/>
          <p:nvPr/>
        </p:nvSpPr>
        <p:spPr>
          <a:xfrm>
            <a:off x="6029440" y="2206303"/>
            <a:ext cx="32217" cy="59746"/>
          </a:xfrm>
          <a:custGeom>
            <a:rect b="b" l="l" r="r" t="t"/>
            <a:pathLst>
              <a:path extrusionOk="0" h="395" w="213">
                <a:moveTo>
                  <a:pt x="151" y="1"/>
                </a:moveTo>
                <a:cubicBezTo>
                  <a:pt x="151" y="1"/>
                  <a:pt x="68" y="20"/>
                  <a:pt x="33" y="116"/>
                </a:cubicBezTo>
                <a:cubicBezTo>
                  <a:pt x="1" y="215"/>
                  <a:pt x="73" y="384"/>
                  <a:pt x="162" y="395"/>
                </a:cubicBezTo>
                <a:cubicBezTo>
                  <a:pt x="188" y="376"/>
                  <a:pt x="95" y="261"/>
                  <a:pt x="127" y="180"/>
                </a:cubicBezTo>
                <a:cubicBezTo>
                  <a:pt x="150" y="128"/>
                  <a:pt x="179" y="119"/>
                  <a:pt x="197" y="119"/>
                </a:cubicBezTo>
                <a:cubicBezTo>
                  <a:pt x="206" y="119"/>
                  <a:pt x="213" y="121"/>
                  <a:pt x="213" y="121"/>
                </a:cubicBezTo>
                <a:lnTo>
                  <a:pt x="151" y="1"/>
                </a:ln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32"/>
          <p:cNvSpPr/>
          <p:nvPr/>
        </p:nvSpPr>
        <p:spPr>
          <a:xfrm>
            <a:off x="6076177" y="2291459"/>
            <a:ext cx="109509" cy="225219"/>
          </a:xfrm>
          <a:custGeom>
            <a:rect b="b" l="l" r="r" t="t"/>
            <a:pathLst>
              <a:path extrusionOk="0" h="1489" w="724">
                <a:moveTo>
                  <a:pt x="100" y="1"/>
                </a:moveTo>
                <a:cubicBezTo>
                  <a:pt x="100" y="1"/>
                  <a:pt x="99" y="1"/>
                  <a:pt x="99" y="1"/>
                </a:cubicBezTo>
                <a:cubicBezTo>
                  <a:pt x="11" y="9"/>
                  <a:pt x="0" y="1027"/>
                  <a:pt x="164" y="1212"/>
                </a:cubicBezTo>
                <a:cubicBezTo>
                  <a:pt x="271" y="1333"/>
                  <a:pt x="472" y="1434"/>
                  <a:pt x="600" y="1488"/>
                </a:cubicBezTo>
                <a:cubicBezTo>
                  <a:pt x="635" y="1389"/>
                  <a:pt x="697" y="1242"/>
                  <a:pt x="724" y="1201"/>
                </a:cubicBezTo>
                <a:cubicBezTo>
                  <a:pt x="724" y="1201"/>
                  <a:pt x="474" y="1116"/>
                  <a:pt x="351" y="915"/>
                </a:cubicBezTo>
                <a:cubicBezTo>
                  <a:pt x="234" y="712"/>
                  <a:pt x="137" y="1"/>
                  <a:pt x="100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32"/>
          <p:cNvSpPr/>
          <p:nvPr/>
        </p:nvSpPr>
        <p:spPr>
          <a:xfrm>
            <a:off x="6046531" y="2418360"/>
            <a:ext cx="130684" cy="123273"/>
          </a:xfrm>
          <a:custGeom>
            <a:rect b="b" l="l" r="r" t="t"/>
            <a:pathLst>
              <a:path extrusionOk="0" h="815" w="864">
                <a:moveTo>
                  <a:pt x="322" y="1"/>
                </a:moveTo>
                <a:cubicBezTo>
                  <a:pt x="322" y="1"/>
                  <a:pt x="0" y="553"/>
                  <a:pt x="25" y="571"/>
                </a:cubicBezTo>
                <a:cubicBezTo>
                  <a:pt x="169" y="671"/>
                  <a:pt x="558" y="805"/>
                  <a:pt x="644" y="813"/>
                </a:cubicBezTo>
                <a:cubicBezTo>
                  <a:pt x="673" y="814"/>
                  <a:pt x="695" y="815"/>
                  <a:pt x="711" y="815"/>
                </a:cubicBezTo>
                <a:cubicBezTo>
                  <a:pt x="744" y="815"/>
                  <a:pt x="754" y="813"/>
                  <a:pt x="754" y="813"/>
                </a:cubicBezTo>
                <a:lnTo>
                  <a:pt x="764" y="735"/>
                </a:lnTo>
                <a:cubicBezTo>
                  <a:pt x="764" y="735"/>
                  <a:pt x="778" y="697"/>
                  <a:pt x="799" y="649"/>
                </a:cubicBezTo>
                <a:cubicBezTo>
                  <a:pt x="815" y="601"/>
                  <a:pt x="839" y="542"/>
                  <a:pt x="863" y="488"/>
                </a:cubicBezTo>
                <a:lnTo>
                  <a:pt x="494" y="124"/>
                </a:lnTo>
                <a:lnTo>
                  <a:pt x="322" y="1"/>
                </a:ln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32"/>
          <p:cNvSpPr/>
          <p:nvPr/>
        </p:nvSpPr>
        <p:spPr>
          <a:xfrm>
            <a:off x="6261916" y="2408529"/>
            <a:ext cx="69880" cy="22234"/>
          </a:xfrm>
          <a:custGeom>
            <a:rect b="b" l="l" r="r" t="t"/>
            <a:pathLst>
              <a:path extrusionOk="0" h="147" w="462">
                <a:moveTo>
                  <a:pt x="291" y="0"/>
                </a:moveTo>
                <a:cubicBezTo>
                  <a:pt x="177" y="0"/>
                  <a:pt x="42" y="30"/>
                  <a:pt x="18" y="87"/>
                </a:cubicBezTo>
                <a:cubicBezTo>
                  <a:pt x="0" y="129"/>
                  <a:pt x="76" y="147"/>
                  <a:pt x="169" y="147"/>
                </a:cubicBezTo>
                <a:cubicBezTo>
                  <a:pt x="297" y="147"/>
                  <a:pt x="459" y="113"/>
                  <a:pt x="461" y="60"/>
                </a:cubicBezTo>
                <a:cubicBezTo>
                  <a:pt x="462" y="20"/>
                  <a:pt x="383" y="0"/>
                  <a:pt x="291" y="0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32"/>
          <p:cNvSpPr/>
          <p:nvPr/>
        </p:nvSpPr>
        <p:spPr>
          <a:xfrm>
            <a:off x="5989358" y="2019505"/>
            <a:ext cx="370272" cy="114803"/>
          </a:xfrm>
          <a:custGeom>
            <a:rect b="b" l="l" r="r" t="t"/>
            <a:pathLst>
              <a:path extrusionOk="0" h="759" w="2448">
                <a:moveTo>
                  <a:pt x="1172" y="0"/>
                </a:moveTo>
                <a:cubicBezTo>
                  <a:pt x="914" y="0"/>
                  <a:pt x="519" y="3"/>
                  <a:pt x="271" y="193"/>
                </a:cubicBezTo>
                <a:cubicBezTo>
                  <a:pt x="27" y="384"/>
                  <a:pt x="1" y="595"/>
                  <a:pt x="25" y="694"/>
                </a:cubicBezTo>
                <a:cubicBezTo>
                  <a:pt x="36" y="740"/>
                  <a:pt x="75" y="759"/>
                  <a:pt x="130" y="759"/>
                </a:cubicBezTo>
                <a:cubicBezTo>
                  <a:pt x="377" y="759"/>
                  <a:pt x="963" y="378"/>
                  <a:pt x="963" y="378"/>
                </a:cubicBezTo>
                <a:lnTo>
                  <a:pt x="963" y="378"/>
                </a:lnTo>
                <a:cubicBezTo>
                  <a:pt x="963" y="378"/>
                  <a:pt x="818" y="544"/>
                  <a:pt x="842" y="593"/>
                </a:cubicBezTo>
                <a:cubicBezTo>
                  <a:pt x="844" y="597"/>
                  <a:pt x="850" y="599"/>
                  <a:pt x="859" y="599"/>
                </a:cubicBezTo>
                <a:cubicBezTo>
                  <a:pt x="923" y="599"/>
                  <a:pt x="1145" y="490"/>
                  <a:pt x="1241" y="442"/>
                </a:cubicBezTo>
                <a:lnTo>
                  <a:pt x="1241" y="442"/>
                </a:lnTo>
                <a:cubicBezTo>
                  <a:pt x="1198" y="466"/>
                  <a:pt x="1134" y="509"/>
                  <a:pt x="1102" y="560"/>
                </a:cubicBezTo>
                <a:cubicBezTo>
                  <a:pt x="1079" y="601"/>
                  <a:pt x="1154" y="613"/>
                  <a:pt x="1270" y="613"/>
                </a:cubicBezTo>
                <a:cubicBezTo>
                  <a:pt x="1401" y="613"/>
                  <a:pt x="1586" y="597"/>
                  <a:pt x="1745" y="587"/>
                </a:cubicBezTo>
                <a:cubicBezTo>
                  <a:pt x="2045" y="568"/>
                  <a:pt x="2447" y="341"/>
                  <a:pt x="2359" y="215"/>
                </a:cubicBezTo>
                <a:cubicBezTo>
                  <a:pt x="2273" y="91"/>
                  <a:pt x="1450" y="0"/>
                  <a:pt x="1193" y="0"/>
                </a:cubicBezTo>
                <a:cubicBezTo>
                  <a:pt x="1186" y="0"/>
                  <a:pt x="1179" y="0"/>
                  <a:pt x="1172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32"/>
          <p:cNvSpPr/>
          <p:nvPr/>
        </p:nvSpPr>
        <p:spPr>
          <a:xfrm>
            <a:off x="6354181" y="2217647"/>
            <a:ext cx="40234" cy="24201"/>
          </a:xfrm>
          <a:custGeom>
            <a:rect b="b" l="l" r="r" t="t"/>
            <a:pathLst>
              <a:path extrusionOk="0" h="160" w="266">
                <a:moveTo>
                  <a:pt x="204" y="1"/>
                </a:moveTo>
                <a:cubicBezTo>
                  <a:pt x="164" y="1"/>
                  <a:pt x="1" y="87"/>
                  <a:pt x="54" y="135"/>
                </a:cubicBezTo>
                <a:cubicBezTo>
                  <a:pt x="71" y="150"/>
                  <a:pt x="109" y="159"/>
                  <a:pt x="145" y="159"/>
                </a:cubicBezTo>
                <a:cubicBezTo>
                  <a:pt x="171" y="159"/>
                  <a:pt x="196" y="154"/>
                  <a:pt x="210" y="143"/>
                </a:cubicBezTo>
                <a:lnTo>
                  <a:pt x="215" y="135"/>
                </a:lnTo>
                <a:cubicBezTo>
                  <a:pt x="266" y="87"/>
                  <a:pt x="258" y="25"/>
                  <a:pt x="218" y="6"/>
                </a:cubicBezTo>
                <a:cubicBezTo>
                  <a:pt x="215" y="6"/>
                  <a:pt x="215" y="1"/>
                  <a:pt x="210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32"/>
          <p:cNvSpPr/>
          <p:nvPr/>
        </p:nvSpPr>
        <p:spPr>
          <a:xfrm>
            <a:off x="5737974" y="2535582"/>
            <a:ext cx="834474" cy="419733"/>
          </a:xfrm>
          <a:custGeom>
            <a:rect b="b" l="l" r="r" t="t"/>
            <a:pathLst>
              <a:path extrusionOk="0" h="2775" w="5517">
                <a:moveTo>
                  <a:pt x="828" y="1"/>
                </a:moveTo>
                <a:cubicBezTo>
                  <a:pt x="706" y="1"/>
                  <a:pt x="576" y="14"/>
                  <a:pt x="454" y="51"/>
                </a:cubicBezTo>
                <a:cubicBezTo>
                  <a:pt x="54" y="172"/>
                  <a:pt x="1" y="844"/>
                  <a:pt x="95" y="1174"/>
                </a:cubicBezTo>
                <a:cubicBezTo>
                  <a:pt x="188" y="1501"/>
                  <a:pt x="550" y="1978"/>
                  <a:pt x="1202" y="2289"/>
                </a:cubicBezTo>
                <a:cubicBezTo>
                  <a:pt x="1694" y="2525"/>
                  <a:pt x="2523" y="2775"/>
                  <a:pt x="3765" y="2775"/>
                </a:cubicBezTo>
                <a:cubicBezTo>
                  <a:pt x="4159" y="2775"/>
                  <a:pt x="4595" y="2750"/>
                  <a:pt x="5074" y="2691"/>
                </a:cubicBezTo>
                <a:cubicBezTo>
                  <a:pt x="5090" y="2273"/>
                  <a:pt x="5144" y="1635"/>
                  <a:pt x="5517" y="1488"/>
                </a:cubicBezTo>
                <a:cubicBezTo>
                  <a:pt x="4340" y="1161"/>
                  <a:pt x="1968" y="196"/>
                  <a:pt x="1376" y="75"/>
                </a:cubicBezTo>
                <a:cubicBezTo>
                  <a:pt x="1342" y="68"/>
                  <a:pt x="1104" y="1"/>
                  <a:pt x="828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32"/>
          <p:cNvSpPr/>
          <p:nvPr/>
        </p:nvSpPr>
        <p:spPr>
          <a:xfrm>
            <a:off x="5733285" y="2643275"/>
            <a:ext cx="745990" cy="320509"/>
          </a:xfrm>
          <a:custGeom>
            <a:rect b="b" l="l" r="r" t="t"/>
            <a:pathLst>
              <a:path extrusionOk="0" h="2119" w="4932">
                <a:moveTo>
                  <a:pt x="62" y="0"/>
                </a:moveTo>
                <a:cubicBezTo>
                  <a:pt x="31" y="0"/>
                  <a:pt x="1" y="21"/>
                  <a:pt x="2" y="63"/>
                </a:cubicBezTo>
                <a:cubicBezTo>
                  <a:pt x="43" y="918"/>
                  <a:pt x="664" y="1609"/>
                  <a:pt x="1468" y="1861"/>
                </a:cubicBezTo>
                <a:cubicBezTo>
                  <a:pt x="1991" y="2024"/>
                  <a:pt x="2565" y="2051"/>
                  <a:pt x="3109" y="2097"/>
                </a:cubicBezTo>
                <a:cubicBezTo>
                  <a:pt x="3310" y="2112"/>
                  <a:pt x="3507" y="2118"/>
                  <a:pt x="3703" y="2118"/>
                </a:cubicBezTo>
                <a:cubicBezTo>
                  <a:pt x="4059" y="2118"/>
                  <a:pt x="4412" y="2098"/>
                  <a:pt x="4778" y="2075"/>
                </a:cubicBezTo>
                <a:cubicBezTo>
                  <a:pt x="4867" y="2070"/>
                  <a:pt x="4931" y="1995"/>
                  <a:pt x="4837" y="1990"/>
                </a:cubicBezTo>
                <a:cubicBezTo>
                  <a:pt x="3827" y="1917"/>
                  <a:pt x="2800" y="1957"/>
                  <a:pt x="1801" y="1754"/>
                </a:cubicBezTo>
                <a:cubicBezTo>
                  <a:pt x="965" y="1582"/>
                  <a:pt x="209" y="944"/>
                  <a:pt x="123" y="55"/>
                </a:cubicBezTo>
                <a:cubicBezTo>
                  <a:pt x="119" y="18"/>
                  <a:pt x="90" y="0"/>
                  <a:pt x="62" y="0"/>
                </a:cubicBezTo>
                <a:close/>
              </a:path>
            </a:pathLst>
          </a:custGeom>
          <a:solidFill>
            <a:srgbClr val="15293B">
              <a:alpha val="1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32"/>
          <p:cNvSpPr/>
          <p:nvPr/>
        </p:nvSpPr>
        <p:spPr>
          <a:xfrm>
            <a:off x="6396381" y="2720111"/>
            <a:ext cx="197539" cy="251083"/>
          </a:xfrm>
          <a:custGeom>
            <a:rect b="b" l="l" r="r" t="t"/>
            <a:pathLst>
              <a:path extrusionOk="0" h="1660" w="1306">
                <a:moveTo>
                  <a:pt x="526" y="0"/>
                </a:moveTo>
                <a:cubicBezTo>
                  <a:pt x="439" y="0"/>
                  <a:pt x="221" y="27"/>
                  <a:pt x="124" y="281"/>
                </a:cubicBezTo>
                <a:cubicBezTo>
                  <a:pt x="0" y="603"/>
                  <a:pt x="24" y="1476"/>
                  <a:pt x="180" y="1594"/>
                </a:cubicBezTo>
                <a:cubicBezTo>
                  <a:pt x="231" y="1629"/>
                  <a:pt x="277" y="1641"/>
                  <a:pt x="316" y="1641"/>
                </a:cubicBezTo>
                <a:cubicBezTo>
                  <a:pt x="412" y="1641"/>
                  <a:pt x="467" y="1565"/>
                  <a:pt x="467" y="1565"/>
                </a:cubicBezTo>
                <a:cubicBezTo>
                  <a:pt x="467" y="1565"/>
                  <a:pt x="604" y="1659"/>
                  <a:pt x="702" y="1659"/>
                </a:cubicBezTo>
                <a:cubicBezTo>
                  <a:pt x="727" y="1659"/>
                  <a:pt x="750" y="1653"/>
                  <a:pt x="767" y="1637"/>
                </a:cubicBezTo>
                <a:cubicBezTo>
                  <a:pt x="850" y="1562"/>
                  <a:pt x="743" y="1208"/>
                  <a:pt x="837" y="908"/>
                </a:cubicBezTo>
                <a:cubicBezTo>
                  <a:pt x="930" y="605"/>
                  <a:pt x="1306" y="348"/>
                  <a:pt x="1279" y="265"/>
                </a:cubicBezTo>
                <a:cubicBezTo>
                  <a:pt x="1252" y="182"/>
                  <a:pt x="807" y="144"/>
                  <a:pt x="807" y="144"/>
                </a:cubicBezTo>
                <a:cubicBezTo>
                  <a:pt x="807" y="144"/>
                  <a:pt x="695" y="26"/>
                  <a:pt x="563" y="2"/>
                </a:cubicBezTo>
                <a:cubicBezTo>
                  <a:pt x="563" y="2"/>
                  <a:pt x="549" y="0"/>
                  <a:pt x="526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32"/>
          <p:cNvSpPr/>
          <p:nvPr/>
        </p:nvSpPr>
        <p:spPr>
          <a:xfrm>
            <a:off x="6494393" y="2765034"/>
            <a:ext cx="919630" cy="223555"/>
          </a:xfrm>
          <a:custGeom>
            <a:rect b="b" l="l" r="r" t="t"/>
            <a:pathLst>
              <a:path extrusionOk="0" h="1478" w="6080">
                <a:moveTo>
                  <a:pt x="564" y="0"/>
                </a:moveTo>
                <a:cubicBezTo>
                  <a:pt x="253" y="134"/>
                  <a:pt x="100" y="399"/>
                  <a:pt x="47" y="643"/>
                </a:cubicBezTo>
                <a:cubicBezTo>
                  <a:pt x="1" y="839"/>
                  <a:pt x="17" y="1018"/>
                  <a:pt x="65" y="1107"/>
                </a:cubicBezTo>
                <a:cubicBezTo>
                  <a:pt x="65" y="1107"/>
                  <a:pt x="341" y="1351"/>
                  <a:pt x="867" y="1370"/>
                </a:cubicBezTo>
                <a:cubicBezTo>
                  <a:pt x="882" y="1370"/>
                  <a:pt x="898" y="1370"/>
                  <a:pt x="916" y="1370"/>
                </a:cubicBezTo>
                <a:cubicBezTo>
                  <a:pt x="1526" y="1370"/>
                  <a:pt x="3726" y="1026"/>
                  <a:pt x="3726" y="1026"/>
                </a:cubicBezTo>
                <a:cubicBezTo>
                  <a:pt x="3726" y="1026"/>
                  <a:pt x="3968" y="1249"/>
                  <a:pt x="4206" y="1297"/>
                </a:cubicBezTo>
                <a:cubicBezTo>
                  <a:pt x="4286" y="1312"/>
                  <a:pt x="4395" y="1317"/>
                  <a:pt x="4506" y="1317"/>
                </a:cubicBezTo>
                <a:cubicBezTo>
                  <a:pt x="4727" y="1317"/>
                  <a:pt x="4954" y="1297"/>
                  <a:pt x="4954" y="1297"/>
                </a:cubicBezTo>
                <a:cubicBezTo>
                  <a:pt x="4954" y="1297"/>
                  <a:pt x="5580" y="1478"/>
                  <a:pt x="5789" y="1478"/>
                </a:cubicBezTo>
                <a:cubicBezTo>
                  <a:pt x="5821" y="1478"/>
                  <a:pt x="5843" y="1473"/>
                  <a:pt x="5852" y="1463"/>
                </a:cubicBezTo>
                <a:cubicBezTo>
                  <a:pt x="5905" y="1394"/>
                  <a:pt x="5308" y="1238"/>
                  <a:pt x="5249" y="1219"/>
                </a:cubicBezTo>
                <a:lnTo>
                  <a:pt x="5249" y="1219"/>
                </a:lnTo>
                <a:cubicBezTo>
                  <a:pt x="5300" y="1234"/>
                  <a:pt x="5730" y="1332"/>
                  <a:pt x="5916" y="1332"/>
                </a:cubicBezTo>
                <a:cubicBezTo>
                  <a:pt x="5962" y="1332"/>
                  <a:pt x="5993" y="1326"/>
                  <a:pt x="5999" y="1311"/>
                </a:cubicBezTo>
                <a:cubicBezTo>
                  <a:pt x="6026" y="1244"/>
                  <a:pt x="5393" y="1083"/>
                  <a:pt x="5332" y="1067"/>
                </a:cubicBezTo>
                <a:lnTo>
                  <a:pt x="5332" y="1067"/>
                </a:lnTo>
                <a:cubicBezTo>
                  <a:pt x="5383" y="1076"/>
                  <a:pt x="5807" y="1162"/>
                  <a:pt x="5974" y="1162"/>
                </a:cubicBezTo>
                <a:cubicBezTo>
                  <a:pt x="6009" y="1162"/>
                  <a:pt x="6032" y="1158"/>
                  <a:pt x="6039" y="1150"/>
                </a:cubicBezTo>
                <a:cubicBezTo>
                  <a:pt x="6079" y="1096"/>
                  <a:pt x="5442" y="951"/>
                  <a:pt x="5396" y="941"/>
                </a:cubicBezTo>
                <a:lnTo>
                  <a:pt x="5396" y="941"/>
                </a:lnTo>
                <a:cubicBezTo>
                  <a:pt x="5427" y="948"/>
                  <a:pt x="5706" y="1000"/>
                  <a:pt x="5882" y="1000"/>
                </a:cubicBezTo>
                <a:cubicBezTo>
                  <a:pt x="5966" y="1000"/>
                  <a:pt x="6027" y="988"/>
                  <a:pt x="6026" y="954"/>
                </a:cubicBezTo>
                <a:cubicBezTo>
                  <a:pt x="6023" y="884"/>
                  <a:pt x="958" y="0"/>
                  <a:pt x="564" y="0"/>
                </a:cubicBez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32"/>
          <p:cNvSpPr/>
          <p:nvPr/>
        </p:nvSpPr>
        <p:spPr>
          <a:xfrm>
            <a:off x="6494393" y="2862290"/>
            <a:ext cx="749317" cy="110416"/>
          </a:xfrm>
          <a:custGeom>
            <a:rect b="b" l="l" r="r" t="t"/>
            <a:pathLst>
              <a:path extrusionOk="0" h="730" w="4954">
                <a:moveTo>
                  <a:pt x="47" y="0"/>
                </a:moveTo>
                <a:cubicBezTo>
                  <a:pt x="1" y="196"/>
                  <a:pt x="17" y="375"/>
                  <a:pt x="65" y="464"/>
                </a:cubicBezTo>
                <a:cubicBezTo>
                  <a:pt x="65" y="464"/>
                  <a:pt x="341" y="708"/>
                  <a:pt x="867" y="729"/>
                </a:cubicBezTo>
                <a:cubicBezTo>
                  <a:pt x="880" y="730"/>
                  <a:pt x="894" y="730"/>
                  <a:pt x="910" y="730"/>
                </a:cubicBezTo>
                <a:cubicBezTo>
                  <a:pt x="1510" y="730"/>
                  <a:pt x="3726" y="383"/>
                  <a:pt x="3726" y="383"/>
                </a:cubicBezTo>
                <a:cubicBezTo>
                  <a:pt x="3726" y="383"/>
                  <a:pt x="3968" y="609"/>
                  <a:pt x="4206" y="654"/>
                </a:cubicBezTo>
                <a:cubicBezTo>
                  <a:pt x="4286" y="670"/>
                  <a:pt x="4395" y="676"/>
                  <a:pt x="4506" y="676"/>
                </a:cubicBezTo>
                <a:cubicBezTo>
                  <a:pt x="4727" y="676"/>
                  <a:pt x="4954" y="654"/>
                  <a:pt x="4954" y="654"/>
                </a:cubicBezTo>
                <a:cubicBezTo>
                  <a:pt x="4469" y="568"/>
                  <a:pt x="3788" y="249"/>
                  <a:pt x="3788" y="249"/>
                </a:cubicBezTo>
                <a:cubicBezTo>
                  <a:pt x="3788" y="249"/>
                  <a:pt x="2000" y="353"/>
                  <a:pt x="1234" y="353"/>
                </a:cubicBezTo>
                <a:cubicBezTo>
                  <a:pt x="1121" y="353"/>
                  <a:pt x="1031" y="351"/>
                  <a:pt x="971" y="346"/>
                </a:cubicBezTo>
                <a:cubicBezTo>
                  <a:pt x="628" y="316"/>
                  <a:pt x="229" y="107"/>
                  <a:pt x="47" y="0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32"/>
          <p:cNvSpPr/>
          <p:nvPr/>
        </p:nvSpPr>
        <p:spPr>
          <a:xfrm>
            <a:off x="6438883" y="2744614"/>
            <a:ext cx="67460" cy="186951"/>
          </a:xfrm>
          <a:custGeom>
            <a:rect b="b" l="l" r="r" t="t"/>
            <a:pathLst>
              <a:path extrusionOk="0" h="1236" w="446">
                <a:moveTo>
                  <a:pt x="267" y="1"/>
                </a:moveTo>
                <a:cubicBezTo>
                  <a:pt x="240" y="1"/>
                  <a:pt x="214" y="6"/>
                  <a:pt x="194" y="20"/>
                </a:cubicBezTo>
                <a:cubicBezTo>
                  <a:pt x="124" y="68"/>
                  <a:pt x="6" y="451"/>
                  <a:pt x="3" y="532"/>
                </a:cubicBezTo>
                <a:cubicBezTo>
                  <a:pt x="1" y="610"/>
                  <a:pt x="64" y="1235"/>
                  <a:pt x="144" y="1235"/>
                </a:cubicBezTo>
                <a:cubicBezTo>
                  <a:pt x="146" y="1235"/>
                  <a:pt x="149" y="1235"/>
                  <a:pt x="151" y="1234"/>
                </a:cubicBezTo>
                <a:cubicBezTo>
                  <a:pt x="234" y="1196"/>
                  <a:pt x="231" y="757"/>
                  <a:pt x="349" y="537"/>
                </a:cubicBezTo>
                <a:cubicBezTo>
                  <a:pt x="351" y="519"/>
                  <a:pt x="346" y="512"/>
                  <a:pt x="336" y="512"/>
                </a:cubicBezTo>
                <a:cubicBezTo>
                  <a:pt x="297" y="512"/>
                  <a:pt x="188" y="617"/>
                  <a:pt x="188" y="617"/>
                </a:cubicBezTo>
                <a:cubicBezTo>
                  <a:pt x="188" y="617"/>
                  <a:pt x="234" y="331"/>
                  <a:pt x="269" y="269"/>
                </a:cubicBezTo>
                <a:cubicBezTo>
                  <a:pt x="312" y="213"/>
                  <a:pt x="446" y="89"/>
                  <a:pt x="419" y="36"/>
                </a:cubicBezTo>
                <a:cubicBezTo>
                  <a:pt x="419" y="36"/>
                  <a:pt x="339" y="1"/>
                  <a:pt x="267" y="1"/>
                </a:cubicBezTo>
                <a:close/>
              </a:path>
            </a:pathLst>
          </a:custGeom>
          <a:solidFill>
            <a:srgbClr val="15293B">
              <a:alpha val="1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33"/>
          <p:cNvSpPr/>
          <p:nvPr/>
        </p:nvSpPr>
        <p:spPr>
          <a:xfrm rot="10800000">
            <a:off x="2154000" y="1678500"/>
            <a:ext cx="939900" cy="884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33"/>
          <p:cNvSpPr txBox="1"/>
          <p:nvPr>
            <p:ph type="title"/>
          </p:nvPr>
        </p:nvSpPr>
        <p:spPr>
          <a:xfrm>
            <a:off x="697475" y="2536800"/>
            <a:ext cx="3951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999" name="Google Shape;999;p33"/>
          <p:cNvSpPr txBox="1"/>
          <p:nvPr>
            <p:ph idx="2" type="title"/>
          </p:nvPr>
        </p:nvSpPr>
        <p:spPr>
          <a:xfrm>
            <a:off x="2111850" y="1730100"/>
            <a:ext cx="1062600" cy="7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000" name="Google Shape;1000;p33"/>
          <p:cNvGrpSpPr/>
          <p:nvPr/>
        </p:nvGrpSpPr>
        <p:grpSpPr>
          <a:xfrm>
            <a:off x="5025950" y="1200237"/>
            <a:ext cx="3213754" cy="3649076"/>
            <a:chOff x="5025950" y="1200237"/>
            <a:chExt cx="3213754" cy="3649076"/>
          </a:xfrm>
        </p:grpSpPr>
        <p:sp>
          <p:nvSpPr>
            <p:cNvPr id="1001" name="Google Shape;1001;p33"/>
            <p:cNvSpPr/>
            <p:nvPr/>
          </p:nvSpPr>
          <p:spPr>
            <a:xfrm>
              <a:off x="7684694" y="4618612"/>
              <a:ext cx="498550" cy="230699"/>
            </a:xfrm>
            <a:custGeom>
              <a:rect b="b" l="l" r="r" t="t"/>
              <a:pathLst>
                <a:path extrusionOk="0" h="1851" w="4000">
                  <a:moveTo>
                    <a:pt x="3376" y="1"/>
                  </a:moveTo>
                  <a:cubicBezTo>
                    <a:pt x="3367" y="1"/>
                    <a:pt x="3358" y="3"/>
                    <a:pt x="3351" y="8"/>
                  </a:cubicBezTo>
                  <a:cubicBezTo>
                    <a:pt x="3297" y="40"/>
                    <a:pt x="3195" y="201"/>
                    <a:pt x="3139" y="295"/>
                  </a:cubicBezTo>
                  <a:cubicBezTo>
                    <a:pt x="3121" y="326"/>
                    <a:pt x="3088" y="342"/>
                    <a:pt x="3053" y="342"/>
                  </a:cubicBezTo>
                  <a:cubicBezTo>
                    <a:pt x="3043" y="342"/>
                    <a:pt x="3032" y="341"/>
                    <a:pt x="3021" y="338"/>
                  </a:cubicBezTo>
                  <a:cubicBezTo>
                    <a:pt x="2879" y="286"/>
                    <a:pt x="2573" y="182"/>
                    <a:pt x="2408" y="182"/>
                  </a:cubicBezTo>
                  <a:cubicBezTo>
                    <a:pt x="2383" y="182"/>
                    <a:pt x="2361" y="185"/>
                    <a:pt x="2343" y="190"/>
                  </a:cubicBezTo>
                  <a:cubicBezTo>
                    <a:pt x="2177" y="238"/>
                    <a:pt x="1252" y="884"/>
                    <a:pt x="1142" y="962"/>
                  </a:cubicBezTo>
                  <a:cubicBezTo>
                    <a:pt x="1137" y="967"/>
                    <a:pt x="1129" y="970"/>
                    <a:pt x="1118" y="970"/>
                  </a:cubicBezTo>
                  <a:cubicBezTo>
                    <a:pt x="1030" y="1002"/>
                    <a:pt x="462" y="1192"/>
                    <a:pt x="226" y="1284"/>
                  </a:cubicBezTo>
                  <a:cubicBezTo>
                    <a:pt x="180" y="1300"/>
                    <a:pt x="148" y="1313"/>
                    <a:pt x="132" y="1324"/>
                  </a:cubicBezTo>
                  <a:cubicBezTo>
                    <a:pt x="52" y="1364"/>
                    <a:pt x="1" y="1568"/>
                    <a:pt x="1" y="1704"/>
                  </a:cubicBezTo>
                  <a:cubicBezTo>
                    <a:pt x="1" y="1771"/>
                    <a:pt x="14" y="1822"/>
                    <a:pt x="41" y="1833"/>
                  </a:cubicBezTo>
                  <a:cubicBezTo>
                    <a:pt x="434" y="1846"/>
                    <a:pt x="854" y="1850"/>
                    <a:pt x="1231" y="1850"/>
                  </a:cubicBezTo>
                  <a:cubicBezTo>
                    <a:pt x="1335" y="1850"/>
                    <a:pt x="1435" y="1850"/>
                    <a:pt x="1531" y="1849"/>
                  </a:cubicBezTo>
                  <a:cubicBezTo>
                    <a:pt x="1936" y="1846"/>
                    <a:pt x="2263" y="1838"/>
                    <a:pt x="2402" y="1838"/>
                  </a:cubicBezTo>
                  <a:cubicBezTo>
                    <a:pt x="2450" y="1838"/>
                    <a:pt x="2493" y="1814"/>
                    <a:pt x="2523" y="1782"/>
                  </a:cubicBezTo>
                  <a:lnTo>
                    <a:pt x="2606" y="1678"/>
                  </a:lnTo>
                  <a:cubicBezTo>
                    <a:pt x="2625" y="1655"/>
                    <a:pt x="2652" y="1643"/>
                    <a:pt x="2680" y="1643"/>
                  </a:cubicBezTo>
                  <a:cubicBezTo>
                    <a:pt x="2711" y="1643"/>
                    <a:pt x="2742" y="1657"/>
                    <a:pt x="2761" y="1686"/>
                  </a:cubicBezTo>
                  <a:cubicBezTo>
                    <a:pt x="2810" y="1757"/>
                    <a:pt x="2886" y="1797"/>
                    <a:pt x="2969" y="1797"/>
                  </a:cubicBezTo>
                  <a:cubicBezTo>
                    <a:pt x="2976" y="1797"/>
                    <a:pt x="2984" y="1796"/>
                    <a:pt x="2992" y="1796"/>
                  </a:cubicBezTo>
                  <a:cubicBezTo>
                    <a:pt x="3190" y="1782"/>
                    <a:pt x="3541" y="1755"/>
                    <a:pt x="3777" y="1742"/>
                  </a:cubicBezTo>
                  <a:cubicBezTo>
                    <a:pt x="3908" y="1737"/>
                    <a:pt x="3999" y="1616"/>
                    <a:pt x="3978" y="1485"/>
                  </a:cubicBezTo>
                  <a:lnTo>
                    <a:pt x="3978" y="1477"/>
                  </a:lnTo>
                  <a:cubicBezTo>
                    <a:pt x="3975" y="1458"/>
                    <a:pt x="3970" y="1434"/>
                    <a:pt x="3965" y="1412"/>
                  </a:cubicBezTo>
                  <a:cubicBezTo>
                    <a:pt x="3938" y="1265"/>
                    <a:pt x="3898" y="1093"/>
                    <a:pt x="3852" y="916"/>
                  </a:cubicBezTo>
                  <a:cubicBezTo>
                    <a:pt x="3823" y="801"/>
                    <a:pt x="3796" y="686"/>
                    <a:pt x="3766" y="581"/>
                  </a:cubicBezTo>
                  <a:cubicBezTo>
                    <a:pt x="3718" y="415"/>
                    <a:pt x="3672" y="273"/>
                    <a:pt x="3643" y="212"/>
                  </a:cubicBezTo>
                  <a:cubicBezTo>
                    <a:pt x="3640" y="204"/>
                    <a:pt x="3635" y="198"/>
                    <a:pt x="3630" y="190"/>
                  </a:cubicBezTo>
                  <a:cubicBezTo>
                    <a:pt x="3594" y="152"/>
                    <a:pt x="3454" y="1"/>
                    <a:pt x="3376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3"/>
            <p:cNvSpPr/>
            <p:nvPr/>
          </p:nvSpPr>
          <p:spPr>
            <a:xfrm>
              <a:off x="7864295" y="4651890"/>
              <a:ext cx="179353" cy="107685"/>
            </a:xfrm>
            <a:custGeom>
              <a:rect b="b" l="l" r="r" t="t"/>
              <a:pathLst>
                <a:path extrusionOk="0" h="864" w="1439">
                  <a:moveTo>
                    <a:pt x="1414" y="1"/>
                  </a:moveTo>
                  <a:cubicBezTo>
                    <a:pt x="1167" y="12"/>
                    <a:pt x="929" y="183"/>
                    <a:pt x="733" y="325"/>
                  </a:cubicBezTo>
                  <a:cubicBezTo>
                    <a:pt x="506" y="497"/>
                    <a:pt x="291" y="684"/>
                    <a:pt x="31" y="805"/>
                  </a:cubicBezTo>
                  <a:cubicBezTo>
                    <a:pt x="0" y="819"/>
                    <a:pt x="16" y="863"/>
                    <a:pt x="44" y="863"/>
                  </a:cubicBezTo>
                  <a:cubicBezTo>
                    <a:pt x="48" y="863"/>
                    <a:pt x="51" y="863"/>
                    <a:pt x="55" y="861"/>
                  </a:cubicBezTo>
                  <a:cubicBezTo>
                    <a:pt x="299" y="751"/>
                    <a:pt x="503" y="580"/>
                    <a:pt x="712" y="419"/>
                  </a:cubicBezTo>
                  <a:cubicBezTo>
                    <a:pt x="824" y="330"/>
                    <a:pt x="942" y="245"/>
                    <a:pt x="1068" y="175"/>
                  </a:cubicBezTo>
                  <a:cubicBezTo>
                    <a:pt x="1184" y="116"/>
                    <a:pt x="1301" y="79"/>
                    <a:pt x="1422" y="36"/>
                  </a:cubicBezTo>
                  <a:cubicBezTo>
                    <a:pt x="1438" y="28"/>
                    <a:pt x="1430" y="1"/>
                    <a:pt x="1414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3"/>
            <p:cNvSpPr/>
            <p:nvPr/>
          </p:nvSpPr>
          <p:spPr>
            <a:xfrm>
              <a:off x="7894830" y="4676319"/>
              <a:ext cx="238930" cy="140713"/>
            </a:xfrm>
            <a:custGeom>
              <a:rect b="b" l="l" r="r" t="t"/>
              <a:pathLst>
                <a:path extrusionOk="0" h="1129" w="1917">
                  <a:moveTo>
                    <a:pt x="1492" y="1"/>
                  </a:moveTo>
                  <a:cubicBezTo>
                    <a:pt x="1480" y="1"/>
                    <a:pt x="1469" y="3"/>
                    <a:pt x="1459" y="9"/>
                  </a:cubicBezTo>
                  <a:cubicBezTo>
                    <a:pt x="1292" y="80"/>
                    <a:pt x="768" y="357"/>
                    <a:pt x="673" y="402"/>
                  </a:cubicBezTo>
                  <a:lnTo>
                    <a:pt x="673" y="402"/>
                  </a:lnTo>
                  <a:cubicBezTo>
                    <a:pt x="692" y="389"/>
                    <a:pt x="702" y="381"/>
                    <a:pt x="701" y="381"/>
                  </a:cubicBezTo>
                  <a:lnTo>
                    <a:pt x="701" y="381"/>
                  </a:lnTo>
                  <a:cubicBezTo>
                    <a:pt x="701" y="381"/>
                    <a:pt x="688" y="390"/>
                    <a:pt x="660" y="408"/>
                  </a:cubicBezTo>
                  <a:cubicBezTo>
                    <a:pt x="659" y="409"/>
                    <a:pt x="659" y="409"/>
                    <a:pt x="659" y="409"/>
                  </a:cubicBezTo>
                  <a:cubicBezTo>
                    <a:pt x="660" y="409"/>
                    <a:pt x="665" y="407"/>
                    <a:pt x="673" y="402"/>
                  </a:cubicBezTo>
                  <a:lnTo>
                    <a:pt x="673" y="402"/>
                  </a:lnTo>
                  <a:cubicBezTo>
                    <a:pt x="568" y="480"/>
                    <a:pt x="193" y="755"/>
                    <a:pt x="43" y="968"/>
                  </a:cubicBezTo>
                  <a:cubicBezTo>
                    <a:pt x="1" y="1032"/>
                    <a:pt x="46" y="1118"/>
                    <a:pt x="124" y="1118"/>
                  </a:cubicBezTo>
                  <a:cubicBezTo>
                    <a:pt x="405" y="1118"/>
                    <a:pt x="561" y="1126"/>
                    <a:pt x="646" y="1129"/>
                  </a:cubicBezTo>
                  <a:cubicBezTo>
                    <a:pt x="648" y="1129"/>
                    <a:pt x="650" y="1129"/>
                    <a:pt x="651" y="1129"/>
                  </a:cubicBezTo>
                  <a:cubicBezTo>
                    <a:pt x="703" y="1129"/>
                    <a:pt x="743" y="1090"/>
                    <a:pt x="748" y="1038"/>
                  </a:cubicBezTo>
                  <a:cubicBezTo>
                    <a:pt x="754" y="928"/>
                    <a:pt x="797" y="751"/>
                    <a:pt x="965" y="622"/>
                  </a:cubicBezTo>
                  <a:cubicBezTo>
                    <a:pt x="1132" y="499"/>
                    <a:pt x="1531" y="419"/>
                    <a:pt x="1802" y="378"/>
                  </a:cubicBezTo>
                  <a:cubicBezTo>
                    <a:pt x="1893" y="365"/>
                    <a:pt x="1917" y="247"/>
                    <a:pt x="1839" y="202"/>
                  </a:cubicBezTo>
                  <a:lnTo>
                    <a:pt x="1544" y="17"/>
                  </a:lnTo>
                  <a:cubicBezTo>
                    <a:pt x="1528" y="7"/>
                    <a:pt x="1510" y="1"/>
                    <a:pt x="1492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3"/>
            <p:cNvSpPr/>
            <p:nvPr/>
          </p:nvSpPr>
          <p:spPr>
            <a:xfrm>
              <a:off x="7684694" y="4774407"/>
              <a:ext cx="242046" cy="74906"/>
            </a:xfrm>
            <a:custGeom>
              <a:rect b="b" l="l" r="r" t="t"/>
              <a:pathLst>
                <a:path extrusionOk="0" h="601" w="1942">
                  <a:moveTo>
                    <a:pt x="1108" y="1"/>
                  </a:moveTo>
                  <a:cubicBezTo>
                    <a:pt x="814" y="1"/>
                    <a:pt x="451" y="17"/>
                    <a:pt x="221" y="28"/>
                  </a:cubicBezTo>
                  <a:cubicBezTo>
                    <a:pt x="178" y="47"/>
                    <a:pt x="145" y="60"/>
                    <a:pt x="127" y="68"/>
                  </a:cubicBezTo>
                  <a:cubicBezTo>
                    <a:pt x="52" y="114"/>
                    <a:pt x="1" y="318"/>
                    <a:pt x="1" y="454"/>
                  </a:cubicBezTo>
                  <a:cubicBezTo>
                    <a:pt x="1" y="521"/>
                    <a:pt x="14" y="572"/>
                    <a:pt x="41" y="583"/>
                  </a:cubicBezTo>
                  <a:cubicBezTo>
                    <a:pt x="430" y="596"/>
                    <a:pt x="842" y="600"/>
                    <a:pt x="1215" y="600"/>
                  </a:cubicBezTo>
                  <a:cubicBezTo>
                    <a:pt x="1318" y="600"/>
                    <a:pt x="1417" y="600"/>
                    <a:pt x="1512" y="599"/>
                  </a:cubicBezTo>
                  <a:cubicBezTo>
                    <a:pt x="1526" y="599"/>
                    <a:pt x="1539" y="596"/>
                    <a:pt x="1553" y="588"/>
                  </a:cubicBezTo>
                  <a:lnTo>
                    <a:pt x="1941" y="414"/>
                  </a:lnTo>
                  <a:lnTo>
                    <a:pt x="1941" y="382"/>
                  </a:lnTo>
                  <a:cubicBezTo>
                    <a:pt x="1941" y="382"/>
                    <a:pt x="1772" y="111"/>
                    <a:pt x="1558" y="34"/>
                  </a:cubicBezTo>
                  <a:cubicBezTo>
                    <a:pt x="1491" y="9"/>
                    <a:pt x="1317" y="1"/>
                    <a:pt x="1108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3"/>
            <p:cNvSpPr/>
            <p:nvPr/>
          </p:nvSpPr>
          <p:spPr>
            <a:xfrm>
              <a:off x="8093999" y="4690652"/>
              <a:ext cx="85501" cy="117157"/>
            </a:xfrm>
            <a:custGeom>
              <a:rect b="b" l="l" r="r" t="t"/>
              <a:pathLst>
                <a:path extrusionOk="0" h="940" w="686">
                  <a:moveTo>
                    <a:pt x="485" y="1"/>
                  </a:moveTo>
                  <a:lnTo>
                    <a:pt x="375" y="38"/>
                  </a:lnTo>
                  <a:lnTo>
                    <a:pt x="351" y="183"/>
                  </a:lnTo>
                  <a:cubicBezTo>
                    <a:pt x="348" y="199"/>
                    <a:pt x="340" y="215"/>
                    <a:pt x="330" y="231"/>
                  </a:cubicBezTo>
                  <a:cubicBezTo>
                    <a:pt x="265" y="304"/>
                    <a:pt x="64" y="537"/>
                    <a:pt x="35" y="679"/>
                  </a:cubicBezTo>
                  <a:cubicBezTo>
                    <a:pt x="21" y="738"/>
                    <a:pt x="13" y="789"/>
                    <a:pt x="5" y="829"/>
                  </a:cubicBezTo>
                  <a:cubicBezTo>
                    <a:pt x="0" y="889"/>
                    <a:pt x="44" y="940"/>
                    <a:pt x="98" y="940"/>
                  </a:cubicBezTo>
                  <a:cubicBezTo>
                    <a:pt x="102" y="940"/>
                    <a:pt x="106" y="939"/>
                    <a:pt x="110" y="939"/>
                  </a:cubicBezTo>
                  <a:lnTo>
                    <a:pt x="587" y="907"/>
                  </a:lnTo>
                  <a:cubicBezTo>
                    <a:pt x="643" y="904"/>
                    <a:pt x="686" y="850"/>
                    <a:pt x="673" y="789"/>
                  </a:cubicBezTo>
                  <a:cubicBezTo>
                    <a:pt x="646" y="652"/>
                    <a:pt x="608" y="494"/>
                    <a:pt x="573" y="336"/>
                  </a:cubicBezTo>
                  <a:cubicBezTo>
                    <a:pt x="541" y="221"/>
                    <a:pt x="517" y="105"/>
                    <a:pt x="485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3"/>
            <p:cNvSpPr/>
            <p:nvPr/>
          </p:nvSpPr>
          <p:spPr>
            <a:xfrm>
              <a:off x="8072187" y="4618488"/>
              <a:ext cx="89988" cy="110427"/>
            </a:xfrm>
            <a:custGeom>
              <a:rect b="b" l="l" r="r" t="t"/>
              <a:pathLst>
                <a:path extrusionOk="0" h="886" w="722">
                  <a:moveTo>
                    <a:pt x="262" y="0"/>
                  </a:moveTo>
                  <a:cubicBezTo>
                    <a:pt x="253" y="0"/>
                    <a:pt x="246" y="2"/>
                    <a:pt x="239" y="6"/>
                  </a:cubicBezTo>
                  <a:cubicBezTo>
                    <a:pt x="183" y="44"/>
                    <a:pt x="70" y="226"/>
                    <a:pt x="22" y="314"/>
                  </a:cubicBezTo>
                  <a:cubicBezTo>
                    <a:pt x="1" y="347"/>
                    <a:pt x="3" y="387"/>
                    <a:pt x="22" y="416"/>
                  </a:cubicBezTo>
                  <a:cubicBezTo>
                    <a:pt x="84" y="513"/>
                    <a:pt x="237" y="724"/>
                    <a:pt x="427" y="821"/>
                  </a:cubicBezTo>
                  <a:cubicBezTo>
                    <a:pt x="472" y="845"/>
                    <a:pt x="526" y="864"/>
                    <a:pt x="582" y="883"/>
                  </a:cubicBezTo>
                  <a:cubicBezTo>
                    <a:pt x="591" y="885"/>
                    <a:pt x="600" y="886"/>
                    <a:pt x="608" y="886"/>
                  </a:cubicBezTo>
                  <a:cubicBezTo>
                    <a:pt x="672" y="886"/>
                    <a:pt x="722" y="826"/>
                    <a:pt x="703" y="765"/>
                  </a:cubicBezTo>
                  <a:cubicBezTo>
                    <a:pt x="641" y="515"/>
                    <a:pt x="574" y="296"/>
                    <a:pt x="531" y="213"/>
                  </a:cubicBezTo>
                  <a:cubicBezTo>
                    <a:pt x="526" y="205"/>
                    <a:pt x="523" y="199"/>
                    <a:pt x="515" y="191"/>
                  </a:cubicBezTo>
                  <a:cubicBezTo>
                    <a:pt x="481" y="152"/>
                    <a:pt x="339" y="0"/>
                    <a:pt x="262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3"/>
            <p:cNvSpPr/>
            <p:nvPr/>
          </p:nvSpPr>
          <p:spPr>
            <a:xfrm>
              <a:off x="7684694" y="4794224"/>
              <a:ext cx="498176" cy="54964"/>
            </a:xfrm>
            <a:custGeom>
              <a:rect b="b" l="l" r="r" t="t"/>
              <a:pathLst>
                <a:path extrusionOk="0" h="441" w="3997">
                  <a:moveTo>
                    <a:pt x="3959" y="1"/>
                  </a:moveTo>
                  <a:lnTo>
                    <a:pt x="1" y="295"/>
                  </a:lnTo>
                  <a:cubicBezTo>
                    <a:pt x="1" y="362"/>
                    <a:pt x="14" y="413"/>
                    <a:pt x="41" y="424"/>
                  </a:cubicBezTo>
                  <a:cubicBezTo>
                    <a:pt x="410" y="436"/>
                    <a:pt x="802" y="440"/>
                    <a:pt x="1160" y="440"/>
                  </a:cubicBezTo>
                  <a:cubicBezTo>
                    <a:pt x="1734" y="440"/>
                    <a:pt x="2224" y="430"/>
                    <a:pt x="2402" y="427"/>
                  </a:cubicBezTo>
                  <a:cubicBezTo>
                    <a:pt x="2450" y="427"/>
                    <a:pt x="2493" y="403"/>
                    <a:pt x="2520" y="370"/>
                  </a:cubicBezTo>
                  <a:lnTo>
                    <a:pt x="2603" y="266"/>
                  </a:lnTo>
                  <a:cubicBezTo>
                    <a:pt x="2622" y="241"/>
                    <a:pt x="2650" y="229"/>
                    <a:pt x="2678" y="229"/>
                  </a:cubicBezTo>
                  <a:cubicBezTo>
                    <a:pt x="2709" y="229"/>
                    <a:pt x="2739" y="243"/>
                    <a:pt x="2759" y="271"/>
                  </a:cubicBezTo>
                  <a:cubicBezTo>
                    <a:pt x="2809" y="344"/>
                    <a:pt x="2888" y="384"/>
                    <a:pt x="2973" y="384"/>
                  </a:cubicBezTo>
                  <a:cubicBezTo>
                    <a:pt x="2978" y="384"/>
                    <a:pt x="2984" y="384"/>
                    <a:pt x="2989" y="384"/>
                  </a:cubicBezTo>
                  <a:cubicBezTo>
                    <a:pt x="3187" y="370"/>
                    <a:pt x="3538" y="344"/>
                    <a:pt x="3774" y="330"/>
                  </a:cubicBezTo>
                  <a:cubicBezTo>
                    <a:pt x="3903" y="322"/>
                    <a:pt x="3997" y="202"/>
                    <a:pt x="3975" y="70"/>
                  </a:cubicBezTo>
                  <a:lnTo>
                    <a:pt x="3975" y="65"/>
                  </a:lnTo>
                  <a:cubicBezTo>
                    <a:pt x="3970" y="43"/>
                    <a:pt x="3967" y="22"/>
                    <a:pt x="3959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3"/>
            <p:cNvSpPr/>
            <p:nvPr/>
          </p:nvSpPr>
          <p:spPr>
            <a:xfrm>
              <a:off x="7914523" y="4671208"/>
              <a:ext cx="82011" cy="30909"/>
            </a:xfrm>
            <a:custGeom>
              <a:rect b="b" l="l" r="r" t="t"/>
              <a:pathLst>
                <a:path extrusionOk="0" h="248" w="658">
                  <a:moveTo>
                    <a:pt x="109" y="0"/>
                  </a:moveTo>
                  <a:cubicBezTo>
                    <a:pt x="77" y="0"/>
                    <a:pt x="47" y="6"/>
                    <a:pt x="19" y="20"/>
                  </a:cubicBezTo>
                  <a:cubicBezTo>
                    <a:pt x="6" y="23"/>
                    <a:pt x="1" y="44"/>
                    <a:pt x="14" y="58"/>
                  </a:cubicBezTo>
                  <a:cubicBezTo>
                    <a:pt x="73" y="149"/>
                    <a:pt x="194" y="167"/>
                    <a:pt x="295" y="194"/>
                  </a:cubicBezTo>
                  <a:cubicBezTo>
                    <a:pt x="380" y="217"/>
                    <a:pt x="479" y="248"/>
                    <a:pt x="571" y="248"/>
                  </a:cubicBezTo>
                  <a:cubicBezTo>
                    <a:pt x="587" y="248"/>
                    <a:pt x="602" y="247"/>
                    <a:pt x="617" y="245"/>
                  </a:cubicBezTo>
                  <a:cubicBezTo>
                    <a:pt x="657" y="237"/>
                    <a:pt x="657" y="181"/>
                    <a:pt x="630" y="162"/>
                  </a:cubicBezTo>
                  <a:cubicBezTo>
                    <a:pt x="539" y="90"/>
                    <a:pt x="408" y="68"/>
                    <a:pt x="301" y="36"/>
                  </a:cubicBezTo>
                  <a:cubicBezTo>
                    <a:pt x="240" y="22"/>
                    <a:pt x="172" y="0"/>
                    <a:pt x="109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3"/>
            <p:cNvSpPr/>
            <p:nvPr/>
          </p:nvSpPr>
          <p:spPr>
            <a:xfrm>
              <a:off x="7891839" y="4686788"/>
              <a:ext cx="81638" cy="32904"/>
            </a:xfrm>
            <a:custGeom>
              <a:rect b="b" l="l" r="r" t="t"/>
              <a:pathLst>
                <a:path extrusionOk="0" h="264" w="655">
                  <a:moveTo>
                    <a:pt x="108" y="1"/>
                  </a:moveTo>
                  <a:cubicBezTo>
                    <a:pt x="73" y="1"/>
                    <a:pt x="41" y="9"/>
                    <a:pt x="14" y="32"/>
                  </a:cubicBezTo>
                  <a:cubicBezTo>
                    <a:pt x="8" y="40"/>
                    <a:pt x="0" y="53"/>
                    <a:pt x="6" y="67"/>
                  </a:cubicBezTo>
                  <a:cubicBezTo>
                    <a:pt x="46" y="171"/>
                    <a:pt x="193" y="185"/>
                    <a:pt x="295" y="211"/>
                  </a:cubicBezTo>
                  <a:cubicBezTo>
                    <a:pt x="371" y="231"/>
                    <a:pt x="456" y="264"/>
                    <a:pt x="536" y="264"/>
                  </a:cubicBezTo>
                  <a:cubicBezTo>
                    <a:pt x="568" y="264"/>
                    <a:pt x="598" y="259"/>
                    <a:pt x="628" y="246"/>
                  </a:cubicBezTo>
                  <a:cubicBezTo>
                    <a:pt x="654" y="235"/>
                    <a:pt x="652" y="203"/>
                    <a:pt x="638" y="185"/>
                  </a:cubicBezTo>
                  <a:cubicBezTo>
                    <a:pt x="566" y="91"/>
                    <a:pt x="413" y="72"/>
                    <a:pt x="306" y="45"/>
                  </a:cubicBezTo>
                  <a:cubicBezTo>
                    <a:pt x="246" y="31"/>
                    <a:pt x="173" y="1"/>
                    <a:pt x="108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3"/>
            <p:cNvSpPr/>
            <p:nvPr/>
          </p:nvSpPr>
          <p:spPr>
            <a:xfrm>
              <a:off x="7863796" y="4700996"/>
              <a:ext cx="82884" cy="34399"/>
            </a:xfrm>
            <a:custGeom>
              <a:rect b="b" l="l" r="r" t="t"/>
              <a:pathLst>
                <a:path extrusionOk="0" h="276" w="665">
                  <a:moveTo>
                    <a:pt x="97" y="0"/>
                  </a:moveTo>
                  <a:cubicBezTo>
                    <a:pt x="80" y="0"/>
                    <a:pt x="63" y="2"/>
                    <a:pt x="46" y="6"/>
                  </a:cubicBezTo>
                  <a:cubicBezTo>
                    <a:pt x="11" y="17"/>
                    <a:pt x="0" y="52"/>
                    <a:pt x="22" y="79"/>
                  </a:cubicBezTo>
                  <a:cubicBezTo>
                    <a:pt x="89" y="156"/>
                    <a:pt x="212" y="175"/>
                    <a:pt x="306" y="207"/>
                  </a:cubicBezTo>
                  <a:cubicBezTo>
                    <a:pt x="388" y="232"/>
                    <a:pt x="485" y="275"/>
                    <a:pt x="573" y="275"/>
                  </a:cubicBezTo>
                  <a:cubicBezTo>
                    <a:pt x="588" y="275"/>
                    <a:pt x="602" y="274"/>
                    <a:pt x="617" y="272"/>
                  </a:cubicBezTo>
                  <a:cubicBezTo>
                    <a:pt x="652" y="263"/>
                    <a:pt x="665" y="221"/>
                    <a:pt x="641" y="196"/>
                  </a:cubicBezTo>
                  <a:cubicBezTo>
                    <a:pt x="571" y="121"/>
                    <a:pt x="451" y="100"/>
                    <a:pt x="357" y="71"/>
                  </a:cubicBezTo>
                  <a:cubicBezTo>
                    <a:pt x="277" y="44"/>
                    <a:pt x="183" y="0"/>
                    <a:pt x="97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3"/>
            <p:cNvSpPr/>
            <p:nvPr/>
          </p:nvSpPr>
          <p:spPr>
            <a:xfrm>
              <a:off x="7844353" y="4716077"/>
              <a:ext cx="74284" cy="31533"/>
            </a:xfrm>
            <a:custGeom>
              <a:rect b="b" l="l" r="r" t="t"/>
              <a:pathLst>
                <a:path extrusionOk="0" h="253" w="596">
                  <a:moveTo>
                    <a:pt x="76" y="0"/>
                  </a:moveTo>
                  <a:cubicBezTo>
                    <a:pt x="22" y="0"/>
                    <a:pt x="1" y="67"/>
                    <a:pt x="44" y="102"/>
                  </a:cubicBezTo>
                  <a:cubicBezTo>
                    <a:pt x="111" y="153"/>
                    <a:pt x="205" y="172"/>
                    <a:pt x="285" y="196"/>
                  </a:cubicBezTo>
                  <a:cubicBezTo>
                    <a:pt x="368" y="223"/>
                    <a:pt x="451" y="252"/>
                    <a:pt x="540" y="252"/>
                  </a:cubicBezTo>
                  <a:cubicBezTo>
                    <a:pt x="580" y="252"/>
                    <a:pt x="596" y="199"/>
                    <a:pt x="564" y="175"/>
                  </a:cubicBezTo>
                  <a:cubicBezTo>
                    <a:pt x="497" y="121"/>
                    <a:pt x="408" y="100"/>
                    <a:pt x="328" y="73"/>
                  </a:cubicBezTo>
                  <a:cubicBezTo>
                    <a:pt x="247" y="43"/>
                    <a:pt x="164" y="0"/>
                    <a:pt x="76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7279877" y="4552929"/>
              <a:ext cx="498550" cy="230824"/>
            </a:xfrm>
            <a:custGeom>
              <a:rect b="b" l="l" r="r" t="t"/>
              <a:pathLst>
                <a:path extrusionOk="0" h="1852" w="4000">
                  <a:moveTo>
                    <a:pt x="3372" y="0"/>
                  </a:moveTo>
                  <a:cubicBezTo>
                    <a:pt x="3363" y="0"/>
                    <a:pt x="3355" y="2"/>
                    <a:pt x="3348" y="7"/>
                  </a:cubicBezTo>
                  <a:cubicBezTo>
                    <a:pt x="3294" y="42"/>
                    <a:pt x="3195" y="203"/>
                    <a:pt x="3139" y="296"/>
                  </a:cubicBezTo>
                  <a:cubicBezTo>
                    <a:pt x="3120" y="327"/>
                    <a:pt x="3086" y="344"/>
                    <a:pt x="3052" y="344"/>
                  </a:cubicBezTo>
                  <a:cubicBezTo>
                    <a:pt x="3041" y="344"/>
                    <a:pt x="3031" y="342"/>
                    <a:pt x="3021" y="339"/>
                  </a:cubicBezTo>
                  <a:cubicBezTo>
                    <a:pt x="2879" y="288"/>
                    <a:pt x="2571" y="184"/>
                    <a:pt x="2405" y="184"/>
                  </a:cubicBezTo>
                  <a:cubicBezTo>
                    <a:pt x="2380" y="184"/>
                    <a:pt x="2358" y="187"/>
                    <a:pt x="2340" y="192"/>
                  </a:cubicBezTo>
                  <a:cubicBezTo>
                    <a:pt x="2177" y="240"/>
                    <a:pt x="1252" y="886"/>
                    <a:pt x="1142" y="964"/>
                  </a:cubicBezTo>
                  <a:cubicBezTo>
                    <a:pt x="1134" y="969"/>
                    <a:pt x="1129" y="972"/>
                    <a:pt x="1118" y="972"/>
                  </a:cubicBezTo>
                  <a:cubicBezTo>
                    <a:pt x="1027" y="1004"/>
                    <a:pt x="461" y="1194"/>
                    <a:pt x="223" y="1285"/>
                  </a:cubicBezTo>
                  <a:cubicBezTo>
                    <a:pt x="180" y="1301"/>
                    <a:pt x="145" y="1315"/>
                    <a:pt x="129" y="1326"/>
                  </a:cubicBezTo>
                  <a:cubicBezTo>
                    <a:pt x="49" y="1366"/>
                    <a:pt x="0" y="1569"/>
                    <a:pt x="0" y="1706"/>
                  </a:cubicBezTo>
                  <a:cubicBezTo>
                    <a:pt x="0" y="1773"/>
                    <a:pt x="14" y="1824"/>
                    <a:pt x="38" y="1835"/>
                  </a:cubicBezTo>
                  <a:cubicBezTo>
                    <a:pt x="433" y="1847"/>
                    <a:pt x="852" y="1852"/>
                    <a:pt x="1230" y="1852"/>
                  </a:cubicBezTo>
                  <a:cubicBezTo>
                    <a:pt x="1334" y="1852"/>
                    <a:pt x="1434" y="1851"/>
                    <a:pt x="1531" y="1851"/>
                  </a:cubicBezTo>
                  <a:cubicBezTo>
                    <a:pt x="1935" y="1848"/>
                    <a:pt x="2260" y="1840"/>
                    <a:pt x="2402" y="1840"/>
                  </a:cubicBezTo>
                  <a:cubicBezTo>
                    <a:pt x="2447" y="1840"/>
                    <a:pt x="2490" y="1816"/>
                    <a:pt x="2522" y="1784"/>
                  </a:cubicBezTo>
                  <a:lnTo>
                    <a:pt x="2606" y="1679"/>
                  </a:lnTo>
                  <a:cubicBezTo>
                    <a:pt x="2624" y="1655"/>
                    <a:pt x="2651" y="1644"/>
                    <a:pt x="2678" y="1644"/>
                  </a:cubicBezTo>
                  <a:cubicBezTo>
                    <a:pt x="2709" y="1644"/>
                    <a:pt x="2740" y="1659"/>
                    <a:pt x="2758" y="1687"/>
                  </a:cubicBezTo>
                  <a:cubicBezTo>
                    <a:pt x="2809" y="1758"/>
                    <a:pt x="2890" y="1798"/>
                    <a:pt x="2975" y="1798"/>
                  </a:cubicBezTo>
                  <a:cubicBezTo>
                    <a:pt x="2981" y="1798"/>
                    <a:pt x="2986" y="1798"/>
                    <a:pt x="2991" y="1797"/>
                  </a:cubicBezTo>
                  <a:cubicBezTo>
                    <a:pt x="3187" y="1784"/>
                    <a:pt x="3541" y="1757"/>
                    <a:pt x="3774" y="1744"/>
                  </a:cubicBezTo>
                  <a:cubicBezTo>
                    <a:pt x="3905" y="1736"/>
                    <a:pt x="3999" y="1615"/>
                    <a:pt x="3975" y="1486"/>
                  </a:cubicBezTo>
                  <a:lnTo>
                    <a:pt x="3975" y="1478"/>
                  </a:lnTo>
                  <a:cubicBezTo>
                    <a:pt x="3972" y="1460"/>
                    <a:pt x="3970" y="1435"/>
                    <a:pt x="3962" y="1414"/>
                  </a:cubicBezTo>
                  <a:cubicBezTo>
                    <a:pt x="3935" y="1267"/>
                    <a:pt x="3895" y="1092"/>
                    <a:pt x="3852" y="918"/>
                  </a:cubicBezTo>
                  <a:cubicBezTo>
                    <a:pt x="3822" y="803"/>
                    <a:pt x="3795" y="688"/>
                    <a:pt x="3763" y="583"/>
                  </a:cubicBezTo>
                  <a:cubicBezTo>
                    <a:pt x="3718" y="417"/>
                    <a:pt x="3670" y="275"/>
                    <a:pt x="3640" y="213"/>
                  </a:cubicBezTo>
                  <a:cubicBezTo>
                    <a:pt x="3637" y="205"/>
                    <a:pt x="3635" y="200"/>
                    <a:pt x="3627" y="192"/>
                  </a:cubicBezTo>
                  <a:cubicBezTo>
                    <a:pt x="3591" y="153"/>
                    <a:pt x="3449" y="0"/>
                    <a:pt x="3372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3"/>
            <p:cNvSpPr/>
            <p:nvPr/>
          </p:nvSpPr>
          <p:spPr>
            <a:xfrm>
              <a:off x="7458978" y="4586456"/>
              <a:ext cx="179478" cy="107560"/>
            </a:xfrm>
            <a:custGeom>
              <a:rect b="b" l="l" r="r" t="t"/>
              <a:pathLst>
                <a:path extrusionOk="0" h="863" w="1440">
                  <a:moveTo>
                    <a:pt x="1418" y="1"/>
                  </a:moveTo>
                  <a:cubicBezTo>
                    <a:pt x="1169" y="11"/>
                    <a:pt x="930" y="180"/>
                    <a:pt x="737" y="325"/>
                  </a:cubicBezTo>
                  <a:cubicBezTo>
                    <a:pt x="509" y="496"/>
                    <a:pt x="295" y="684"/>
                    <a:pt x="32" y="805"/>
                  </a:cubicBezTo>
                  <a:cubicBezTo>
                    <a:pt x="1" y="817"/>
                    <a:pt x="15" y="863"/>
                    <a:pt x="45" y="863"/>
                  </a:cubicBezTo>
                  <a:cubicBezTo>
                    <a:pt x="49" y="863"/>
                    <a:pt x="52" y="862"/>
                    <a:pt x="56" y="861"/>
                  </a:cubicBezTo>
                  <a:cubicBezTo>
                    <a:pt x="300" y="751"/>
                    <a:pt x="507" y="579"/>
                    <a:pt x="713" y="419"/>
                  </a:cubicBezTo>
                  <a:cubicBezTo>
                    <a:pt x="828" y="328"/>
                    <a:pt x="943" y="244"/>
                    <a:pt x="1072" y="175"/>
                  </a:cubicBezTo>
                  <a:cubicBezTo>
                    <a:pt x="1185" y="113"/>
                    <a:pt x="1303" y="78"/>
                    <a:pt x="1423" y="33"/>
                  </a:cubicBezTo>
                  <a:cubicBezTo>
                    <a:pt x="1439" y="27"/>
                    <a:pt x="1434" y="1"/>
                    <a:pt x="1418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3"/>
            <p:cNvSpPr/>
            <p:nvPr/>
          </p:nvSpPr>
          <p:spPr>
            <a:xfrm>
              <a:off x="7489639" y="4610760"/>
              <a:ext cx="238930" cy="140838"/>
            </a:xfrm>
            <a:custGeom>
              <a:rect b="b" l="l" r="r" t="t"/>
              <a:pathLst>
                <a:path extrusionOk="0" h="1130" w="1917">
                  <a:moveTo>
                    <a:pt x="1495" y="1"/>
                  </a:moveTo>
                  <a:cubicBezTo>
                    <a:pt x="1482" y="1"/>
                    <a:pt x="1470" y="4"/>
                    <a:pt x="1459" y="9"/>
                  </a:cubicBezTo>
                  <a:cubicBezTo>
                    <a:pt x="1295" y="79"/>
                    <a:pt x="788" y="345"/>
                    <a:pt x="681" y="399"/>
                  </a:cubicBezTo>
                  <a:lnTo>
                    <a:pt x="681" y="399"/>
                  </a:lnTo>
                  <a:cubicBezTo>
                    <a:pt x="696" y="388"/>
                    <a:pt x="705" y="382"/>
                    <a:pt x="704" y="382"/>
                  </a:cubicBezTo>
                  <a:lnTo>
                    <a:pt x="704" y="382"/>
                  </a:lnTo>
                  <a:cubicBezTo>
                    <a:pt x="703" y="382"/>
                    <a:pt x="691" y="390"/>
                    <a:pt x="663" y="409"/>
                  </a:cubicBezTo>
                  <a:cubicBezTo>
                    <a:pt x="662" y="409"/>
                    <a:pt x="661" y="409"/>
                    <a:pt x="661" y="409"/>
                  </a:cubicBezTo>
                  <a:cubicBezTo>
                    <a:pt x="662" y="409"/>
                    <a:pt x="669" y="406"/>
                    <a:pt x="681" y="399"/>
                  </a:cubicBezTo>
                  <a:lnTo>
                    <a:pt x="681" y="399"/>
                  </a:lnTo>
                  <a:cubicBezTo>
                    <a:pt x="583" y="471"/>
                    <a:pt x="199" y="752"/>
                    <a:pt x="46" y="969"/>
                  </a:cubicBezTo>
                  <a:cubicBezTo>
                    <a:pt x="1" y="1030"/>
                    <a:pt x="49" y="1119"/>
                    <a:pt x="127" y="1119"/>
                  </a:cubicBezTo>
                  <a:cubicBezTo>
                    <a:pt x="408" y="1119"/>
                    <a:pt x="561" y="1124"/>
                    <a:pt x="649" y="1130"/>
                  </a:cubicBezTo>
                  <a:cubicBezTo>
                    <a:pt x="651" y="1130"/>
                    <a:pt x="652" y="1130"/>
                    <a:pt x="654" y="1130"/>
                  </a:cubicBezTo>
                  <a:cubicBezTo>
                    <a:pt x="703" y="1130"/>
                    <a:pt x="746" y="1090"/>
                    <a:pt x="748" y="1038"/>
                  </a:cubicBezTo>
                  <a:cubicBezTo>
                    <a:pt x="754" y="929"/>
                    <a:pt x="799" y="749"/>
                    <a:pt x="965" y="623"/>
                  </a:cubicBezTo>
                  <a:cubicBezTo>
                    <a:pt x="1134" y="497"/>
                    <a:pt x="1534" y="419"/>
                    <a:pt x="1804" y="376"/>
                  </a:cubicBezTo>
                  <a:cubicBezTo>
                    <a:pt x="1893" y="363"/>
                    <a:pt x="1917" y="248"/>
                    <a:pt x="1839" y="200"/>
                  </a:cubicBezTo>
                  <a:lnTo>
                    <a:pt x="1547" y="17"/>
                  </a:lnTo>
                  <a:cubicBezTo>
                    <a:pt x="1531" y="6"/>
                    <a:pt x="1513" y="1"/>
                    <a:pt x="1495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3"/>
            <p:cNvSpPr/>
            <p:nvPr/>
          </p:nvSpPr>
          <p:spPr>
            <a:xfrm>
              <a:off x="7279877" y="4708973"/>
              <a:ext cx="241672" cy="74781"/>
            </a:xfrm>
            <a:custGeom>
              <a:rect b="b" l="l" r="r" t="t"/>
              <a:pathLst>
                <a:path extrusionOk="0" h="600" w="1939">
                  <a:moveTo>
                    <a:pt x="1107" y="1"/>
                  </a:moveTo>
                  <a:cubicBezTo>
                    <a:pt x="812" y="1"/>
                    <a:pt x="449" y="17"/>
                    <a:pt x="220" y="28"/>
                  </a:cubicBezTo>
                  <a:cubicBezTo>
                    <a:pt x="177" y="47"/>
                    <a:pt x="142" y="60"/>
                    <a:pt x="126" y="68"/>
                  </a:cubicBezTo>
                  <a:cubicBezTo>
                    <a:pt x="49" y="114"/>
                    <a:pt x="0" y="317"/>
                    <a:pt x="0" y="454"/>
                  </a:cubicBezTo>
                  <a:cubicBezTo>
                    <a:pt x="0" y="521"/>
                    <a:pt x="14" y="572"/>
                    <a:pt x="38" y="583"/>
                  </a:cubicBezTo>
                  <a:cubicBezTo>
                    <a:pt x="429" y="595"/>
                    <a:pt x="840" y="600"/>
                    <a:pt x="1213" y="600"/>
                  </a:cubicBezTo>
                  <a:cubicBezTo>
                    <a:pt x="1315" y="600"/>
                    <a:pt x="1414" y="599"/>
                    <a:pt x="1509" y="599"/>
                  </a:cubicBezTo>
                  <a:cubicBezTo>
                    <a:pt x="1523" y="599"/>
                    <a:pt x="1536" y="596"/>
                    <a:pt x="1550" y="588"/>
                  </a:cubicBezTo>
                  <a:lnTo>
                    <a:pt x="1938" y="414"/>
                  </a:lnTo>
                  <a:lnTo>
                    <a:pt x="1938" y="382"/>
                  </a:lnTo>
                  <a:cubicBezTo>
                    <a:pt x="1938" y="382"/>
                    <a:pt x="1772" y="108"/>
                    <a:pt x="1558" y="33"/>
                  </a:cubicBezTo>
                  <a:cubicBezTo>
                    <a:pt x="1491" y="9"/>
                    <a:pt x="1316" y="1"/>
                    <a:pt x="1107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3"/>
            <p:cNvSpPr/>
            <p:nvPr/>
          </p:nvSpPr>
          <p:spPr>
            <a:xfrm>
              <a:off x="7688433" y="4625218"/>
              <a:ext cx="85875" cy="117032"/>
            </a:xfrm>
            <a:custGeom>
              <a:rect b="b" l="l" r="r" t="t"/>
              <a:pathLst>
                <a:path extrusionOk="0" h="939" w="689">
                  <a:moveTo>
                    <a:pt x="488" y="0"/>
                  </a:moveTo>
                  <a:lnTo>
                    <a:pt x="375" y="38"/>
                  </a:lnTo>
                  <a:lnTo>
                    <a:pt x="354" y="180"/>
                  </a:lnTo>
                  <a:cubicBezTo>
                    <a:pt x="349" y="199"/>
                    <a:pt x="343" y="215"/>
                    <a:pt x="330" y="231"/>
                  </a:cubicBezTo>
                  <a:cubicBezTo>
                    <a:pt x="266" y="301"/>
                    <a:pt x="65" y="536"/>
                    <a:pt x="35" y="676"/>
                  </a:cubicBezTo>
                  <a:cubicBezTo>
                    <a:pt x="22" y="737"/>
                    <a:pt x="14" y="788"/>
                    <a:pt x="8" y="829"/>
                  </a:cubicBezTo>
                  <a:cubicBezTo>
                    <a:pt x="0" y="891"/>
                    <a:pt x="48" y="939"/>
                    <a:pt x="108" y="939"/>
                  </a:cubicBezTo>
                  <a:cubicBezTo>
                    <a:pt x="110" y="939"/>
                    <a:pt x="111" y="939"/>
                    <a:pt x="113" y="938"/>
                  </a:cubicBezTo>
                  <a:lnTo>
                    <a:pt x="587" y="906"/>
                  </a:lnTo>
                  <a:cubicBezTo>
                    <a:pt x="643" y="901"/>
                    <a:pt x="689" y="847"/>
                    <a:pt x="676" y="788"/>
                  </a:cubicBezTo>
                  <a:cubicBezTo>
                    <a:pt x="646" y="652"/>
                    <a:pt x="611" y="494"/>
                    <a:pt x="574" y="335"/>
                  </a:cubicBezTo>
                  <a:cubicBezTo>
                    <a:pt x="544" y="218"/>
                    <a:pt x="517" y="105"/>
                    <a:pt x="488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7666747" y="4553054"/>
              <a:ext cx="89988" cy="110427"/>
            </a:xfrm>
            <a:custGeom>
              <a:rect b="b" l="l" r="r" t="t"/>
              <a:pathLst>
                <a:path extrusionOk="0" h="886" w="722">
                  <a:moveTo>
                    <a:pt x="261" y="0"/>
                  </a:moveTo>
                  <a:cubicBezTo>
                    <a:pt x="253" y="0"/>
                    <a:pt x="245" y="2"/>
                    <a:pt x="239" y="6"/>
                  </a:cubicBezTo>
                  <a:cubicBezTo>
                    <a:pt x="185" y="43"/>
                    <a:pt x="75" y="226"/>
                    <a:pt x="21" y="314"/>
                  </a:cubicBezTo>
                  <a:cubicBezTo>
                    <a:pt x="0" y="346"/>
                    <a:pt x="5" y="386"/>
                    <a:pt x="21" y="416"/>
                  </a:cubicBezTo>
                  <a:cubicBezTo>
                    <a:pt x="86" y="512"/>
                    <a:pt x="236" y="724"/>
                    <a:pt x="426" y="821"/>
                  </a:cubicBezTo>
                  <a:cubicBezTo>
                    <a:pt x="474" y="845"/>
                    <a:pt x="528" y="864"/>
                    <a:pt x="584" y="882"/>
                  </a:cubicBezTo>
                  <a:cubicBezTo>
                    <a:pt x="593" y="884"/>
                    <a:pt x="601" y="885"/>
                    <a:pt x="609" y="885"/>
                  </a:cubicBezTo>
                  <a:cubicBezTo>
                    <a:pt x="671" y="885"/>
                    <a:pt x="721" y="826"/>
                    <a:pt x="705" y="764"/>
                  </a:cubicBezTo>
                  <a:cubicBezTo>
                    <a:pt x="641" y="515"/>
                    <a:pt x="574" y="295"/>
                    <a:pt x="531" y="212"/>
                  </a:cubicBezTo>
                  <a:cubicBezTo>
                    <a:pt x="528" y="204"/>
                    <a:pt x="523" y="196"/>
                    <a:pt x="517" y="191"/>
                  </a:cubicBezTo>
                  <a:cubicBezTo>
                    <a:pt x="481" y="152"/>
                    <a:pt x="338" y="0"/>
                    <a:pt x="261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3"/>
            <p:cNvSpPr/>
            <p:nvPr/>
          </p:nvSpPr>
          <p:spPr>
            <a:xfrm>
              <a:off x="7279877" y="4728790"/>
              <a:ext cx="498176" cy="54964"/>
            </a:xfrm>
            <a:custGeom>
              <a:rect b="b" l="l" r="r" t="t"/>
              <a:pathLst>
                <a:path extrusionOk="0" h="441" w="3997">
                  <a:moveTo>
                    <a:pt x="3959" y="0"/>
                  </a:moveTo>
                  <a:lnTo>
                    <a:pt x="0" y="295"/>
                  </a:lnTo>
                  <a:cubicBezTo>
                    <a:pt x="0" y="362"/>
                    <a:pt x="14" y="413"/>
                    <a:pt x="38" y="424"/>
                  </a:cubicBezTo>
                  <a:cubicBezTo>
                    <a:pt x="407" y="436"/>
                    <a:pt x="799" y="440"/>
                    <a:pt x="1157" y="440"/>
                  </a:cubicBezTo>
                  <a:cubicBezTo>
                    <a:pt x="1732" y="440"/>
                    <a:pt x="2222" y="430"/>
                    <a:pt x="2402" y="426"/>
                  </a:cubicBezTo>
                  <a:cubicBezTo>
                    <a:pt x="2447" y="426"/>
                    <a:pt x="2490" y="402"/>
                    <a:pt x="2517" y="367"/>
                  </a:cubicBezTo>
                  <a:lnTo>
                    <a:pt x="2603" y="266"/>
                  </a:lnTo>
                  <a:cubicBezTo>
                    <a:pt x="2622" y="241"/>
                    <a:pt x="2650" y="229"/>
                    <a:pt x="2677" y="229"/>
                  </a:cubicBezTo>
                  <a:cubicBezTo>
                    <a:pt x="2707" y="229"/>
                    <a:pt x="2736" y="243"/>
                    <a:pt x="2756" y="271"/>
                  </a:cubicBezTo>
                  <a:cubicBezTo>
                    <a:pt x="2806" y="344"/>
                    <a:pt x="2887" y="384"/>
                    <a:pt x="2970" y="384"/>
                  </a:cubicBezTo>
                  <a:cubicBezTo>
                    <a:pt x="2976" y="384"/>
                    <a:pt x="2981" y="384"/>
                    <a:pt x="2986" y="384"/>
                  </a:cubicBezTo>
                  <a:cubicBezTo>
                    <a:pt x="3184" y="367"/>
                    <a:pt x="3538" y="343"/>
                    <a:pt x="3771" y="330"/>
                  </a:cubicBezTo>
                  <a:cubicBezTo>
                    <a:pt x="3903" y="322"/>
                    <a:pt x="3996" y="201"/>
                    <a:pt x="3972" y="70"/>
                  </a:cubicBezTo>
                  <a:lnTo>
                    <a:pt x="3972" y="65"/>
                  </a:lnTo>
                  <a:cubicBezTo>
                    <a:pt x="3970" y="43"/>
                    <a:pt x="3967" y="22"/>
                    <a:pt x="3959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3"/>
            <p:cNvSpPr/>
            <p:nvPr/>
          </p:nvSpPr>
          <p:spPr>
            <a:xfrm>
              <a:off x="7509331" y="4605027"/>
              <a:ext cx="81638" cy="31034"/>
            </a:xfrm>
            <a:custGeom>
              <a:rect b="b" l="l" r="r" t="t"/>
              <a:pathLst>
                <a:path extrusionOk="0" h="249" w="655">
                  <a:moveTo>
                    <a:pt x="107" y="1"/>
                  </a:moveTo>
                  <a:cubicBezTo>
                    <a:pt x="75" y="1"/>
                    <a:pt x="45" y="6"/>
                    <a:pt x="17" y="20"/>
                  </a:cubicBezTo>
                  <a:cubicBezTo>
                    <a:pt x="9" y="28"/>
                    <a:pt x="1" y="45"/>
                    <a:pt x="11" y="58"/>
                  </a:cubicBezTo>
                  <a:cubicBezTo>
                    <a:pt x="70" y="149"/>
                    <a:pt x="191" y="170"/>
                    <a:pt x="293" y="197"/>
                  </a:cubicBezTo>
                  <a:cubicBezTo>
                    <a:pt x="378" y="218"/>
                    <a:pt x="476" y="248"/>
                    <a:pt x="568" y="248"/>
                  </a:cubicBezTo>
                  <a:cubicBezTo>
                    <a:pt x="584" y="248"/>
                    <a:pt x="599" y="247"/>
                    <a:pt x="614" y="246"/>
                  </a:cubicBezTo>
                  <a:cubicBezTo>
                    <a:pt x="655" y="240"/>
                    <a:pt x="655" y="181"/>
                    <a:pt x="628" y="162"/>
                  </a:cubicBezTo>
                  <a:cubicBezTo>
                    <a:pt x="537" y="93"/>
                    <a:pt x="405" y="69"/>
                    <a:pt x="298" y="39"/>
                  </a:cubicBezTo>
                  <a:cubicBezTo>
                    <a:pt x="237" y="23"/>
                    <a:pt x="170" y="1"/>
                    <a:pt x="107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7487021" y="4621230"/>
              <a:ext cx="80890" cy="32779"/>
            </a:xfrm>
            <a:custGeom>
              <a:rect b="b" l="l" r="r" t="t"/>
              <a:pathLst>
                <a:path extrusionOk="0" h="263" w="649">
                  <a:moveTo>
                    <a:pt x="104" y="1"/>
                  </a:moveTo>
                  <a:cubicBezTo>
                    <a:pt x="69" y="1"/>
                    <a:pt x="36" y="9"/>
                    <a:pt x="8" y="32"/>
                  </a:cubicBezTo>
                  <a:cubicBezTo>
                    <a:pt x="3" y="40"/>
                    <a:pt x="0" y="54"/>
                    <a:pt x="3" y="67"/>
                  </a:cubicBezTo>
                  <a:cubicBezTo>
                    <a:pt x="43" y="169"/>
                    <a:pt x="193" y="183"/>
                    <a:pt x="290" y="209"/>
                  </a:cubicBezTo>
                  <a:cubicBezTo>
                    <a:pt x="366" y="229"/>
                    <a:pt x="453" y="263"/>
                    <a:pt x="534" y="263"/>
                  </a:cubicBezTo>
                  <a:cubicBezTo>
                    <a:pt x="564" y="263"/>
                    <a:pt x="594" y="258"/>
                    <a:pt x="622" y="247"/>
                  </a:cubicBezTo>
                  <a:cubicBezTo>
                    <a:pt x="649" y="236"/>
                    <a:pt x="646" y="204"/>
                    <a:pt x="633" y="183"/>
                  </a:cubicBezTo>
                  <a:cubicBezTo>
                    <a:pt x="563" y="89"/>
                    <a:pt x="407" y="73"/>
                    <a:pt x="300" y="46"/>
                  </a:cubicBezTo>
                  <a:cubicBezTo>
                    <a:pt x="241" y="30"/>
                    <a:pt x="169" y="1"/>
                    <a:pt x="104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3"/>
            <p:cNvSpPr/>
            <p:nvPr/>
          </p:nvSpPr>
          <p:spPr>
            <a:xfrm>
              <a:off x="7458854" y="4635563"/>
              <a:ext cx="82635" cy="34150"/>
            </a:xfrm>
            <a:custGeom>
              <a:rect b="b" l="l" r="r" t="t"/>
              <a:pathLst>
                <a:path extrusionOk="0" h="274" w="663">
                  <a:moveTo>
                    <a:pt x="96" y="0"/>
                  </a:moveTo>
                  <a:cubicBezTo>
                    <a:pt x="79" y="0"/>
                    <a:pt x="61" y="2"/>
                    <a:pt x="44" y="6"/>
                  </a:cubicBezTo>
                  <a:cubicBezTo>
                    <a:pt x="12" y="11"/>
                    <a:pt x="1" y="51"/>
                    <a:pt x="20" y="78"/>
                  </a:cubicBezTo>
                  <a:cubicBezTo>
                    <a:pt x="87" y="156"/>
                    <a:pt x="213" y="175"/>
                    <a:pt x="307" y="207"/>
                  </a:cubicBezTo>
                  <a:cubicBezTo>
                    <a:pt x="388" y="232"/>
                    <a:pt x="480" y="273"/>
                    <a:pt x="568" y="273"/>
                  </a:cubicBezTo>
                  <a:cubicBezTo>
                    <a:pt x="585" y="273"/>
                    <a:pt x="601" y="272"/>
                    <a:pt x="617" y="269"/>
                  </a:cubicBezTo>
                  <a:cubicBezTo>
                    <a:pt x="650" y="263"/>
                    <a:pt x="663" y="220"/>
                    <a:pt x="642" y="196"/>
                  </a:cubicBezTo>
                  <a:cubicBezTo>
                    <a:pt x="569" y="121"/>
                    <a:pt x="449" y="100"/>
                    <a:pt x="355" y="68"/>
                  </a:cubicBezTo>
                  <a:cubicBezTo>
                    <a:pt x="275" y="43"/>
                    <a:pt x="183" y="0"/>
                    <a:pt x="96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3"/>
            <p:cNvSpPr/>
            <p:nvPr/>
          </p:nvSpPr>
          <p:spPr>
            <a:xfrm>
              <a:off x="7438912" y="4650644"/>
              <a:ext cx="74907" cy="31533"/>
            </a:xfrm>
            <a:custGeom>
              <a:rect b="b" l="l" r="r" t="t"/>
              <a:pathLst>
                <a:path extrusionOk="0" h="253" w="601">
                  <a:moveTo>
                    <a:pt x="81" y="0"/>
                  </a:moveTo>
                  <a:cubicBezTo>
                    <a:pt x="24" y="0"/>
                    <a:pt x="0" y="67"/>
                    <a:pt x="46" y="102"/>
                  </a:cubicBezTo>
                  <a:cubicBezTo>
                    <a:pt x="113" y="150"/>
                    <a:pt x="207" y="172"/>
                    <a:pt x="287" y="196"/>
                  </a:cubicBezTo>
                  <a:cubicBezTo>
                    <a:pt x="373" y="223"/>
                    <a:pt x="456" y="252"/>
                    <a:pt x="542" y="252"/>
                  </a:cubicBezTo>
                  <a:cubicBezTo>
                    <a:pt x="582" y="252"/>
                    <a:pt x="601" y="198"/>
                    <a:pt x="566" y="174"/>
                  </a:cubicBezTo>
                  <a:cubicBezTo>
                    <a:pt x="499" y="121"/>
                    <a:pt x="413" y="99"/>
                    <a:pt x="333" y="72"/>
                  </a:cubicBezTo>
                  <a:cubicBezTo>
                    <a:pt x="252" y="40"/>
                    <a:pt x="166" y="0"/>
                    <a:pt x="81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7371733" y="2819126"/>
              <a:ext cx="411678" cy="1805587"/>
            </a:xfrm>
            <a:custGeom>
              <a:rect b="b" l="l" r="r" t="t"/>
              <a:pathLst>
                <a:path extrusionOk="0" h="14487" w="3303">
                  <a:moveTo>
                    <a:pt x="2667" y="0"/>
                  </a:moveTo>
                  <a:cubicBezTo>
                    <a:pt x="2656" y="0"/>
                    <a:pt x="2619" y="11"/>
                    <a:pt x="2565" y="32"/>
                  </a:cubicBezTo>
                  <a:lnTo>
                    <a:pt x="2560" y="35"/>
                  </a:lnTo>
                  <a:cubicBezTo>
                    <a:pt x="2171" y="180"/>
                    <a:pt x="866" y="689"/>
                    <a:pt x="866" y="689"/>
                  </a:cubicBezTo>
                  <a:lnTo>
                    <a:pt x="791" y="657"/>
                  </a:lnTo>
                  <a:lnTo>
                    <a:pt x="43" y="343"/>
                  </a:lnTo>
                  <a:lnTo>
                    <a:pt x="43" y="343"/>
                  </a:lnTo>
                  <a:cubicBezTo>
                    <a:pt x="0" y="440"/>
                    <a:pt x="234" y="6724"/>
                    <a:pt x="475" y="7051"/>
                  </a:cubicBezTo>
                  <a:cubicBezTo>
                    <a:pt x="756" y="7671"/>
                    <a:pt x="853" y="7735"/>
                    <a:pt x="853" y="7735"/>
                  </a:cubicBezTo>
                  <a:lnTo>
                    <a:pt x="1006" y="14317"/>
                  </a:lnTo>
                  <a:cubicBezTo>
                    <a:pt x="1006" y="14317"/>
                    <a:pt x="1507" y="14454"/>
                    <a:pt x="2099" y="14481"/>
                  </a:cubicBezTo>
                  <a:cubicBezTo>
                    <a:pt x="2170" y="14484"/>
                    <a:pt x="2242" y="14486"/>
                    <a:pt x="2314" y="14486"/>
                  </a:cubicBezTo>
                  <a:cubicBezTo>
                    <a:pt x="2610" y="14486"/>
                    <a:pt x="2916" y="14453"/>
                    <a:pt x="3190" y="14360"/>
                  </a:cubicBezTo>
                  <a:cubicBezTo>
                    <a:pt x="3297" y="13245"/>
                    <a:pt x="3302" y="9506"/>
                    <a:pt x="2991" y="8429"/>
                  </a:cubicBezTo>
                  <a:cubicBezTo>
                    <a:pt x="2683" y="7352"/>
                    <a:pt x="2514" y="6743"/>
                    <a:pt x="2514" y="6743"/>
                  </a:cubicBezTo>
                  <a:lnTo>
                    <a:pt x="2790" y="2131"/>
                  </a:lnTo>
                  <a:cubicBezTo>
                    <a:pt x="2790" y="2131"/>
                    <a:pt x="2753" y="292"/>
                    <a:pt x="2683" y="30"/>
                  </a:cubicBezTo>
                  <a:cubicBezTo>
                    <a:pt x="2681" y="8"/>
                    <a:pt x="2673" y="0"/>
                    <a:pt x="2667" y="0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3"/>
            <p:cNvSpPr/>
            <p:nvPr/>
          </p:nvSpPr>
          <p:spPr>
            <a:xfrm>
              <a:off x="7385069" y="2819375"/>
              <a:ext cx="398341" cy="1805338"/>
            </a:xfrm>
            <a:custGeom>
              <a:rect b="b" l="l" r="r" t="t"/>
              <a:pathLst>
                <a:path extrusionOk="0" h="14485" w="3196">
                  <a:moveTo>
                    <a:pt x="2560" y="1"/>
                  </a:moveTo>
                  <a:lnTo>
                    <a:pt x="2458" y="33"/>
                  </a:lnTo>
                  <a:lnTo>
                    <a:pt x="2453" y="38"/>
                  </a:lnTo>
                  <a:lnTo>
                    <a:pt x="684" y="657"/>
                  </a:lnTo>
                  <a:lnTo>
                    <a:pt x="344" y="775"/>
                  </a:lnTo>
                  <a:lnTo>
                    <a:pt x="1" y="1132"/>
                  </a:lnTo>
                  <a:cubicBezTo>
                    <a:pt x="1" y="1132"/>
                    <a:pt x="2107" y="1850"/>
                    <a:pt x="2013" y="1936"/>
                  </a:cubicBezTo>
                  <a:cubicBezTo>
                    <a:pt x="1922" y="2020"/>
                    <a:pt x="58" y="3211"/>
                    <a:pt x="434" y="3211"/>
                  </a:cubicBezTo>
                  <a:cubicBezTo>
                    <a:pt x="443" y="3211"/>
                    <a:pt x="453" y="3210"/>
                    <a:pt x="464" y="3209"/>
                  </a:cubicBezTo>
                  <a:cubicBezTo>
                    <a:pt x="965" y="3153"/>
                    <a:pt x="2016" y="2855"/>
                    <a:pt x="2016" y="2855"/>
                  </a:cubicBezTo>
                  <a:lnTo>
                    <a:pt x="2016" y="2855"/>
                  </a:lnTo>
                  <a:cubicBezTo>
                    <a:pt x="2016" y="2855"/>
                    <a:pt x="945" y="4035"/>
                    <a:pt x="1152" y="4035"/>
                  </a:cubicBezTo>
                  <a:cubicBezTo>
                    <a:pt x="1164" y="4035"/>
                    <a:pt x="1179" y="4031"/>
                    <a:pt x="1199" y="4024"/>
                  </a:cubicBezTo>
                  <a:cubicBezTo>
                    <a:pt x="1574" y="3876"/>
                    <a:pt x="2255" y="3501"/>
                    <a:pt x="2255" y="3501"/>
                  </a:cubicBezTo>
                  <a:lnTo>
                    <a:pt x="2255" y="3501"/>
                  </a:lnTo>
                  <a:cubicBezTo>
                    <a:pt x="2255" y="3501"/>
                    <a:pt x="1630" y="6597"/>
                    <a:pt x="1949" y="7063"/>
                  </a:cubicBezTo>
                  <a:cubicBezTo>
                    <a:pt x="1949" y="7063"/>
                    <a:pt x="1196" y="7703"/>
                    <a:pt x="1362" y="7752"/>
                  </a:cubicBezTo>
                  <a:cubicBezTo>
                    <a:pt x="1371" y="7754"/>
                    <a:pt x="1381" y="7756"/>
                    <a:pt x="1392" y="7756"/>
                  </a:cubicBezTo>
                  <a:cubicBezTo>
                    <a:pt x="1591" y="7756"/>
                    <a:pt x="2141" y="7346"/>
                    <a:pt x="2161" y="7334"/>
                  </a:cubicBezTo>
                  <a:lnTo>
                    <a:pt x="2161" y="7334"/>
                  </a:lnTo>
                  <a:cubicBezTo>
                    <a:pt x="2145" y="7357"/>
                    <a:pt x="1585" y="8241"/>
                    <a:pt x="1795" y="8241"/>
                  </a:cubicBezTo>
                  <a:cubicBezTo>
                    <a:pt x="1800" y="8241"/>
                    <a:pt x="1806" y="8241"/>
                    <a:pt x="1812" y="8239"/>
                  </a:cubicBezTo>
                  <a:cubicBezTo>
                    <a:pt x="2072" y="8188"/>
                    <a:pt x="2348" y="7695"/>
                    <a:pt x="2348" y="7695"/>
                  </a:cubicBezTo>
                  <a:cubicBezTo>
                    <a:pt x="2348" y="7695"/>
                    <a:pt x="2667" y="8521"/>
                    <a:pt x="2740" y="8950"/>
                  </a:cubicBezTo>
                  <a:cubicBezTo>
                    <a:pt x="2807" y="9330"/>
                    <a:pt x="2137" y="13573"/>
                    <a:pt x="1992" y="14479"/>
                  </a:cubicBezTo>
                  <a:cubicBezTo>
                    <a:pt x="2063" y="14482"/>
                    <a:pt x="2135" y="14484"/>
                    <a:pt x="2207" y="14484"/>
                  </a:cubicBezTo>
                  <a:cubicBezTo>
                    <a:pt x="2503" y="14484"/>
                    <a:pt x="2809" y="14451"/>
                    <a:pt x="3083" y="14358"/>
                  </a:cubicBezTo>
                  <a:cubicBezTo>
                    <a:pt x="3190" y="13243"/>
                    <a:pt x="3195" y="9504"/>
                    <a:pt x="2884" y="8430"/>
                  </a:cubicBezTo>
                  <a:cubicBezTo>
                    <a:pt x="2576" y="7355"/>
                    <a:pt x="2407" y="6744"/>
                    <a:pt x="2407" y="6744"/>
                  </a:cubicBezTo>
                  <a:lnTo>
                    <a:pt x="2683" y="2131"/>
                  </a:lnTo>
                  <a:cubicBezTo>
                    <a:pt x="2683" y="2131"/>
                    <a:pt x="2646" y="296"/>
                    <a:pt x="2576" y="30"/>
                  </a:cubicBezTo>
                  <a:lnTo>
                    <a:pt x="2560" y="1"/>
                  </a:ln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3"/>
            <p:cNvSpPr/>
            <p:nvPr/>
          </p:nvSpPr>
          <p:spPr>
            <a:xfrm>
              <a:off x="7462219" y="2735870"/>
              <a:ext cx="725016" cy="1964871"/>
            </a:xfrm>
            <a:custGeom>
              <a:rect b="b" l="l" r="r" t="t"/>
              <a:pathLst>
                <a:path extrusionOk="0" h="15765" w="5817">
                  <a:moveTo>
                    <a:pt x="2873" y="1"/>
                  </a:moveTo>
                  <a:cubicBezTo>
                    <a:pt x="2817" y="1"/>
                    <a:pt x="1" y="459"/>
                    <a:pt x="1" y="459"/>
                  </a:cubicBezTo>
                  <a:lnTo>
                    <a:pt x="1716" y="1997"/>
                  </a:lnTo>
                  <a:cubicBezTo>
                    <a:pt x="1716" y="1997"/>
                    <a:pt x="1861" y="3206"/>
                    <a:pt x="2040" y="4549"/>
                  </a:cubicBezTo>
                  <a:cubicBezTo>
                    <a:pt x="2249" y="6101"/>
                    <a:pt x="2504" y="7829"/>
                    <a:pt x="2630" y="8054"/>
                  </a:cubicBezTo>
                  <a:cubicBezTo>
                    <a:pt x="3016" y="8649"/>
                    <a:pt x="3163" y="8842"/>
                    <a:pt x="3163" y="8842"/>
                  </a:cubicBezTo>
                  <a:lnTo>
                    <a:pt x="3311" y="15559"/>
                  </a:lnTo>
                  <a:cubicBezTo>
                    <a:pt x="3311" y="15559"/>
                    <a:pt x="3785" y="15677"/>
                    <a:pt x="4335" y="15733"/>
                  </a:cubicBezTo>
                  <a:cubicBezTo>
                    <a:pt x="4511" y="15752"/>
                    <a:pt x="4692" y="15764"/>
                    <a:pt x="4868" y="15764"/>
                  </a:cubicBezTo>
                  <a:cubicBezTo>
                    <a:pt x="5166" y="15764"/>
                    <a:pt x="5445" y="15729"/>
                    <a:pt x="5648" y="15631"/>
                  </a:cubicBezTo>
                  <a:cubicBezTo>
                    <a:pt x="5793" y="13819"/>
                    <a:pt x="5817" y="10258"/>
                    <a:pt x="5538" y="9360"/>
                  </a:cubicBezTo>
                  <a:cubicBezTo>
                    <a:pt x="5267" y="8459"/>
                    <a:pt x="5002" y="7966"/>
                    <a:pt x="5002" y="7966"/>
                  </a:cubicBezTo>
                  <a:lnTo>
                    <a:pt x="4771" y="925"/>
                  </a:lnTo>
                  <a:cubicBezTo>
                    <a:pt x="4771" y="925"/>
                    <a:pt x="2919" y="1"/>
                    <a:pt x="2874" y="1"/>
                  </a:cubicBezTo>
                  <a:cubicBezTo>
                    <a:pt x="2874" y="1"/>
                    <a:pt x="2874" y="1"/>
                    <a:pt x="2873" y="1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>
              <a:off x="7462967" y="2735870"/>
              <a:ext cx="724269" cy="1964871"/>
            </a:xfrm>
            <a:custGeom>
              <a:rect b="b" l="l" r="r" t="t"/>
              <a:pathLst>
                <a:path extrusionOk="0" h="15765" w="5811">
                  <a:moveTo>
                    <a:pt x="2875" y="1"/>
                  </a:moveTo>
                  <a:cubicBezTo>
                    <a:pt x="2819" y="1"/>
                    <a:pt x="0" y="459"/>
                    <a:pt x="0" y="459"/>
                  </a:cubicBezTo>
                  <a:lnTo>
                    <a:pt x="1715" y="1997"/>
                  </a:lnTo>
                  <a:cubicBezTo>
                    <a:pt x="1715" y="1997"/>
                    <a:pt x="1860" y="3206"/>
                    <a:pt x="2042" y="4549"/>
                  </a:cubicBezTo>
                  <a:cubicBezTo>
                    <a:pt x="2155" y="4836"/>
                    <a:pt x="2396" y="5326"/>
                    <a:pt x="2699" y="5340"/>
                  </a:cubicBezTo>
                  <a:cubicBezTo>
                    <a:pt x="3181" y="5240"/>
                    <a:pt x="4280" y="4348"/>
                    <a:pt x="4280" y="4348"/>
                  </a:cubicBezTo>
                  <a:lnTo>
                    <a:pt x="4487" y="7910"/>
                  </a:lnTo>
                  <a:cubicBezTo>
                    <a:pt x="4487" y="7910"/>
                    <a:pt x="4227" y="7790"/>
                    <a:pt x="3867" y="7790"/>
                  </a:cubicBezTo>
                  <a:cubicBezTo>
                    <a:pt x="3613" y="7790"/>
                    <a:pt x="3307" y="7850"/>
                    <a:pt x="3007" y="8054"/>
                  </a:cubicBezTo>
                  <a:cubicBezTo>
                    <a:pt x="2976" y="8298"/>
                    <a:pt x="3553" y="8317"/>
                    <a:pt x="4032" y="8317"/>
                  </a:cubicBezTo>
                  <a:cubicBezTo>
                    <a:pt x="4120" y="8317"/>
                    <a:pt x="4206" y="8316"/>
                    <a:pt x="4283" y="8316"/>
                  </a:cubicBezTo>
                  <a:cubicBezTo>
                    <a:pt x="4616" y="8316"/>
                    <a:pt x="4803" y="8328"/>
                    <a:pt x="4487" y="8456"/>
                  </a:cubicBezTo>
                  <a:cubicBezTo>
                    <a:pt x="3721" y="8766"/>
                    <a:pt x="3535" y="9117"/>
                    <a:pt x="3844" y="9117"/>
                  </a:cubicBezTo>
                  <a:cubicBezTo>
                    <a:pt x="3854" y="9117"/>
                    <a:pt x="3863" y="9116"/>
                    <a:pt x="3873" y="9116"/>
                  </a:cubicBezTo>
                  <a:cubicBezTo>
                    <a:pt x="4221" y="9097"/>
                    <a:pt x="4859" y="8805"/>
                    <a:pt x="4859" y="8805"/>
                  </a:cubicBezTo>
                  <a:lnTo>
                    <a:pt x="4859" y="8805"/>
                  </a:lnTo>
                  <a:cubicBezTo>
                    <a:pt x="4859" y="8805"/>
                    <a:pt x="4798" y="14366"/>
                    <a:pt x="4329" y="15733"/>
                  </a:cubicBezTo>
                  <a:cubicBezTo>
                    <a:pt x="4505" y="15752"/>
                    <a:pt x="4686" y="15764"/>
                    <a:pt x="4862" y="15764"/>
                  </a:cubicBezTo>
                  <a:cubicBezTo>
                    <a:pt x="5160" y="15764"/>
                    <a:pt x="5439" y="15729"/>
                    <a:pt x="5642" y="15631"/>
                  </a:cubicBezTo>
                  <a:cubicBezTo>
                    <a:pt x="5787" y="13819"/>
                    <a:pt x="5811" y="10258"/>
                    <a:pt x="5540" y="9360"/>
                  </a:cubicBezTo>
                  <a:cubicBezTo>
                    <a:pt x="5267" y="8459"/>
                    <a:pt x="5004" y="7966"/>
                    <a:pt x="5004" y="7966"/>
                  </a:cubicBezTo>
                  <a:lnTo>
                    <a:pt x="4771" y="925"/>
                  </a:lnTo>
                  <a:cubicBezTo>
                    <a:pt x="4771" y="925"/>
                    <a:pt x="2919" y="1"/>
                    <a:pt x="2876" y="1"/>
                  </a:cubicBezTo>
                  <a:cubicBezTo>
                    <a:pt x="2876" y="1"/>
                    <a:pt x="2876" y="1"/>
                    <a:pt x="2875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3"/>
            <p:cNvSpPr/>
            <p:nvPr/>
          </p:nvSpPr>
          <p:spPr>
            <a:xfrm>
              <a:off x="6496850" y="2472074"/>
              <a:ext cx="454304" cy="310092"/>
            </a:xfrm>
            <a:custGeom>
              <a:rect b="b" l="l" r="r" t="t"/>
              <a:pathLst>
                <a:path extrusionOk="0" h="2488" w="3645">
                  <a:moveTo>
                    <a:pt x="2961" y="0"/>
                  </a:moveTo>
                  <a:cubicBezTo>
                    <a:pt x="2948" y="8"/>
                    <a:pt x="2717" y="161"/>
                    <a:pt x="2476" y="322"/>
                  </a:cubicBezTo>
                  <a:cubicBezTo>
                    <a:pt x="2197" y="504"/>
                    <a:pt x="1902" y="700"/>
                    <a:pt x="1902" y="700"/>
                  </a:cubicBezTo>
                  <a:cubicBezTo>
                    <a:pt x="1902" y="700"/>
                    <a:pt x="771" y="414"/>
                    <a:pt x="642" y="414"/>
                  </a:cubicBezTo>
                  <a:cubicBezTo>
                    <a:pt x="637" y="414"/>
                    <a:pt x="634" y="415"/>
                    <a:pt x="632" y="416"/>
                  </a:cubicBezTo>
                  <a:cubicBezTo>
                    <a:pt x="586" y="437"/>
                    <a:pt x="554" y="577"/>
                    <a:pt x="686" y="636"/>
                  </a:cubicBezTo>
                  <a:cubicBezTo>
                    <a:pt x="817" y="697"/>
                    <a:pt x="1139" y="853"/>
                    <a:pt x="1139" y="853"/>
                  </a:cubicBezTo>
                  <a:cubicBezTo>
                    <a:pt x="1139" y="853"/>
                    <a:pt x="16" y="1225"/>
                    <a:pt x="5" y="1314"/>
                  </a:cubicBezTo>
                  <a:cubicBezTo>
                    <a:pt x="0" y="1385"/>
                    <a:pt x="14" y="1403"/>
                    <a:pt x="116" y="1403"/>
                  </a:cubicBezTo>
                  <a:cubicBezTo>
                    <a:pt x="132" y="1403"/>
                    <a:pt x="150" y="1403"/>
                    <a:pt x="171" y="1402"/>
                  </a:cubicBezTo>
                  <a:cubicBezTo>
                    <a:pt x="280" y="1400"/>
                    <a:pt x="882" y="1170"/>
                    <a:pt x="1057" y="1170"/>
                  </a:cubicBezTo>
                  <a:cubicBezTo>
                    <a:pt x="1079" y="1170"/>
                    <a:pt x="1095" y="1174"/>
                    <a:pt x="1101" y="1182"/>
                  </a:cubicBezTo>
                  <a:cubicBezTo>
                    <a:pt x="1155" y="1249"/>
                    <a:pt x="511" y="1549"/>
                    <a:pt x="281" y="1745"/>
                  </a:cubicBezTo>
                  <a:cubicBezTo>
                    <a:pt x="201" y="1815"/>
                    <a:pt x="243" y="1852"/>
                    <a:pt x="294" y="1863"/>
                  </a:cubicBezTo>
                  <a:cubicBezTo>
                    <a:pt x="298" y="1864"/>
                    <a:pt x="303" y="1864"/>
                    <a:pt x="307" y="1864"/>
                  </a:cubicBezTo>
                  <a:cubicBezTo>
                    <a:pt x="461" y="1864"/>
                    <a:pt x="1104" y="1459"/>
                    <a:pt x="1218" y="1459"/>
                  </a:cubicBezTo>
                  <a:cubicBezTo>
                    <a:pt x="1228" y="1459"/>
                    <a:pt x="1234" y="1462"/>
                    <a:pt x="1235" y="1469"/>
                  </a:cubicBezTo>
                  <a:cubicBezTo>
                    <a:pt x="1254" y="1558"/>
                    <a:pt x="632" y="2083"/>
                    <a:pt x="632" y="2166"/>
                  </a:cubicBezTo>
                  <a:cubicBezTo>
                    <a:pt x="632" y="2230"/>
                    <a:pt x="627" y="2284"/>
                    <a:pt x="679" y="2284"/>
                  </a:cubicBezTo>
                  <a:cubicBezTo>
                    <a:pt x="693" y="2284"/>
                    <a:pt x="710" y="2281"/>
                    <a:pt x="731" y="2273"/>
                  </a:cubicBezTo>
                  <a:cubicBezTo>
                    <a:pt x="833" y="2242"/>
                    <a:pt x="1437" y="1688"/>
                    <a:pt x="1512" y="1688"/>
                  </a:cubicBezTo>
                  <a:cubicBezTo>
                    <a:pt x="1514" y="1688"/>
                    <a:pt x="1515" y="1688"/>
                    <a:pt x="1516" y="1689"/>
                  </a:cubicBezTo>
                  <a:cubicBezTo>
                    <a:pt x="1616" y="1756"/>
                    <a:pt x="1061" y="2418"/>
                    <a:pt x="1163" y="2485"/>
                  </a:cubicBezTo>
                  <a:cubicBezTo>
                    <a:pt x="1165" y="2487"/>
                    <a:pt x="1169" y="2488"/>
                    <a:pt x="1173" y="2488"/>
                  </a:cubicBezTo>
                  <a:cubicBezTo>
                    <a:pt x="1312" y="2488"/>
                    <a:pt x="2192" y="1356"/>
                    <a:pt x="2192" y="1356"/>
                  </a:cubicBezTo>
                  <a:lnTo>
                    <a:pt x="2680" y="1225"/>
                  </a:lnTo>
                  <a:lnTo>
                    <a:pt x="3644" y="971"/>
                  </a:lnTo>
                  <a:lnTo>
                    <a:pt x="2961" y="0"/>
                  </a:ln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3"/>
            <p:cNvSpPr/>
            <p:nvPr/>
          </p:nvSpPr>
          <p:spPr>
            <a:xfrm>
              <a:off x="6806072" y="2471326"/>
              <a:ext cx="145078" cy="153550"/>
            </a:xfrm>
            <a:custGeom>
              <a:rect b="b" l="l" r="r" t="t"/>
              <a:pathLst>
                <a:path extrusionOk="0" h="1232" w="1164">
                  <a:moveTo>
                    <a:pt x="485" y="1"/>
                  </a:moveTo>
                  <a:cubicBezTo>
                    <a:pt x="472" y="12"/>
                    <a:pt x="242" y="162"/>
                    <a:pt x="0" y="323"/>
                  </a:cubicBezTo>
                  <a:cubicBezTo>
                    <a:pt x="59" y="550"/>
                    <a:pt x="134" y="966"/>
                    <a:pt x="199" y="1231"/>
                  </a:cubicBezTo>
                  <a:lnTo>
                    <a:pt x="1163" y="977"/>
                  </a:lnTo>
                  <a:lnTo>
                    <a:pt x="485" y="1"/>
                  </a:ln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3"/>
            <p:cNvSpPr/>
            <p:nvPr/>
          </p:nvSpPr>
          <p:spPr>
            <a:xfrm>
              <a:off x="6781208" y="1815936"/>
              <a:ext cx="741344" cy="830194"/>
            </a:xfrm>
            <a:custGeom>
              <a:rect b="b" l="l" r="r" t="t"/>
              <a:pathLst>
                <a:path extrusionOk="0" h="6661" w="5948">
                  <a:moveTo>
                    <a:pt x="5211" y="0"/>
                  </a:moveTo>
                  <a:cubicBezTo>
                    <a:pt x="5078" y="0"/>
                    <a:pt x="4932" y="53"/>
                    <a:pt x="4773" y="199"/>
                  </a:cubicBezTo>
                  <a:cubicBezTo>
                    <a:pt x="4379" y="564"/>
                    <a:pt x="2412" y="3951"/>
                    <a:pt x="2412" y="3951"/>
                  </a:cubicBezTo>
                  <a:lnTo>
                    <a:pt x="0" y="5444"/>
                  </a:lnTo>
                  <a:cubicBezTo>
                    <a:pt x="0" y="5444"/>
                    <a:pt x="185" y="5800"/>
                    <a:pt x="335" y="6176"/>
                  </a:cubicBezTo>
                  <a:cubicBezTo>
                    <a:pt x="415" y="6377"/>
                    <a:pt x="415" y="6500"/>
                    <a:pt x="445" y="6661"/>
                  </a:cubicBezTo>
                  <a:cubicBezTo>
                    <a:pt x="1756" y="6385"/>
                    <a:pt x="3079" y="5814"/>
                    <a:pt x="3688" y="5283"/>
                  </a:cubicBezTo>
                  <a:cubicBezTo>
                    <a:pt x="4511" y="4337"/>
                    <a:pt x="4819" y="3549"/>
                    <a:pt x="4819" y="3549"/>
                  </a:cubicBezTo>
                  <a:cubicBezTo>
                    <a:pt x="4819" y="3549"/>
                    <a:pt x="4824" y="3525"/>
                    <a:pt x="4840" y="3482"/>
                  </a:cubicBezTo>
                  <a:cubicBezTo>
                    <a:pt x="5009" y="3027"/>
                    <a:pt x="5947" y="397"/>
                    <a:pt x="5725" y="228"/>
                  </a:cubicBezTo>
                  <a:cubicBezTo>
                    <a:pt x="5583" y="121"/>
                    <a:pt x="5411" y="0"/>
                    <a:pt x="5211" y="0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3"/>
            <p:cNvSpPr/>
            <p:nvPr/>
          </p:nvSpPr>
          <p:spPr>
            <a:xfrm>
              <a:off x="6822961" y="2176381"/>
              <a:ext cx="561617" cy="469749"/>
            </a:xfrm>
            <a:custGeom>
              <a:rect b="b" l="l" r="r" t="t"/>
              <a:pathLst>
                <a:path extrusionOk="0" h="3769" w="4506">
                  <a:moveTo>
                    <a:pt x="4004" y="1"/>
                  </a:moveTo>
                  <a:cubicBezTo>
                    <a:pt x="4004" y="1"/>
                    <a:pt x="3251" y="1582"/>
                    <a:pt x="3246" y="1625"/>
                  </a:cubicBezTo>
                  <a:cubicBezTo>
                    <a:pt x="3246" y="1626"/>
                    <a:pt x="3245" y="1627"/>
                    <a:pt x="3244" y="1627"/>
                  </a:cubicBezTo>
                  <a:cubicBezTo>
                    <a:pt x="3215" y="1627"/>
                    <a:pt x="2879" y="1151"/>
                    <a:pt x="2771" y="1113"/>
                  </a:cubicBezTo>
                  <a:cubicBezTo>
                    <a:pt x="2766" y="1111"/>
                    <a:pt x="2762" y="1110"/>
                    <a:pt x="2758" y="1110"/>
                  </a:cubicBezTo>
                  <a:cubicBezTo>
                    <a:pt x="2670" y="1110"/>
                    <a:pt x="2816" y="1541"/>
                    <a:pt x="2803" y="1595"/>
                  </a:cubicBezTo>
                  <a:cubicBezTo>
                    <a:pt x="2803" y="1598"/>
                    <a:pt x="2801" y="1599"/>
                    <a:pt x="2798" y="1599"/>
                  </a:cubicBezTo>
                  <a:cubicBezTo>
                    <a:pt x="2747" y="1599"/>
                    <a:pt x="2378" y="1190"/>
                    <a:pt x="2243" y="1190"/>
                  </a:cubicBezTo>
                  <a:cubicBezTo>
                    <a:pt x="2234" y="1190"/>
                    <a:pt x="2226" y="1192"/>
                    <a:pt x="2219" y="1196"/>
                  </a:cubicBezTo>
                  <a:cubicBezTo>
                    <a:pt x="2104" y="1260"/>
                    <a:pt x="2455" y="1716"/>
                    <a:pt x="2476" y="1743"/>
                  </a:cubicBezTo>
                  <a:cubicBezTo>
                    <a:pt x="2457" y="1734"/>
                    <a:pt x="2136" y="1573"/>
                    <a:pt x="1944" y="1573"/>
                  </a:cubicBezTo>
                  <a:cubicBezTo>
                    <a:pt x="1901" y="1573"/>
                    <a:pt x="1864" y="1581"/>
                    <a:pt x="1839" y="1601"/>
                  </a:cubicBezTo>
                  <a:cubicBezTo>
                    <a:pt x="1702" y="1713"/>
                    <a:pt x="2533" y="2198"/>
                    <a:pt x="2533" y="2198"/>
                  </a:cubicBezTo>
                  <a:lnTo>
                    <a:pt x="0" y="3284"/>
                  </a:lnTo>
                  <a:cubicBezTo>
                    <a:pt x="80" y="3485"/>
                    <a:pt x="80" y="3608"/>
                    <a:pt x="110" y="3769"/>
                  </a:cubicBezTo>
                  <a:cubicBezTo>
                    <a:pt x="1421" y="3493"/>
                    <a:pt x="2744" y="2922"/>
                    <a:pt x="3353" y="2391"/>
                  </a:cubicBezTo>
                  <a:cubicBezTo>
                    <a:pt x="4176" y="1445"/>
                    <a:pt x="4484" y="657"/>
                    <a:pt x="4484" y="657"/>
                  </a:cubicBezTo>
                  <a:cubicBezTo>
                    <a:pt x="4484" y="657"/>
                    <a:pt x="4489" y="633"/>
                    <a:pt x="4505" y="590"/>
                  </a:cubicBezTo>
                  <a:lnTo>
                    <a:pt x="4004" y="1"/>
                  </a:ln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3"/>
            <p:cNvSpPr/>
            <p:nvPr/>
          </p:nvSpPr>
          <p:spPr>
            <a:xfrm>
              <a:off x="6637439" y="2581379"/>
              <a:ext cx="89614" cy="87868"/>
            </a:xfrm>
            <a:custGeom>
              <a:rect b="b" l="l" r="r" t="t"/>
              <a:pathLst>
                <a:path extrusionOk="0" h="705" w="719">
                  <a:moveTo>
                    <a:pt x="41" y="0"/>
                  </a:moveTo>
                  <a:cubicBezTo>
                    <a:pt x="20" y="0"/>
                    <a:pt x="0" y="22"/>
                    <a:pt x="11" y="43"/>
                  </a:cubicBezTo>
                  <a:cubicBezTo>
                    <a:pt x="72" y="171"/>
                    <a:pt x="375" y="388"/>
                    <a:pt x="394" y="404"/>
                  </a:cubicBezTo>
                  <a:cubicBezTo>
                    <a:pt x="415" y="426"/>
                    <a:pt x="549" y="705"/>
                    <a:pt x="616" y="705"/>
                  </a:cubicBezTo>
                  <a:cubicBezTo>
                    <a:pt x="617" y="705"/>
                    <a:pt x="617" y="705"/>
                    <a:pt x="617" y="705"/>
                  </a:cubicBezTo>
                  <a:cubicBezTo>
                    <a:pt x="682" y="705"/>
                    <a:pt x="563" y="444"/>
                    <a:pt x="718" y="252"/>
                  </a:cubicBezTo>
                  <a:lnTo>
                    <a:pt x="718" y="252"/>
                  </a:lnTo>
                  <a:cubicBezTo>
                    <a:pt x="702" y="254"/>
                    <a:pt x="685" y="255"/>
                    <a:pt x="668" y="255"/>
                  </a:cubicBezTo>
                  <a:cubicBezTo>
                    <a:pt x="450" y="255"/>
                    <a:pt x="166" y="77"/>
                    <a:pt x="61" y="8"/>
                  </a:cubicBezTo>
                  <a:cubicBezTo>
                    <a:pt x="55" y="3"/>
                    <a:pt x="48" y="0"/>
                    <a:pt x="41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3"/>
            <p:cNvSpPr/>
            <p:nvPr/>
          </p:nvSpPr>
          <p:spPr>
            <a:xfrm>
              <a:off x="7291218" y="1728441"/>
              <a:ext cx="924062" cy="1231394"/>
            </a:xfrm>
            <a:custGeom>
              <a:rect b="b" l="l" r="r" t="t"/>
              <a:pathLst>
                <a:path extrusionOk="0" h="9880" w="7414">
                  <a:moveTo>
                    <a:pt x="5275" y="0"/>
                  </a:moveTo>
                  <a:cubicBezTo>
                    <a:pt x="4699" y="357"/>
                    <a:pt x="3608" y="1024"/>
                    <a:pt x="3185" y="1193"/>
                  </a:cubicBezTo>
                  <a:cubicBezTo>
                    <a:pt x="3139" y="1211"/>
                    <a:pt x="3095" y="1219"/>
                    <a:pt x="3051" y="1219"/>
                  </a:cubicBezTo>
                  <a:cubicBezTo>
                    <a:pt x="2653" y="1219"/>
                    <a:pt x="2341" y="523"/>
                    <a:pt x="2220" y="207"/>
                  </a:cubicBezTo>
                  <a:cubicBezTo>
                    <a:pt x="1418" y="512"/>
                    <a:pt x="612" y="992"/>
                    <a:pt x="346" y="1568"/>
                  </a:cubicBezTo>
                  <a:cubicBezTo>
                    <a:pt x="1" y="2324"/>
                    <a:pt x="571" y="6505"/>
                    <a:pt x="571" y="6505"/>
                  </a:cubicBezTo>
                  <a:lnTo>
                    <a:pt x="748" y="9879"/>
                  </a:lnTo>
                  <a:lnTo>
                    <a:pt x="5623" y="9641"/>
                  </a:lnTo>
                  <a:lnTo>
                    <a:pt x="5302" y="7226"/>
                  </a:lnTo>
                  <a:cubicBezTo>
                    <a:pt x="5302" y="7226"/>
                    <a:pt x="7414" y="3423"/>
                    <a:pt x="7178" y="1764"/>
                  </a:cubicBezTo>
                  <a:cubicBezTo>
                    <a:pt x="7020" y="638"/>
                    <a:pt x="5945" y="177"/>
                    <a:pt x="5275" y="0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7362874" y="1978690"/>
              <a:ext cx="630167" cy="783456"/>
            </a:xfrm>
            <a:custGeom>
              <a:rect b="b" l="l" r="r" t="t"/>
              <a:pathLst>
                <a:path extrusionOk="0" h="6286" w="5056">
                  <a:moveTo>
                    <a:pt x="4469" y="0"/>
                  </a:moveTo>
                  <a:cubicBezTo>
                    <a:pt x="4469" y="0"/>
                    <a:pt x="2732" y="2067"/>
                    <a:pt x="2292" y="3350"/>
                  </a:cubicBezTo>
                  <a:cubicBezTo>
                    <a:pt x="1974" y="3149"/>
                    <a:pt x="1489" y="2974"/>
                    <a:pt x="1271" y="2974"/>
                  </a:cubicBezTo>
                  <a:cubicBezTo>
                    <a:pt x="1205" y="2974"/>
                    <a:pt x="1164" y="2990"/>
                    <a:pt x="1159" y="3026"/>
                  </a:cubicBezTo>
                  <a:cubicBezTo>
                    <a:pt x="1140" y="3176"/>
                    <a:pt x="2199" y="3986"/>
                    <a:pt x="2199" y="3986"/>
                  </a:cubicBezTo>
                  <a:cubicBezTo>
                    <a:pt x="2199" y="3986"/>
                    <a:pt x="2027" y="3978"/>
                    <a:pt x="1810" y="3978"/>
                  </a:cubicBezTo>
                  <a:cubicBezTo>
                    <a:pt x="1416" y="3978"/>
                    <a:pt x="873" y="4003"/>
                    <a:pt x="942" y="4141"/>
                  </a:cubicBezTo>
                  <a:cubicBezTo>
                    <a:pt x="1052" y="4355"/>
                    <a:pt x="1773" y="4527"/>
                    <a:pt x="1773" y="4527"/>
                  </a:cubicBezTo>
                  <a:lnTo>
                    <a:pt x="1" y="5634"/>
                  </a:lnTo>
                  <a:lnTo>
                    <a:pt x="285" y="6285"/>
                  </a:lnTo>
                  <a:lnTo>
                    <a:pt x="3638" y="4942"/>
                  </a:lnTo>
                  <a:lnTo>
                    <a:pt x="5056" y="968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7270155" y="1747511"/>
              <a:ext cx="297136" cy="1388309"/>
            </a:xfrm>
            <a:custGeom>
              <a:rect b="b" l="l" r="r" t="t"/>
              <a:pathLst>
                <a:path extrusionOk="0" h="11139" w="2384">
                  <a:moveTo>
                    <a:pt x="2383" y="0"/>
                  </a:moveTo>
                  <a:lnTo>
                    <a:pt x="2383" y="0"/>
                  </a:lnTo>
                  <a:cubicBezTo>
                    <a:pt x="2161" y="54"/>
                    <a:pt x="1796" y="166"/>
                    <a:pt x="1622" y="239"/>
                  </a:cubicBezTo>
                  <a:cubicBezTo>
                    <a:pt x="861" y="550"/>
                    <a:pt x="526" y="1032"/>
                    <a:pt x="296" y="1799"/>
                  </a:cubicBezTo>
                  <a:cubicBezTo>
                    <a:pt x="1" y="2780"/>
                    <a:pt x="523" y="6416"/>
                    <a:pt x="523" y="6416"/>
                  </a:cubicBezTo>
                  <a:cubicBezTo>
                    <a:pt x="523" y="6416"/>
                    <a:pt x="38" y="9887"/>
                    <a:pt x="178" y="10241"/>
                  </a:cubicBezTo>
                  <a:cubicBezTo>
                    <a:pt x="320" y="10595"/>
                    <a:pt x="1654" y="11139"/>
                    <a:pt x="1654" y="11139"/>
                  </a:cubicBezTo>
                  <a:cubicBezTo>
                    <a:pt x="1654" y="11139"/>
                    <a:pt x="1504" y="9670"/>
                    <a:pt x="1445" y="7663"/>
                  </a:cubicBezTo>
                  <a:cubicBezTo>
                    <a:pt x="1435" y="7346"/>
                    <a:pt x="1424" y="7009"/>
                    <a:pt x="1421" y="6650"/>
                  </a:cubicBezTo>
                  <a:cubicBezTo>
                    <a:pt x="1244" y="3929"/>
                    <a:pt x="2383" y="0"/>
                    <a:pt x="2383" y="0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7287230" y="1971854"/>
              <a:ext cx="57956" cy="579802"/>
            </a:xfrm>
            <a:custGeom>
              <a:rect b="b" l="l" r="r" t="t"/>
              <a:pathLst>
                <a:path extrusionOk="0" h="4652" w="465">
                  <a:moveTo>
                    <a:pt x="283" y="1"/>
                  </a:moveTo>
                  <a:cubicBezTo>
                    <a:pt x="263" y="1"/>
                    <a:pt x="240" y="13"/>
                    <a:pt x="234" y="33"/>
                  </a:cubicBezTo>
                  <a:cubicBezTo>
                    <a:pt x="11" y="749"/>
                    <a:pt x="0" y="1556"/>
                    <a:pt x="19" y="2301"/>
                  </a:cubicBezTo>
                  <a:cubicBezTo>
                    <a:pt x="30" y="2695"/>
                    <a:pt x="67" y="3091"/>
                    <a:pt x="118" y="3483"/>
                  </a:cubicBezTo>
                  <a:cubicBezTo>
                    <a:pt x="167" y="3847"/>
                    <a:pt x="191" y="4300"/>
                    <a:pt x="365" y="4630"/>
                  </a:cubicBezTo>
                  <a:cubicBezTo>
                    <a:pt x="373" y="4645"/>
                    <a:pt x="385" y="4651"/>
                    <a:pt x="398" y="4651"/>
                  </a:cubicBezTo>
                  <a:cubicBezTo>
                    <a:pt x="423" y="4651"/>
                    <a:pt x="450" y="4627"/>
                    <a:pt x="453" y="4600"/>
                  </a:cubicBezTo>
                  <a:cubicBezTo>
                    <a:pt x="464" y="4255"/>
                    <a:pt x="335" y="3885"/>
                    <a:pt x="293" y="3544"/>
                  </a:cubicBezTo>
                  <a:cubicBezTo>
                    <a:pt x="242" y="3167"/>
                    <a:pt x="212" y="2781"/>
                    <a:pt x="199" y="2397"/>
                  </a:cubicBezTo>
                  <a:cubicBezTo>
                    <a:pt x="175" y="1604"/>
                    <a:pt x="287" y="829"/>
                    <a:pt x="319" y="39"/>
                  </a:cubicBezTo>
                  <a:cubicBezTo>
                    <a:pt x="321" y="12"/>
                    <a:pt x="303" y="1"/>
                    <a:pt x="283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7364006" y="1747511"/>
              <a:ext cx="202536" cy="955078"/>
            </a:xfrm>
            <a:custGeom>
              <a:rect b="b" l="l" r="r" t="t"/>
              <a:pathLst>
                <a:path extrusionOk="0" h="7663" w="1625">
                  <a:moveTo>
                    <a:pt x="1622" y="0"/>
                  </a:moveTo>
                  <a:lnTo>
                    <a:pt x="1622" y="0"/>
                  </a:lnTo>
                  <a:cubicBezTo>
                    <a:pt x="1403" y="54"/>
                    <a:pt x="1035" y="169"/>
                    <a:pt x="861" y="239"/>
                  </a:cubicBezTo>
                  <a:cubicBezTo>
                    <a:pt x="727" y="571"/>
                    <a:pt x="156" y="1943"/>
                    <a:pt x="1" y="2718"/>
                  </a:cubicBezTo>
                  <a:cubicBezTo>
                    <a:pt x="333" y="3270"/>
                    <a:pt x="400" y="3313"/>
                    <a:pt x="400" y="3313"/>
                  </a:cubicBezTo>
                  <a:lnTo>
                    <a:pt x="1" y="4015"/>
                  </a:lnTo>
                  <a:cubicBezTo>
                    <a:pt x="1" y="4015"/>
                    <a:pt x="403" y="6902"/>
                    <a:pt x="692" y="7663"/>
                  </a:cubicBezTo>
                  <a:cubicBezTo>
                    <a:pt x="682" y="7346"/>
                    <a:pt x="671" y="7009"/>
                    <a:pt x="666" y="6650"/>
                  </a:cubicBezTo>
                  <a:cubicBezTo>
                    <a:pt x="486" y="3929"/>
                    <a:pt x="1625" y="0"/>
                    <a:pt x="1622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7731183" y="1729065"/>
              <a:ext cx="508521" cy="1463589"/>
            </a:xfrm>
            <a:custGeom>
              <a:rect b="b" l="l" r="r" t="t"/>
              <a:pathLst>
                <a:path extrusionOk="0" h="11743" w="4080">
                  <a:moveTo>
                    <a:pt x="1753" y="1"/>
                  </a:moveTo>
                  <a:cubicBezTo>
                    <a:pt x="1753" y="1"/>
                    <a:pt x="284" y="2558"/>
                    <a:pt x="107" y="4635"/>
                  </a:cubicBezTo>
                  <a:cubicBezTo>
                    <a:pt x="40" y="5417"/>
                    <a:pt x="0" y="6500"/>
                    <a:pt x="3" y="7588"/>
                  </a:cubicBezTo>
                  <a:cubicBezTo>
                    <a:pt x="6" y="9373"/>
                    <a:pt x="126" y="11180"/>
                    <a:pt x="421" y="11742"/>
                  </a:cubicBezTo>
                  <a:cubicBezTo>
                    <a:pt x="1941" y="10960"/>
                    <a:pt x="3442" y="9998"/>
                    <a:pt x="3570" y="9931"/>
                  </a:cubicBezTo>
                  <a:cubicBezTo>
                    <a:pt x="2964" y="9111"/>
                    <a:pt x="2705" y="7103"/>
                    <a:pt x="2705" y="7103"/>
                  </a:cubicBezTo>
                  <a:cubicBezTo>
                    <a:pt x="2705" y="7103"/>
                    <a:pt x="3728" y="4246"/>
                    <a:pt x="3809" y="3303"/>
                  </a:cubicBezTo>
                  <a:cubicBezTo>
                    <a:pt x="3886" y="2413"/>
                    <a:pt x="4079" y="532"/>
                    <a:pt x="2123" y="68"/>
                  </a:cubicBezTo>
                  <a:cubicBezTo>
                    <a:pt x="2008" y="41"/>
                    <a:pt x="1882" y="17"/>
                    <a:pt x="1753" y="1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7993043" y="1741030"/>
              <a:ext cx="224223" cy="1238249"/>
            </a:xfrm>
            <a:custGeom>
              <a:rect b="b" l="l" r="r" t="t"/>
              <a:pathLst>
                <a:path extrusionOk="0" h="9935" w="1799">
                  <a:moveTo>
                    <a:pt x="120" y="0"/>
                  </a:moveTo>
                  <a:cubicBezTo>
                    <a:pt x="104" y="0"/>
                    <a:pt x="89" y="1"/>
                    <a:pt x="73" y="1"/>
                  </a:cubicBezTo>
                  <a:cubicBezTo>
                    <a:pt x="19" y="7"/>
                    <a:pt x="0" y="92"/>
                    <a:pt x="54" y="109"/>
                  </a:cubicBezTo>
                  <a:cubicBezTo>
                    <a:pt x="322" y="200"/>
                    <a:pt x="571" y="288"/>
                    <a:pt x="794" y="468"/>
                  </a:cubicBezTo>
                  <a:cubicBezTo>
                    <a:pt x="917" y="567"/>
                    <a:pt x="1024" y="685"/>
                    <a:pt x="1121" y="816"/>
                  </a:cubicBezTo>
                  <a:lnTo>
                    <a:pt x="1341" y="1191"/>
                  </a:lnTo>
                  <a:cubicBezTo>
                    <a:pt x="1635" y="1835"/>
                    <a:pt x="1584" y="2574"/>
                    <a:pt x="1469" y="3255"/>
                  </a:cubicBezTo>
                  <a:cubicBezTo>
                    <a:pt x="1354" y="3976"/>
                    <a:pt x="1180" y="4689"/>
                    <a:pt x="973" y="5388"/>
                  </a:cubicBezTo>
                  <a:cubicBezTo>
                    <a:pt x="874" y="5731"/>
                    <a:pt x="767" y="6072"/>
                    <a:pt x="649" y="6412"/>
                  </a:cubicBezTo>
                  <a:cubicBezTo>
                    <a:pt x="537" y="6734"/>
                    <a:pt x="368" y="7061"/>
                    <a:pt x="311" y="7398"/>
                  </a:cubicBezTo>
                  <a:cubicBezTo>
                    <a:pt x="304" y="7444"/>
                    <a:pt x="345" y="7480"/>
                    <a:pt x="384" y="7480"/>
                  </a:cubicBezTo>
                  <a:cubicBezTo>
                    <a:pt x="403" y="7480"/>
                    <a:pt x="422" y="7472"/>
                    <a:pt x="435" y="7452"/>
                  </a:cubicBezTo>
                  <a:cubicBezTo>
                    <a:pt x="478" y="7390"/>
                    <a:pt x="518" y="7323"/>
                    <a:pt x="553" y="7256"/>
                  </a:cubicBezTo>
                  <a:lnTo>
                    <a:pt x="553" y="7256"/>
                  </a:lnTo>
                  <a:cubicBezTo>
                    <a:pt x="545" y="7412"/>
                    <a:pt x="593" y="7583"/>
                    <a:pt x="617" y="7731"/>
                  </a:cubicBezTo>
                  <a:cubicBezTo>
                    <a:pt x="660" y="7983"/>
                    <a:pt x="724" y="8235"/>
                    <a:pt x="794" y="8479"/>
                  </a:cubicBezTo>
                  <a:cubicBezTo>
                    <a:pt x="866" y="8730"/>
                    <a:pt x="952" y="8977"/>
                    <a:pt x="1046" y="9221"/>
                  </a:cubicBezTo>
                  <a:cubicBezTo>
                    <a:pt x="1134" y="9449"/>
                    <a:pt x="1220" y="9717"/>
                    <a:pt x="1375" y="9910"/>
                  </a:cubicBezTo>
                  <a:cubicBezTo>
                    <a:pt x="1389" y="9926"/>
                    <a:pt x="1411" y="9934"/>
                    <a:pt x="1433" y="9934"/>
                  </a:cubicBezTo>
                  <a:cubicBezTo>
                    <a:pt x="1475" y="9934"/>
                    <a:pt x="1516" y="9906"/>
                    <a:pt x="1504" y="9859"/>
                  </a:cubicBezTo>
                  <a:cubicBezTo>
                    <a:pt x="1450" y="9636"/>
                    <a:pt x="1322" y="9433"/>
                    <a:pt x="1239" y="9221"/>
                  </a:cubicBezTo>
                  <a:cubicBezTo>
                    <a:pt x="1145" y="8990"/>
                    <a:pt x="1062" y="8757"/>
                    <a:pt x="987" y="8521"/>
                  </a:cubicBezTo>
                  <a:cubicBezTo>
                    <a:pt x="904" y="8253"/>
                    <a:pt x="839" y="7983"/>
                    <a:pt x="780" y="7707"/>
                  </a:cubicBezTo>
                  <a:cubicBezTo>
                    <a:pt x="738" y="7511"/>
                    <a:pt x="738" y="7262"/>
                    <a:pt x="622" y="7090"/>
                  </a:cubicBezTo>
                  <a:cubicBezTo>
                    <a:pt x="724" y="6854"/>
                    <a:pt x="794" y="6600"/>
                    <a:pt x="874" y="6367"/>
                  </a:cubicBezTo>
                  <a:cubicBezTo>
                    <a:pt x="1011" y="5975"/>
                    <a:pt x="1131" y="5584"/>
                    <a:pt x="1241" y="5185"/>
                  </a:cubicBezTo>
                  <a:cubicBezTo>
                    <a:pt x="1450" y="4432"/>
                    <a:pt x="1641" y="3657"/>
                    <a:pt x="1724" y="2877"/>
                  </a:cubicBezTo>
                  <a:cubicBezTo>
                    <a:pt x="1799" y="2191"/>
                    <a:pt x="1756" y="1465"/>
                    <a:pt x="1386" y="862"/>
                  </a:cubicBezTo>
                  <a:cubicBezTo>
                    <a:pt x="1123" y="435"/>
                    <a:pt x="653" y="0"/>
                    <a:pt x="120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7730809" y="1729065"/>
              <a:ext cx="266350" cy="945855"/>
            </a:xfrm>
            <a:custGeom>
              <a:rect b="b" l="l" r="r" t="t"/>
              <a:pathLst>
                <a:path extrusionOk="0" h="7589" w="2137">
                  <a:moveTo>
                    <a:pt x="1751" y="1"/>
                  </a:moveTo>
                  <a:cubicBezTo>
                    <a:pt x="1751" y="1"/>
                    <a:pt x="285" y="2558"/>
                    <a:pt x="105" y="4635"/>
                  </a:cubicBezTo>
                  <a:cubicBezTo>
                    <a:pt x="38" y="5417"/>
                    <a:pt x="1" y="6500"/>
                    <a:pt x="3" y="7588"/>
                  </a:cubicBezTo>
                  <a:lnTo>
                    <a:pt x="1142" y="5372"/>
                  </a:lnTo>
                  <a:lnTo>
                    <a:pt x="955" y="3549"/>
                  </a:lnTo>
                  <a:lnTo>
                    <a:pt x="2121" y="2432"/>
                  </a:lnTo>
                  <a:cubicBezTo>
                    <a:pt x="2121" y="2432"/>
                    <a:pt x="2137" y="130"/>
                    <a:pt x="2123" y="68"/>
                  </a:cubicBezTo>
                  <a:cubicBezTo>
                    <a:pt x="2005" y="41"/>
                    <a:pt x="1882" y="17"/>
                    <a:pt x="1751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7770568" y="2736867"/>
              <a:ext cx="290779" cy="106812"/>
            </a:xfrm>
            <a:custGeom>
              <a:rect b="b" l="l" r="r" t="t"/>
              <a:pathLst>
                <a:path extrusionOk="0" h="857" w="2333">
                  <a:moveTo>
                    <a:pt x="1355" y="1"/>
                  </a:moveTo>
                  <a:cubicBezTo>
                    <a:pt x="847" y="1"/>
                    <a:pt x="267" y="51"/>
                    <a:pt x="132" y="183"/>
                  </a:cubicBezTo>
                  <a:cubicBezTo>
                    <a:pt x="0" y="317"/>
                    <a:pt x="687" y="856"/>
                    <a:pt x="1215" y="856"/>
                  </a:cubicBezTo>
                  <a:cubicBezTo>
                    <a:pt x="1246" y="856"/>
                    <a:pt x="1276" y="854"/>
                    <a:pt x="1306" y="850"/>
                  </a:cubicBezTo>
                  <a:cubicBezTo>
                    <a:pt x="1842" y="781"/>
                    <a:pt x="2332" y="183"/>
                    <a:pt x="2166" y="76"/>
                  </a:cubicBezTo>
                  <a:cubicBezTo>
                    <a:pt x="2094" y="30"/>
                    <a:pt x="1746" y="1"/>
                    <a:pt x="1355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7290221" y="2803297"/>
              <a:ext cx="137724" cy="65309"/>
            </a:xfrm>
            <a:custGeom>
              <a:rect b="b" l="l" r="r" t="t"/>
              <a:pathLst>
                <a:path extrusionOk="0" h="524" w="1105">
                  <a:moveTo>
                    <a:pt x="237" y="0"/>
                  </a:moveTo>
                  <a:cubicBezTo>
                    <a:pt x="160" y="0"/>
                    <a:pt x="107" y="5"/>
                    <a:pt x="100" y="15"/>
                  </a:cubicBezTo>
                  <a:cubicBezTo>
                    <a:pt x="1" y="157"/>
                    <a:pt x="274" y="524"/>
                    <a:pt x="569" y="524"/>
                  </a:cubicBezTo>
                  <a:cubicBezTo>
                    <a:pt x="869" y="524"/>
                    <a:pt x="1099" y="207"/>
                    <a:pt x="1102" y="122"/>
                  </a:cubicBezTo>
                  <a:cubicBezTo>
                    <a:pt x="1104" y="57"/>
                    <a:pt x="513" y="0"/>
                    <a:pt x="237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7892088" y="2529972"/>
              <a:ext cx="176237" cy="118902"/>
            </a:xfrm>
            <a:custGeom>
              <a:rect b="b" l="l" r="r" t="t"/>
              <a:pathLst>
                <a:path extrusionOk="0" h="954" w="1414">
                  <a:moveTo>
                    <a:pt x="466" y="1"/>
                  </a:moveTo>
                  <a:cubicBezTo>
                    <a:pt x="419" y="1"/>
                    <a:pt x="374" y="7"/>
                    <a:pt x="331" y="21"/>
                  </a:cubicBezTo>
                  <a:cubicBezTo>
                    <a:pt x="7" y="126"/>
                    <a:pt x="762" y="537"/>
                    <a:pt x="892" y="593"/>
                  </a:cubicBezTo>
                  <a:lnTo>
                    <a:pt x="892" y="593"/>
                  </a:lnTo>
                  <a:cubicBezTo>
                    <a:pt x="892" y="593"/>
                    <a:pt x="891" y="593"/>
                    <a:pt x="890" y="593"/>
                  </a:cubicBezTo>
                  <a:cubicBezTo>
                    <a:pt x="753" y="593"/>
                    <a:pt x="0" y="839"/>
                    <a:pt x="250" y="934"/>
                  </a:cubicBezTo>
                  <a:cubicBezTo>
                    <a:pt x="284" y="948"/>
                    <a:pt x="328" y="953"/>
                    <a:pt x="379" y="953"/>
                  </a:cubicBezTo>
                  <a:cubicBezTo>
                    <a:pt x="730" y="953"/>
                    <a:pt x="1414" y="677"/>
                    <a:pt x="1414" y="677"/>
                  </a:cubicBezTo>
                  <a:lnTo>
                    <a:pt x="1226" y="331"/>
                  </a:lnTo>
                  <a:cubicBezTo>
                    <a:pt x="1226" y="331"/>
                    <a:pt x="812" y="1"/>
                    <a:pt x="466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7793252" y="2738238"/>
              <a:ext cx="44496" cy="4238"/>
            </a:xfrm>
            <a:custGeom>
              <a:rect b="b" l="l" r="r" t="t"/>
              <a:pathLst>
                <a:path extrusionOk="0" h="34" w="357">
                  <a:moveTo>
                    <a:pt x="3" y="0"/>
                  </a:moveTo>
                  <a:cubicBezTo>
                    <a:pt x="1" y="0"/>
                    <a:pt x="1" y="6"/>
                    <a:pt x="3" y="6"/>
                  </a:cubicBezTo>
                  <a:cubicBezTo>
                    <a:pt x="121" y="14"/>
                    <a:pt x="237" y="25"/>
                    <a:pt x="352" y="33"/>
                  </a:cubicBezTo>
                  <a:cubicBezTo>
                    <a:pt x="237" y="22"/>
                    <a:pt x="121" y="11"/>
                    <a:pt x="3" y="0"/>
                  </a:cubicBezTo>
                  <a:close/>
                  <a:moveTo>
                    <a:pt x="352" y="33"/>
                  </a:moveTo>
                  <a:cubicBezTo>
                    <a:pt x="354" y="34"/>
                    <a:pt x="355" y="34"/>
                    <a:pt x="355" y="34"/>
                  </a:cubicBezTo>
                  <a:cubicBezTo>
                    <a:pt x="357" y="34"/>
                    <a:pt x="355" y="33"/>
                    <a:pt x="352" y="33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7625617" y="2682401"/>
              <a:ext cx="748" cy="374"/>
            </a:xfrm>
            <a:custGeom>
              <a:rect b="b" l="l" r="r" t="t"/>
              <a:pathLst>
                <a:path extrusionOk="0" h="3" w="6">
                  <a:moveTo>
                    <a:pt x="3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lose/>
                  <a:moveTo>
                    <a:pt x="3" y="1"/>
                  </a:moveTo>
                  <a:lnTo>
                    <a:pt x="3" y="1"/>
                  </a:lnTo>
                  <a:cubicBezTo>
                    <a:pt x="4" y="2"/>
                    <a:pt x="5" y="2"/>
                    <a:pt x="5" y="2"/>
                  </a:cubicBezTo>
                  <a:cubicBezTo>
                    <a:pt x="5" y="2"/>
                    <a:pt x="5" y="1"/>
                    <a:pt x="3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7440532" y="1200237"/>
              <a:ext cx="456423" cy="395965"/>
            </a:xfrm>
            <a:custGeom>
              <a:rect b="b" l="l" r="r" t="t"/>
              <a:pathLst>
                <a:path extrusionOk="0" h="3177" w="3662">
                  <a:moveTo>
                    <a:pt x="2027" y="1"/>
                  </a:moveTo>
                  <a:cubicBezTo>
                    <a:pt x="1506" y="1"/>
                    <a:pt x="930" y="68"/>
                    <a:pt x="655" y="130"/>
                  </a:cubicBezTo>
                  <a:cubicBezTo>
                    <a:pt x="620" y="138"/>
                    <a:pt x="590" y="143"/>
                    <a:pt x="558" y="154"/>
                  </a:cubicBezTo>
                  <a:cubicBezTo>
                    <a:pt x="207" y="250"/>
                    <a:pt x="1" y="435"/>
                    <a:pt x="22" y="636"/>
                  </a:cubicBezTo>
                  <a:cubicBezTo>
                    <a:pt x="46" y="856"/>
                    <a:pt x="306" y="945"/>
                    <a:pt x="306" y="945"/>
                  </a:cubicBezTo>
                  <a:lnTo>
                    <a:pt x="2230" y="1845"/>
                  </a:lnTo>
                  <a:cubicBezTo>
                    <a:pt x="2230" y="1845"/>
                    <a:pt x="3152" y="3102"/>
                    <a:pt x="3214" y="3166"/>
                  </a:cubicBezTo>
                  <a:cubicBezTo>
                    <a:pt x="3221" y="3173"/>
                    <a:pt x="3229" y="3177"/>
                    <a:pt x="3237" y="3177"/>
                  </a:cubicBezTo>
                  <a:cubicBezTo>
                    <a:pt x="3309" y="3177"/>
                    <a:pt x="3448" y="2966"/>
                    <a:pt x="3557" y="2652"/>
                  </a:cubicBezTo>
                  <a:cubicBezTo>
                    <a:pt x="3632" y="2437"/>
                    <a:pt x="3662" y="1778"/>
                    <a:pt x="3656" y="1256"/>
                  </a:cubicBezTo>
                  <a:cubicBezTo>
                    <a:pt x="3656" y="929"/>
                    <a:pt x="3637" y="653"/>
                    <a:pt x="3611" y="580"/>
                  </a:cubicBezTo>
                  <a:cubicBezTo>
                    <a:pt x="3544" y="395"/>
                    <a:pt x="3262" y="170"/>
                    <a:pt x="2686" y="52"/>
                  </a:cubicBezTo>
                  <a:cubicBezTo>
                    <a:pt x="2502" y="15"/>
                    <a:pt x="2271" y="1"/>
                    <a:pt x="2027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3"/>
            <p:cNvSpPr/>
            <p:nvPr/>
          </p:nvSpPr>
          <p:spPr>
            <a:xfrm>
              <a:off x="7440532" y="1219430"/>
              <a:ext cx="456423" cy="376772"/>
            </a:xfrm>
            <a:custGeom>
              <a:rect b="b" l="l" r="r" t="t"/>
              <a:pathLst>
                <a:path extrusionOk="0" h="3023" w="3662">
                  <a:moveTo>
                    <a:pt x="558" y="0"/>
                  </a:moveTo>
                  <a:cubicBezTo>
                    <a:pt x="207" y="96"/>
                    <a:pt x="1" y="281"/>
                    <a:pt x="22" y="482"/>
                  </a:cubicBezTo>
                  <a:cubicBezTo>
                    <a:pt x="46" y="702"/>
                    <a:pt x="306" y="791"/>
                    <a:pt x="306" y="791"/>
                  </a:cubicBezTo>
                  <a:lnTo>
                    <a:pt x="2230" y="1691"/>
                  </a:lnTo>
                  <a:cubicBezTo>
                    <a:pt x="2230" y="1691"/>
                    <a:pt x="3152" y="2948"/>
                    <a:pt x="3214" y="3012"/>
                  </a:cubicBezTo>
                  <a:cubicBezTo>
                    <a:pt x="3221" y="3019"/>
                    <a:pt x="3229" y="3023"/>
                    <a:pt x="3237" y="3023"/>
                  </a:cubicBezTo>
                  <a:cubicBezTo>
                    <a:pt x="3309" y="3023"/>
                    <a:pt x="3448" y="2812"/>
                    <a:pt x="3557" y="2498"/>
                  </a:cubicBezTo>
                  <a:cubicBezTo>
                    <a:pt x="3632" y="2283"/>
                    <a:pt x="3662" y="1624"/>
                    <a:pt x="3659" y="1102"/>
                  </a:cubicBezTo>
                  <a:cubicBezTo>
                    <a:pt x="3471" y="1077"/>
                    <a:pt x="3136" y="1030"/>
                    <a:pt x="3042" y="1030"/>
                  </a:cubicBezTo>
                  <a:cubicBezTo>
                    <a:pt x="3032" y="1030"/>
                    <a:pt x="3025" y="1031"/>
                    <a:pt x="3021" y="1032"/>
                  </a:cubicBezTo>
                  <a:cubicBezTo>
                    <a:pt x="3019" y="1032"/>
                    <a:pt x="3017" y="1033"/>
                    <a:pt x="3016" y="1033"/>
                  </a:cubicBezTo>
                  <a:cubicBezTo>
                    <a:pt x="2984" y="1033"/>
                    <a:pt x="3339" y="868"/>
                    <a:pt x="3324" y="791"/>
                  </a:cubicBezTo>
                  <a:cubicBezTo>
                    <a:pt x="3315" y="753"/>
                    <a:pt x="3177" y="743"/>
                    <a:pt x="3032" y="743"/>
                  </a:cubicBezTo>
                  <a:cubicBezTo>
                    <a:pt x="2868" y="743"/>
                    <a:pt x="2697" y="756"/>
                    <a:pt x="2697" y="756"/>
                  </a:cubicBezTo>
                  <a:cubicBezTo>
                    <a:pt x="2697" y="756"/>
                    <a:pt x="2957" y="555"/>
                    <a:pt x="2976" y="432"/>
                  </a:cubicBezTo>
                  <a:cubicBezTo>
                    <a:pt x="2978" y="410"/>
                    <a:pt x="2948" y="401"/>
                    <a:pt x="2895" y="401"/>
                  </a:cubicBezTo>
                  <a:cubicBezTo>
                    <a:pt x="2644" y="401"/>
                    <a:pt x="1890" y="604"/>
                    <a:pt x="1853" y="619"/>
                  </a:cubicBezTo>
                  <a:lnTo>
                    <a:pt x="1850" y="619"/>
                  </a:lnTo>
                  <a:cubicBezTo>
                    <a:pt x="1866" y="603"/>
                    <a:pt x="2257" y="359"/>
                    <a:pt x="2247" y="279"/>
                  </a:cubicBezTo>
                  <a:cubicBezTo>
                    <a:pt x="2246" y="268"/>
                    <a:pt x="2219" y="263"/>
                    <a:pt x="2174" y="263"/>
                  </a:cubicBezTo>
                  <a:cubicBezTo>
                    <a:pt x="1915" y="263"/>
                    <a:pt x="1024" y="418"/>
                    <a:pt x="628" y="418"/>
                  </a:cubicBezTo>
                  <a:cubicBezTo>
                    <a:pt x="539" y="418"/>
                    <a:pt x="475" y="410"/>
                    <a:pt x="448" y="391"/>
                  </a:cubicBezTo>
                  <a:cubicBezTo>
                    <a:pt x="352" y="324"/>
                    <a:pt x="454" y="139"/>
                    <a:pt x="558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7568159" y="1497991"/>
              <a:ext cx="380892" cy="382879"/>
            </a:xfrm>
            <a:custGeom>
              <a:rect b="b" l="l" r="r" t="t"/>
              <a:pathLst>
                <a:path extrusionOk="0" h="3072" w="3056">
                  <a:moveTo>
                    <a:pt x="2099" y="0"/>
                  </a:moveTo>
                  <a:lnTo>
                    <a:pt x="593" y="1255"/>
                  </a:lnTo>
                  <a:cubicBezTo>
                    <a:pt x="593" y="1255"/>
                    <a:pt x="708" y="1581"/>
                    <a:pt x="721" y="1758"/>
                  </a:cubicBezTo>
                  <a:cubicBezTo>
                    <a:pt x="724" y="1788"/>
                    <a:pt x="721" y="1812"/>
                    <a:pt x="719" y="1831"/>
                  </a:cubicBezTo>
                  <a:cubicBezTo>
                    <a:pt x="491" y="1890"/>
                    <a:pt x="247" y="1965"/>
                    <a:pt x="0" y="2059"/>
                  </a:cubicBezTo>
                  <a:cubicBezTo>
                    <a:pt x="121" y="2377"/>
                    <a:pt x="433" y="3072"/>
                    <a:pt x="830" y="3072"/>
                  </a:cubicBezTo>
                  <a:cubicBezTo>
                    <a:pt x="874" y="3072"/>
                    <a:pt x="919" y="3063"/>
                    <a:pt x="965" y="3045"/>
                  </a:cubicBezTo>
                  <a:cubicBezTo>
                    <a:pt x="1389" y="2873"/>
                    <a:pt x="2479" y="2211"/>
                    <a:pt x="3056" y="1852"/>
                  </a:cubicBezTo>
                  <a:cubicBezTo>
                    <a:pt x="2757" y="1773"/>
                    <a:pt x="2537" y="1747"/>
                    <a:pt x="2518" y="1747"/>
                  </a:cubicBezTo>
                  <a:cubicBezTo>
                    <a:pt x="2517" y="1747"/>
                    <a:pt x="2517" y="1747"/>
                    <a:pt x="2517" y="1748"/>
                  </a:cubicBezTo>
                  <a:lnTo>
                    <a:pt x="2517" y="1748"/>
                  </a:lnTo>
                  <a:lnTo>
                    <a:pt x="2233" y="563"/>
                  </a:lnTo>
                  <a:lnTo>
                    <a:pt x="2099" y="0"/>
                  </a:ln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7641321" y="1497243"/>
              <a:ext cx="204904" cy="220853"/>
            </a:xfrm>
            <a:custGeom>
              <a:rect b="b" l="l" r="r" t="t"/>
              <a:pathLst>
                <a:path extrusionOk="0" h="1772" w="1644">
                  <a:moveTo>
                    <a:pt x="1504" y="1"/>
                  </a:moveTo>
                  <a:lnTo>
                    <a:pt x="0" y="1258"/>
                  </a:lnTo>
                  <a:cubicBezTo>
                    <a:pt x="0" y="1258"/>
                    <a:pt x="116" y="1582"/>
                    <a:pt x="129" y="1762"/>
                  </a:cubicBezTo>
                  <a:cubicBezTo>
                    <a:pt x="180" y="1767"/>
                    <a:pt x="244" y="1771"/>
                    <a:pt x="318" y="1771"/>
                  </a:cubicBezTo>
                  <a:cubicBezTo>
                    <a:pt x="546" y="1771"/>
                    <a:pt x="869" y="1729"/>
                    <a:pt x="1193" y="1539"/>
                  </a:cubicBezTo>
                  <a:cubicBezTo>
                    <a:pt x="1464" y="1378"/>
                    <a:pt x="1590" y="966"/>
                    <a:pt x="1643" y="564"/>
                  </a:cubicBezTo>
                  <a:lnTo>
                    <a:pt x="1504" y="1"/>
                  </a:ln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7474433" y="1317892"/>
              <a:ext cx="352350" cy="374902"/>
            </a:xfrm>
            <a:custGeom>
              <a:rect b="b" l="l" r="r" t="t"/>
              <a:pathLst>
                <a:path extrusionOk="0" h="3008" w="2827">
                  <a:moveTo>
                    <a:pt x="37" y="0"/>
                  </a:moveTo>
                  <a:cubicBezTo>
                    <a:pt x="12" y="0"/>
                    <a:pt x="0" y="168"/>
                    <a:pt x="37" y="456"/>
                  </a:cubicBezTo>
                  <a:cubicBezTo>
                    <a:pt x="39" y="475"/>
                    <a:pt x="42" y="502"/>
                    <a:pt x="48" y="526"/>
                  </a:cubicBezTo>
                  <a:cubicBezTo>
                    <a:pt x="48" y="542"/>
                    <a:pt x="50" y="563"/>
                    <a:pt x="53" y="580"/>
                  </a:cubicBezTo>
                  <a:cubicBezTo>
                    <a:pt x="74" y="714"/>
                    <a:pt x="101" y="861"/>
                    <a:pt x="136" y="1030"/>
                  </a:cubicBezTo>
                  <a:cubicBezTo>
                    <a:pt x="61" y="1266"/>
                    <a:pt x="101" y="1400"/>
                    <a:pt x="184" y="1729"/>
                  </a:cubicBezTo>
                  <a:cubicBezTo>
                    <a:pt x="267" y="2056"/>
                    <a:pt x="589" y="2678"/>
                    <a:pt x="589" y="2678"/>
                  </a:cubicBezTo>
                  <a:cubicBezTo>
                    <a:pt x="589" y="2678"/>
                    <a:pt x="535" y="2871"/>
                    <a:pt x="656" y="2927"/>
                  </a:cubicBezTo>
                  <a:cubicBezTo>
                    <a:pt x="735" y="2968"/>
                    <a:pt x="945" y="3008"/>
                    <a:pt x="1182" y="3008"/>
                  </a:cubicBezTo>
                  <a:cubicBezTo>
                    <a:pt x="1308" y="3008"/>
                    <a:pt x="1441" y="2996"/>
                    <a:pt x="1567" y="2968"/>
                  </a:cubicBezTo>
                  <a:cubicBezTo>
                    <a:pt x="1926" y="2884"/>
                    <a:pt x="2690" y="2177"/>
                    <a:pt x="2760" y="1949"/>
                  </a:cubicBezTo>
                  <a:cubicBezTo>
                    <a:pt x="2827" y="1719"/>
                    <a:pt x="2768" y="1022"/>
                    <a:pt x="2768" y="1022"/>
                  </a:cubicBezTo>
                  <a:cubicBezTo>
                    <a:pt x="2768" y="1022"/>
                    <a:pt x="2722" y="928"/>
                    <a:pt x="2661" y="799"/>
                  </a:cubicBezTo>
                  <a:cubicBezTo>
                    <a:pt x="2637" y="874"/>
                    <a:pt x="2599" y="942"/>
                    <a:pt x="2539" y="942"/>
                  </a:cubicBezTo>
                  <a:cubicBezTo>
                    <a:pt x="2537" y="942"/>
                    <a:pt x="2534" y="942"/>
                    <a:pt x="2532" y="941"/>
                  </a:cubicBezTo>
                  <a:cubicBezTo>
                    <a:pt x="2393" y="928"/>
                    <a:pt x="2368" y="365"/>
                    <a:pt x="2368" y="365"/>
                  </a:cubicBezTo>
                  <a:cubicBezTo>
                    <a:pt x="2368" y="365"/>
                    <a:pt x="2329" y="643"/>
                    <a:pt x="2207" y="643"/>
                  </a:cubicBezTo>
                  <a:cubicBezTo>
                    <a:pt x="2194" y="643"/>
                    <a:pt x="2180" y="640"/>
                    <a:pt x="2165" y="633"/>
                  </a:cubicBezTo>
                  <a:cubicBezTo>
                    <a:pt x="1940" y="456"/>
                    <a:pt x="2264" y="1"/>
                    <a:pt x="2264" y="1"/>
                  </a:cubicBezTo>
                  <a:cubicBezTo>
                    <a:pt x="2264" y="0"/>
                    <a:pt x="2263" y="0"/>
                    <a:pt x="2262" y="0"/>
                  </a:cubicBezTo>
                  <a:cubicBezTo>
                    <a:pt x="2224" y="0"/>
                    <a:pt x="1694" y="156"/>
                    <a:pt x="1048" y="156"/>
                  </a:cubicBezTo>
                  <a:cubicBezTo>
                    <a:pt x="725" y="156"/>
                    <a:pt x="374" y="117"/>
                    <a:pt x="39" y="1"/>
                  </a:cubicBezTo>
                  <a:cubicBezTo>
                    <a:pt x="39" y="0"/>
                    <a:pt x="38" y="0"/>
                    <a:pt x="37" y="0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7480291" y="1378216"/>
              <a:ext cx="107687" cy="273574"/>
            </a:xfrm>
            <a:custGeom>
              <a:rect b="b" l="l" r="r" t="t"/>
              <a:pathLst>
                <a:path extrusionOk="0" h="2195" w="864">
                  <a:moveTo>
                    <a:pt x="241" y="0"/>
                  </a:moveTo>
                  <a:cubicBezTo>
                    <a:pt x="144" y="0"/>
                    <a:pt x="55" y="24"/>
                    <a:pt x="1" y="42"/>
                  </a:cubicBezTo>
                  <a:cubicBezTo>
                    <a:pt x="17" y="187"/>
                    <a:pt x="46" y="353"/>
                    <a:pt x="89" y="546"/>
                  </a:cubicBezTo>
                  <a:cubicBezTo>
                    <a:pt x="14" y="782"/>
                    <a:pt x="54" y="916"/>
                    <a:pt x="137" y="1245"/>
                  </a:cubicBezTo>
                  <a:cubicBezTo>
                    <a:pt x="220" y="1572"/>
                    <a:pt x="542" y="2194"/>
                    <a:pt x="542" y="2194"/>
                  </a:cubicBezTo>
                  <a:cubicBezTo>
                    <a:pt x="579" y="2111"/>
                    <a:pt x="738" y="1848"/>
                    <a:pt x="738" y="1848"/>
                  </a:cubicBezTo>
                  <a:lnTo>
                    <a:pt x="864" y="1819"/>
                  </a:lnTo>
                  <a:lnTo>
                    <a:pt x="842" y="1583"/>
                  </a:lnTo>
                  <a:lnTo>
                    <a:pt x="762" y="1570"/>
                  </a:lnTo>
                  <a:lnTo>
                    <a:pt x="735" y="1379"/>
                  </a:lnTo>
                  <a:lnTo>
                    <a:pt x="847" y="1390"/>
                  </a:lnTo>
                  <a:lnTo>
                    <a:pt x="847" y="1192"/>
                  </a:lnTo>
                  <a:lnTo>
                    <a:pt x="464" y="1130"/>
                  </a:lnTo>
                  <a:cubicBezTo>
                    <a:pt x="464" y="1130"/>
                    <a:pt x="598" y="897"/>
                    <a:pt x="660" y="752"/>
                  </a:cubicBezTo>
                  <a:cubicBezTo>
                    <a:pt x="719" y="607"/>
                    <a:pt x="689" y="321"/>
                    <a:pt x="585" y="149"/>
                  </a:cubicBezTo>
                  <a:cubicBezTo>
                    <a:pt x="487" y="34"/>
                    <a:pt x="358" y="0"/>
                    <a:pt x="241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7581246" y="1524663"/>
              <a:ext cx="127006" cy="82259"/>
            </a:xfrm>
            <a:custGeom>
              <a:rect b="b" l="l" r="r" t="t"/>
              <a:pathLst>
                <a:path extrusionOk="0" h="660" w="1019">
                  <a:moveTo>
                    <a:pt x="1018" y="1"/>
                  </a:moveTo>
                  <a:cubicBezTo>
                    <a:pt x="1018" y="1"/>
                    <a:pt x="1016" y="6"/>
                    <a:pt x="1002" y="17"/>
                  </a:cubicBezTo>
                  <a:cubicBezTo>
                    <a:pt x="959" y="60"/>
                    <a:pt x="833" y="169"/>
                    <a:pt x="616" y="236"/>
                  </a:cubicBezTo>
                  <a:cubicBezTo>
                    <a:pt x="509" y="271"/>
                    <a:pt x="378" y="294"/>
                    <a:pt x="223" y="294"/>
                  </a:cubicBezTo>
                  <a:cubicBezTo>
                    <a:pt x="160" y="294"/>
                    <a:pt x="94" y="291"/>
                    <a:pt x="24" y="282"/>
                  </a:cubicBezTo>
                  <a:cubicBezTo>
                    <a:pt x="24" y="282"/>
                    <a:pt x="24" y="282"/>
                    <a:pt x="24" y="282"/>
                  </a:cubicBezTo>
                  <a:lnTo>
                    <a:pt x="24" y="282"/>
                  </a:lnTo>
                  <a:cubicBezTo>
                    <a:pt x="0" y="282"/>
                    <a:pt x="24" y="652"/>
                    <a:pt x="24" y="652"/>
                  </a:cubicBezTo>
                  <a:cubicBezTo>
                    <a:pt x="24" y="652"/>
                    <a:pt x="32" y="659"/>
                    <a:pt x="81" y="659"/>
                  </a:cubicBezTo>
                  <a:cubicBezTo>
                    <a:pt x="126" y="659"/>
                    <a:pt x="203" y="653"/>
                    <a:pt x="338" y="630"/>
                  </a:cubicBezTo>
                  <a:cubicBezTo>
                    <a:pt x="346" y="630"/>
                    <a:pt x="351" y="625"/>
                    <a:pt x="359" y="625"/>
                  </a:cubicBezTo>
                  <a:cubicBezTo>
                    <a:pt x="659" y="571"/>
                    <a:pt x="831" y="475"/>
                    <a:pt x="927" y="298"/>
                  </a:cubicBezTo>
                  <a:cubicBezTo>
                    <a:pt x="1005" y="153"/>
                    <a:pt x="1016" y="46"/>
                    <a:pt x="1018" y="14"/>
                  </a:cubicBezTo>
                  <a:lnTo>
                    <a:pt x="1018" y="1"/>
                  </a:ln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7623249" y="1525660"/>
              <a:ext cx="85003" cy="77024"/>
            </a:xfrm>
            <a:custGeom>
              <a:rect b="b" l="l" r="r" t="t"/>
              <a:pathLst>
                <a:path extrusionOk="0" h="618" w="682">
                  <a:moveTo>
                    <a:pt x="665" y="1"/>
                  </a:moveTo>
                  <a:cubicBezTo>
                    <a:pt x="571" y="38"/>
                    <a:pt x="416" y="113"/>
                    <a:pt x="279" y="223"/>
                  </a:cubicBezTo>
                  <a:cubicBezTo>
                    <a:pt x="266" y="237"/>
                    <a:pt x="253" y="247"/>
                    <a:pt x="239" y="255"/>
                  </a:cubicBezTo>
                  <a:cubicBezTo>
                    <a:pt x="100" y="381"/>
                    <a:pt x="25" y="550"/>
                    <a:pt x="1" y="617"/>
                  </a:cubicBezTo>
                  <a:cubicBezTo>
                    <a:pt x="9" y="617"/>
                    <a:pt x="14" y="614"/>
                    <a:pt x="22" y="614"/>
                  </a:cubicBezTo>
                  <a:cubicBezTo>
                    <a:pt x="322" y="561"/>
                    <a:pt x="494" y="464"/>
                    <a:pt x="590" y="287"/>
                  </a:cubicBezTo>
                  <a:cubicBezTo>
                    <a:pt x="668" y="143"/>
                    <a:pt x="679" y="36"/>
                    <a:pt x="681" y="1"/>
                  </a:cubicBezTo>
                  <a:lnTo>
                    <a:pt x="681" y="1"/>
                  </a:lnTo>
                  <a:cubicBezTo>
                    <a:pt x="680" y="3"/>
                    <a:pt x="677" y="5"/>
                    <a:pt x="674" y="5"/>
                  </a:cubicBezTo>
                  <a:cubicBezTo>
                    <a:pt x="671" y="5"/>
                    <a:pt x="668" y="3"/>
                    <a:pt x="665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7609913" y="1403268"/>
              <a:ext cx="78646" cy="50353"/>
            </a:xfrm>
            <a:custGeom>
              <a:rect b="b" l="l" r="r" t="t"/>
              <a:pathLst>
                <a:path extrusionOk="0" h="404" w="631">
                  <a:moveTo>
                    <a:pt x="99" y="1"/>
                  </a:moveTo>
                  <a:cubicBezTo>
                    <a:pt x="76" y="1"/>
                    <a:pt x="62" y="2"/>
                    <a:pt x="62" y="2"/>
                  </a:cubicBezTo>
                  <a:cubicBezTo>
                    <a:pt x="0" y="189"/>
                    <a:pt x="38" y="353"/>
                    <a:pt x="46" y="358"/>
                  </a:cubicBezTo>
                  <a:cubicBezTo>
                    <a:pt x="51" y="361"/>
                    <a:pt x="46" y="372"/>
                    <a:pt x="81" y="388"/>
                  </a:cubicBezTo>
                  <a:cubicBezTo>
                    <a:pt x="92" y="390"/>
                    <a:pt x="108" y="398"/>
                    <a:pt x="129" y="404"/>
                  </a:cubicBezTo>
                  <a:cubicBezTo>
                    <a:pt x="268" y="404"/>
                    <a:pt x="381" y="380"/>
                    <a:pt x="464" y="350"/>
                  </a:cubicBezTo>
                  <a:cubicBezTo>
                    <a:pt x="550" y="321"/>
                    <a:pt x="609" y="283"/>
                    <a:pt x="630" y="264"/>
                  </a:cubicBezTo>
                  <a:cubicBezTo>
                    <a:pt x="598" y="213"/>
                    <a:pt x="456" y="93"/>
                    <a:pt x="341" y="42"/>
                  </a:cubicBezTo>
                  <a:cubicBezTo>
                    <a:pt x="256" y="6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7503972" y="1413737"/>
              <a:ext cx="63316" cy="47361"/>
            </a:xfrm>
            <a:custGeom>
              <a:rect b="b" l="l" r="r" t="t"/>
              <a:pathLst>
                <a:path extrusionOk="0" h="380" w="508">
                  <a:moveTo>
                    <a:pt x="41" y="1"/>
                  </a:moveTo>
                  <a:cubicBezTo>
                    <a:pt x="31" y="1"/>
                    <a:pt x="25" y="1"/>
                    <a:pt x="25" y="1"/>
                  </a:cubicBezTo>
                  <a:cubicBezTo>
                    <a:pt x="25" y="1"/>
                    <a:pt x="1" y="274"/>
                    <a:pt x="95" y="357"/>
                  </a:cubicBezTo>
                  <a:cubicBezTo>
                    <a:pt x="127" y="373"/>
                    <a:pt x="169" y="379"/>
                    <a:pt x="214" y="379"/>
                  </a:cubicBezTo>
                  <a:cubicBezTo>
                    <a:pt x="282" y="379"/>
                    <a:pt x="358" y="364"/>
                    <a:pt x="416" y="347"/>
                  </a:cubicBezTo>
                  <a:cubicBezTo>
                    <a:pt x="454" y="333"/>
                    <a:pt x="483" y="320"/>
                    <a:pt x="502" y="306"/>
                  </a:cubicBezTo>
                  <a:cubicBezTo>
                    <a:pt x="507" y="266"/>
                    <a:pt x="408" y="132"/>
                    <a:pt x="301" y="62"/>
                  </a:cubicBezTo>
                  <a:cubicBezTo>
                    <a:pt x="212" y="6"/>
                    <a:pt x="85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7613278" y="1423209"/>
              <a:ext cx="65185" cy="32654"/>
            </a:xfrm>
            <a:custGeom>
              <a:rect b="b" l="l" r="r" t="t"/>
              <a:pathLst>
                <a:path extrusionOk="0" h="262" w="523">
                  <a:moveTo>
                    <a:pt x="191" y="1"/>
                  </a:moveTo>
                  <a:cubicBezTo>
                    <a:pt x="178" y="1"/>
                    <a:pt x="166" y="2"/>
                    <a:pt x="153" y="5"/>
                  </a:cubicBezTo>
                  <a:cubicBezTo>
                    <a:pt x="48" y="29"/>
                    <a:pt x="40" y="137"/>
                    <a:pt x="48" y="201"/>
                  </a:cubicBezTo>
                  <a:cubicBezTo>
                    <a:pt x="40" y="201"/>
                    <a:pt x="32" y="201"/>
                    <a:pt x="24" y="198"/>
                  </a:cubicBezTo>
                  <a:cubicBezTo>
                    <a:pt x="11" y="198"/>
                    <a:pt x="0" y="217"/>
                    <a:pt x="14" y="225"/>
                  </a:cubicBezTo>
                  <a:cubicBezTo>
                    <a:pt x="76" y="250"/>
                    <a:pt x="150" y="262"/>
                    <a:pt x="224" y="262"/>
                  </a:cubicBezTo>
                  <a:cubicBezTo>
                    <a:pt x="326" y="262"/>
                    <a:pt x="429" y="240"/>
                    <a:pt x="509" y="198"/>
                  </a:cubicBezTo>
                  <a:cubicBezTo>
                    <a:pt x="522" y="188"/>
                    <a:pt x="515" y="163"/>
                    <a:pt x="503" y="163"/>
                  </a:cubicBezTo>
                  <a:cubicBezTo>
                    <a:pt x="503" y="163"/>
                    <a:pt x="502" y="163"/>
                    <a:pt x="501" y="163"/>
                  </a:cubicBezTo>
                  <a:cubicBezTo>
                    <a:pt x="477" y="166"/>
                    <a:pt x="456" y="174"/>
                    <a:pt x="434" y="179"/>
                  </a:cubicBezTo>
                  <a:cubicBezTo>
                    <a:pt x="406" y="107"/>
                    <a:pt x="301" y="1"/>
                    <a:pt x="191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7508210" y="1432058"/>
              <a:ext cx="47362" cy="29912"/>
            </a:xfrm>
            <a:custGeom>
              <a:rect b="b" l="l" r="r" t="t"/>
              <a:pathLst>
                <a:path extrusionOk="0" h="240" w="380">
                  <a:moveTo>
                    <a:pt x="127" y="1"/>
                  </a:moveTo>
                  <a:cubicBezTo>
                    <a:pt x="107" y="1"/>
                    <a:pt x="89" y="6"/>
                    <a:pt x="77" y="20"/>
                  </a:cubicBezTo>
                  <a:cubicBezTo>
                    <a:pt x="26" y="74"/>
                    <a:pt x="36" y="146"/>
                    <a:pt x="47" y="186"/>
                  </a:cubicBezTo>
                  <a:cubicBezTo>
                    <a:pt x="36" y="183"/>
                    <a:pt x="31" y="183"/>
                    <a:pt x="20" y="181"/>
                  </a:cubicBezTo>
                  <a:cubicBezTo>
                    <a:pt x="19" y="180"/>
                    <a:pt x="17" y="180"/>
                    <a:pt x="15" y="180"/>
                  </a:cubicBezTo>
                  <a:cubicBezTo>
                    <a:pt x="1" y="180"/>
                    <a:pt x="0" y="200"/>
                    <a:pt x="12" y="202"/>
                  </a:cubicBezTo>
                  <a:cubicBezTo>
                    <a:pt x="34" y="210"/>
                    <a:pt x="58" y="216"/>
                    <a:pt x="82" y="224"/>
                  </a:cubicBezTo>
                  <a:lnTo>
                    <a:pt x="133" y="234"/>
                  </a:lnTo>
                  <a:cubicBezTo>
                    <a:pt x="157" y="237"/>
                    <a:pt x="182" y="239"/>
                    <a:pt x="207" y="239"/>
                  </a:cubicBezTo>
                  <a:cubicBezTo>
                    <a:pt x="247" y="239"/>
                    <a:pt x="286" y="234"/>
                    <a:pt x="321" y="221"/>
                  </a:cubicBezTo>
                  <a:cubicBezTo>
                    <a:pt x="323" y="221"/>
                    <a:pt x="323" y="216"/>
                    <a:pt x="323" y="216"/>
                  </a:cubicBezTo>
                  <a:cubicBezTo>
                    <a:pt x="347" y="210"/>
                    <a:pt x="366" y="208"/>
                    <a:pt x="380" y="200"/>
                  </a:cubicBezTo>
                  <a:cubicBezTo>
                    <a:pt x="353" y="112"/>
                    <a:pt x="214" y="1"/>
                    <a:pt x="127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7603930" y="1400650"/>
              <a:ext cx="91110" cy="39759"/>
            </a:xfrm>
            <a:custGeom>
              <a:rect b="b" l="l" r="r" t="t"/>
              <a:pathLst>
                <a:path extrusionOk="0" h="319" w="731">
                  <a:moveTo>
                    <a:pt x="181" y="0"/>
                  </a:moveTo>
                  <a:cubicBezTo>
                    <a:pt x="121" y="0"/>
                    <a:pt x="64" y="10"/>
                    <a:pt x="16" y="31"/>
                  </a:cubicBezTo>
                  <a:cubicBezTo>
                    <a:pt x="0" y="36"/>
                    <a:pt x="6" y="60"/>
                    <a:pt x="22" y="60"/>
                  </a:cubicBezTo>
                  <a:cubicBezTo>
                    <a:pt x="66" y="60"/>
                    <a:pt x="109" y="59"/>
                    <a:pt x="152" y="59"/>
                  </a:cubicBezTo>
                  <a:cubicBezTo>
                    <a:pt x="237" y="59"/>
                    <a:pt x="319" y="65"/>
                    <a:pt x="405" y="100"/>
                  </a:cubicBezTo>
                  <a:cubicBezTo>
                    <a:pt x="525" y="146"/>
                    <a:pt x="595" y="234"/>
                    <a:pt x="692" y="315"/>
                  </a:cubicBezTo>
                  <a:cubicBezTo>
                    <a:pt x="695" y="317"/>
                    <a:pt x="699" y="318"/>
                    <a:pt x="703" y="318"/>
                  </a:cubicBezTo>
                  <a:cubicBezTo>
                    <a:pt x="718" y="318"/>
                    <a:pt x="731" y="304"/>
                    <a:pt x="726" y="291"/>
                  </a:cubicBezTo>
                  <a:cubicBezTo>
                    <a:pt x="651" y="120"/>
                    <a:pt x="394" y="0"/>
                    <a:pt x="181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7490636" y="1410746"/>
              <a:ext cx="80640" cy="42999"/>
            </a:xfrm>
            <a:custGeom>
              <a:rect b="b" l="l" r="r" t="t"/>
              <a:pathLst>
                <a:path extrusionOk="0" h="345" w="647">
                  <a:moveTo>
                    <a:pt x="147" y="1"/>
                  </a:moveTo>
                  <a:cubicBezTo>
                    <a:pt x="105" y="1"/>
                    <a:pt x="62" y="6"/>
                    <a:pt x="19" y="17"/>
                  </a:cubicBezTo>
                  <a:cubicBezTo>
                    <a:pt x="1" y="22"/>
                    <a:pt x="6" y="52"/>
                    <a:pt x="27" y="52"/>
                  </a:cubicBezTo>
                  <a:cubicBezTo>
                    <a:pt x="38" y="51"/>
                    <a:pt x="48" y="51"/>
                    <a:pt x="59" y="51"/>
                  </a:cubicBezTo>
                  <a:cubicBezTo>
                    <a:pt x="187" y="51"/>
                    <a:pt x="310" y="68"/>
                    <a:pt x="421" y="140"/>
                  </a:cubicBezTo>
                  <a:cubicBezTo>
                    <a:pt x="507" y="196"/>
                    <a:pt x="553" y="279"/>
                    <a:pt x="630" y="344"/>
                  </a:cubicBezTo>
                  <a:cubicBezTo>
                    <a:pt x="632" y="344"/>
                    <a:pt x="634" y="345"/>
                    <a:pt x="636" y="345"/>
                  </a:cubicBezTo>
                  <a:cubicBezTo>
                    <a:pt x="641" y="345"/>
                    <a:pt x="647" y="342"/>
                    <a:pt x="647" y="338"/>
                  </a:cubicBezTo>
                  <a:cubicBezTo>
                    <a:pt x="630" y="223"/>
                    <a:pt x="515" y="129"/>
                    <a:pt x="421" y="76"/>
                  </a:cubicBezTo>
                  <a:cubicBezTo>
                    <a:pt x="338" y="27"/>
                    <a:pt x="244" y="1"/>
                    <a:pt x="147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3"/>
            <p:cNvSpPr/>
            <p:nvPr/>
          </p:nvSpPr>
          <p:spPr>
            <a:xfrm>
              <a:off x="7529024" y="1389682"/>
              <a:ext cx="62568" cy="140838"/>
            </a:xfrm>
            <a:custGeom>
              <a:rect b="b" l="l" r="r" t="t"/>
              <a:pathLst>
                <a:path extrusionOk="0" h="1130" w="502">
                  <a:moveTo>
                    <a:pt x="159" y="1"/>
                  </a:moveTo>
                  <a:cubicBezTo>
                    <a:pt x="145" y="1"/>
                    <a:pt x="133" y="18"/>
                    <a:pt x="137" y="30"/>
                  </a:cubicBezTo>
                  <a:cubicBezTo>
                    <a:pt x="205" y="202"/>
                    <a:pt x="274" y="341"/>
                    <a:pt x="258" y="537"/>
                  </a:cubicBezTo>
                  <a:cubicBezTo>
                    <a:pt x="242" y="724"/>
                    <a:pt x="154" y="896"/>
                    <a:pt x="20" y="1025"/>
                  </a:cubicBezTo>
                  <a:cubicBezTo>
                    <a:pt x="1" y="1046"/>
                    <a:pt x="6" y="1078"/>
                    <a:pt x="38" y="1084"/>
                  </a:cubicBezTo>
                  <a:cubicBezTo>
                    <a:pt x="175" y="1100"/>
                    <a:pt x="312" y="1118"/>
                    <a:pt x="454" y="1129"/>
                  </a:cubicBezTo>
                  <a:cubicBezTo>
                    <a:pt x="455" y="1129"/>
                    <a:pt x="456" y="1129"/>
                    <a:pt x="457" y="1129"/>
                  </a:cubicBezTo>
                  <a:cubicBezTo>
                    <a:pt x="494" y="1129"/>
                    <a:pt x="501" y="1078"/>
                    <a:pt x="467" y="1073"/>
                  </a:cubicBezTo>
                  <a:cubicBezTo>
                    <a:pt x="349" y="1051"/>
                    <a:pt x="231" y="1038"/>
                    <a:pt x="113" y="1025"/>
                  </a:cubicBezTo>
                  <a:cubicBezTo>
                    <a:pt x="231" y="896"/>
                    <a:pt x="309" y="738"/>
                    <a:pt x="325" y="561"/>
                  </a:cubicBezTo>
                  <a:cubicBezTo>
                    <a:pt x="347" y="379"/>
                    <a:pt x="306" y="140"/>
                    <a:pt x="172" y="6"/>
                  </a:cubicBezTo>
                  <a:cubicBezTo>
                    <a:pt x="168" y="2"/>
                    <a:pt x="163" y="1"/>
                    <a:pt x="159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3"/>
            <p:cNvSpPr/>
            <p:nvPr/>
          </p:nvSpPr>
          <p:spPr>
            <a:xfrm>
              <a:off x="7572148" y="1505593"/>
              <a:ext cx="139469" cy="70668"/>
            </a:xfrm>
            <a:custGeom>
              <a:rect b="b" l="l" r="r" t="t"/>
              <a:pathLst>
                <a:path extrusionOk="0" h="567" w="1119">
                  <a:moveTo>
                    <a:pt x="1118" y="1"/>
                  </a:moveTo>
                  <a:cubicBezTo>
                    <a:pt x="1118" y="1"/>
                    <a:pt x="923" y="384"/>
                    <a:pt x="289" y="384"/>
                  </a:cubicBezTo>
                  <a:cubicBezTo>
                    <a:pt x="201" y="384"/>
                    <a:pt x="105" y="377"/>
                    <a:pt x="1" y="360"/>
                  </a:cubicBezTo>
                  <a:lnTo>
                    <a:pt x="1" y="360"/>
                  </a:lnTo>
                  <a:lnTo>
                    <a:pt x="27" y="550"/>
                  </a:lnTo>
                  <a:cubicBezTo>
                    <a:pt x="27" y="550"/>
                    <a:pt x="85" y="567"/>
                    <a:pt x="209" y="567"/>
                  </a:cubicBezTo>
                  <a:cubicBezTo>
                    <a:pt x="279" y="567"/>
                    <a:pt x="370" y="561"/>
                    <a:pt x="483" y="545"/>
                  </a:cubicBezTo>
                  <a:cubicBezTo>
                    <a:pt x="797" y="494"/>
                    <a:pt x="1019" y="347"/>
                    <a:pt x="1067" y="253"/>
                  </a:cubicBezTo>
                  <a:cubicBezTo>
                    <a:pt x="1118" y="159"/>
                    <a:pt x="1118" y="1"/>
                    <a:pt x="1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7743148" y="1433305"/>
              <a:ext cx="51226" cy="95844"/>
            </a:xfrm>
            <a:custGeom>
              <a:rect b="b" l="l" r="r" t="t"/>
              <a:pathLst>
                <a:path extrusionOk="0" h="769" w="411">
                  <a:moveTo>
                    <a:pt x="42" y="1"/>
                  </a:moveTo>
                  <a:cubicBezTo>
                    <a:pt x="35" y="1"/>
                    <a:pt x="30" y="2"/>
                    <a:pt x="28" y="5"/>
                  </a:cubicBezTo>
                  <a:cubicBezTo>
                    <a:pt x="1" y="31"/>
                    <a:pt x="175" y="112"/>
                    <a:pt x="202" y="206"/>
                  </a:cubicBezTo>
                  <a:cubicBezTo>
                    <a:pt x="231" y="297"/>
                    <a:pt x="65" y="431"/>
                    <a:pt x="65" y="431"/>
                  </a:cubicBezTo>
                  <a:cubicBezTo>
                    <a:pt x="65" y="431"/>
                    <a:pt x="32" y="769"/>
                    <a:pt x="63" y="769"/>
                  </a:cubicBezTo>
                  <a:cubicBezTo>
                    <a:pt x="64" y="769"/>
                    <a:pt x="64" y="769"/>
                    <a:pt x="65" y="768"/>
                  </a:cubicBezTo>
                  <a:cubicBezTo>
                    <a:pt x="97" y="755"/>
                    <a:pt x="212" y="433"/>
                    <a:pt x="212" y="433"/>
                  </a:cubicBezTo>
                  <a:cubicBezTo>
                    <a:pt x="212" y="433"/>
                    <a:pt x="411" y="278"/>
                    <a:pt x="376" y="190"/>
                  </a:cubicBezTo>
                  <a:cubicBezTo>
                    <a:pt x="347" y="107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7595579" y="1378341"/>
              <a:ext cx="109307" cy="58329"/>
            </a:xfrm>
            <a:custGeom>
              <a:rect b="b" l="l" r="r" t="t"/>
              <a:pathLst>
                <a:path extrusionOk="0" h="468" w="877">
                  <a:moveTo>
                    <a:pt x="382" y="1"/>
                  </a:moveTo>
                  <a:cubicBezTo>
                    <a:pt x="245" y="1"/>
                    <a:pt x="92" y="18"/>
                    <a:pt x="0" y="54"/>
                  </a:cubicBezTo>
                  <a:cubicBezTo>
                    <a:pt x="0" y="54"/>
                    <a:pt x="81" y="212"/>
                    <a:pt x="121" y="215"/>
                  </a:cubicBezTo>
                  <a:cubicBezTo>
                    <a:pt x="122" y="215"/>
                    <a:pt x="123" y="215"/>
                    <a:pt x="125" y="215"/>
                  </a:cubicBezTo>
                  <a:cubicBezTo>
                    <a:pt x="146" y="215"/>
                    <a:pt x="204" y="207"/>
                    <a:pt x="277" y="207"/>
                  </a:cubicBezTo>
                  <a:cubicBezTo>
                    <a:pt x="373" y="207"/>
                    <a:pt x="493" y="221"/>
                    <a:pt x="590" y="285"/>
                  </a:cubicBezTo>
                  <a:cubicBezTo>
                    <a:pt x="764" y="403"/>
                    <a:pt x="793" y="467"/>
                    <a:pt x="793" y="467"/>
                  </a:cubicBezTo>
                  <a:cubicBezTo>
                    <a:pt x="793" y="467"/>
                    <a:pt x="877" y="320"/>
                    <a:pt x="863" y="258"/>
                  </a:cubicBezTo>
                  <a:cubicBezTo>
                    <a:pt x="850" y="199"/>
                    <a:pt x="751" y="70"/>
                    <a:pt x="630" y="28"/>
                  </a:cubicBezTo>
                  <a:cubicBezTo>
                    <a:pt x="578" y="10"/>
                    <a:pt x="485" y="1"/>
                    <a:pt x="382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7581496" y="1369367"/>
              <a:ext cx="121771" cy="30785"/>
            </a:xfrm>
            <a:custGeom>
              <a:rect b="b" l="l" r="r" t="t"/>
              <a:pathLst>
                <a:path extrusionOk="0" h="247" w="977">
                  <a:moveTo>
                    <a:pt x="551" y="1"/>
                  </a:moveTo>
                  <a:cubicBezTo>
                    <a:pt x="373" y="1"/>
                    <a:pt x="84" y="41"/>
                    <a:pt x="65" y="43"/>
                  </a:cubicBezTo>
                  <a:cubicBezTo>
                    <a:pt x="1" y="46"/>
                    <a:pt x="119" y="110"/>
                    <a:pt x="119" y="110"/>
                  </a:cubicBezTo>
                  <a:cubicBezTo>
                    <a:pt x="108" y="110"/>
                    <a:pt x="33" y="113"/>
                    <a:pt x="52" y="126"/>
                  </a:cubicBezTo>
                  <a:cubicBezTo>
                    <a:pt x="70" y="138"/>
                    <a:pt x="83" y="166"/>
                    <a:pt x="135" y="166"/>
                  </a:cubicBezTo>
                  <a:cubicBezTo>
                    <a:pt x="143" y="166"/>
                    <a:pt x="152" y="165"/>
                    <a:pt x="161" y="164"/>
                  </a:cubicBezTo>
                  <a:cubicBezTo>
                    <a:pt x="227" y="155"/>
                    <a:pt x="466" y="132"/>
                    <a:pt x="613" y="132"/>
                  </a:cubicBezTo>
                  <a:cubicBezTo>
                    <a:pt x="639" y="132"/>
                    <a:pt x="662" y="133"/>
                    <a:pt x="681" y="134"/>
                  </a:cubicBezTo>
                  <a:cubicBezTo>
                    <a:pt x="801" y="142"/>
                    <a:pt x="895" y="246"/>
                    <a:pt x="935" y="246"/>
                  </a:cubicBezTo>
                  <a:cubicBezTo>
                    <a:pt x="939" y="246"/>
                    <a:pt x="941" y="246"/>
                    <a:pt x="944" y="244"/>
                  </a:cubicBezTo>
                  <a:cubicBezTo>
                    <a:pt x="976" y="223"/>
                    <a:pt x="772" y="16"/>
                    <a:pt x="614" y="3"/>
                  </a:cubicBezTo>
                  <a:cubicBezTo>
                    <a:pt x="596" y="2"/>
                    <a:pt x="574" y="1"/>
                    <a:pt x="551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7478920" y="1374477"/>
              <a:ext cx="80017" cy="20191"/>
            </a:xfrm>
            <a:custGeom>
              <a:rect b="b" l="l" r="r" t="t"/>
              <a:pathLst>
                <a:path extrusionOk="0" h="162" w="642">
                  <a:moveTo>
                    <a:pt x="94" y="0"/>
                  </a:moveTo>
                  <a:cubicBezTo>
                    <a:pt x="70" y="0"/>
                    <a:pt x="49" y="1"/>
                    <a:pt x="30" y="2"/>
                  </a:cubicBezTo>
                  <a:cubicBezTo>
                    <a:pt x="20" y="2"/>
                    <a:pt x="12" y="2"/>
                    <a:pt x="1" y="5"/>
                  </a:cubicBezTo>
                  <a:cubicBezTo>
                    <a:pt x="3" y="26"/>
                    <a:pt x="6" y="53"/>
                    <a:pt x="12" y="75"/>
                  </a:cubicBezTo>
                  <a:cubicBezTo>
                    <a:pt x="12" y="93"/>
                    <a:pt x="14" y="112"/>
                    <a:pt x="17" y="128"/>
                  </a:cubicBezTo>
                  <a:cubicBezTo>
                    <a:pt x="25" y="128"/>
                    <a:pt x="32" y="128"/>
                    <a:pt x="41" y="128"/>
                  </a:cubicBezTo>
                  <a:cubicBezTo>
                    <a:pt x="190" y="128"/>
                    <a:pt x="417" y="150"/>
                    <a:pt x="481" y="160"/>
                  </a:cubicBezTo>
                  <a:cubicBezTo>
                    <a:pt x="489" y="161"/>
                    <a:pt x="496" y="162"/>
                    <a:pt x="503" y="162"/>
                  </a:cubicBezTo>
                  <a:cubicBezTo>
                    <a:pt x="559" y="162"/>
                    <a:pt x="571" y="135"/>
                    <a:pt x="590" y="123"/>
                  </a:cubicBezTo>
                  <a:cubicBezTo>
                    <a:pt x="603" y="114"/>
                    <a:pt x="574" y="110"/>
                    <a:pt x="549" y="110"/>
                  </a:cubicBezTo>
                  <a:cubicBezTo>
                    <a:pt x="538" y="110"/>
                    <a:pt x="528" y="110"/>
                    <a:pt x="523" y="112"/>
                  </a:cubicBezTo>
                  <a:cubicBezTo>
                    <a:pt x="523" y="112"/>
                    <a:pt x="641" y="48"/>
                    <a:pt x="580" y="42"/>
                  </a:cubicBezTo>
                  <a:cubicBezTo>
                    <a:pt x="563" y="40"/>
                    <a:pt x="272" y="0"/>
                    <a:pt x="94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7550835" y="1495124"/>
              <a:ext cx="170130" cy="116035"/>
            </a:xfrm>
            <a:custGeom>
              <a:rect b="b" l="l" r="r" t="t"/>
              <a:pathLst>
                <a:path extrusionOk="0" h="931" w="1365">
                  <a:moveTo>
                    <a:pt x="1343" y="1"/>
                  </a:moveTo>
                  <a:cubicBezTo>
                    <a:pt x="1338" y="1"/>
                    <a:pt x="1333" y="2"/>
                    <a:pt x="1329" y="4"/>
                  </a:cubicBezTo>
                  <a:cubicBezTo>
                    <a:pt x="1260" y="79"/>
                    <a:pt x="1203" y="160"/>
                    <a:pt x="1118" y="219"/>
                  </a:cubicBezTo>
                  <a:cubicBezTo>
                    <a:pt x="1029" y="286"/>
                    <a:pt x="922" y="337"/>
                    <a:pt x="815" y="366"/>
                  </a:cubicBezTo>
                  <a:cubicBezTo>
                    <a:pt x="695" y="399"/>
                    <a:pt x="577" y="405"/>
                    <a:pt x="458" y="405"/>
                  </a:cubicBezTo>
                  <a:cubicBezTo>
                    <a:pt x="388" y="405"/>
                    <a:pt x="317" y="403"/>
                    <a:pt x="246" y="403"/>
                  </a:cubicBezTo>
                  <a:cubicBezTo>
                    <a:pt x="205" y="403"/>
                    <a:pt x="163" y="404"/>
                    <a:pt x="121" y="406"/>
                  </a:cubicBezTo>
                  <a:cubicBezTo>
                    <a:pt x="94" y="406"/>
                    <a:pt x="97" y="447"/>
                    <a:pt x="121" y="452"/>
                  </a:cubicBezTo>
                  <a:cubicBezTo>
                    <a:pt x="219" y="477"/>
                    <a:pt x="327" y="489"/>
                    <a:pt x="437" y="489"/>
                  </a:cubicBezTo>
                  <a:cubicBezTo>
                    <a:pt x="596" y="489"/>
                    <a:pt x="758" y="464"/>
                    <a:pt x="898" y="415"/>
                  </a:cubicBezTo>
                  <a:cubicBezTo>
                    <a:pt x="1029" y="366"/>
                    <a:pt x="1182" y="286"/>
                    <a:pt x="1276" y="168"/>
                  </a:cubicBezTo>
                  <a:lnTo>
                    <a:pt x="1276" y="168"/>
                  </a:lnTo>
                  <a:cubicBezTo>
                    <a:pt x="1273" y="436"/>
                    <a:pt x="1077" y="650"/>
                    <a:pt x="842" y="755"/>
                  </a:cubicBezTo>
                  <a:cubicBezTo>
                    <a:pt x="576" y="873"/>
                    <a:pt x="300" y="843"/>
                    <a:pt x="24" y="870"/>
                  </a:cubicBezTo>
                  <a:cubicBezTo>
                    <a:pt x="0" y="873"/>
                    <a:pt x="0" y="905"/>
                    <a:pt x="24" y="910"/>
                  </a:cubicBezTo>
                  <a:cubicBezTo>
                    <a:pt x="110" y="924"/>
                    <a:pt x="200" y="931"/>
                    <a:pt x="291" y="931"/>
                  </a:cubicBezTo>
                  <a:cubicBezTo>
                    <a:pt x="527" y="931"/>
                    <a:pt x="770" y="882"/>
                    <a:pt x="968" y="768"/>
                  </a:cubicBezTo>
                  <a:cubicBezTo>
                    <a:pt x="1195" y="634"/>
                    <a:pt x="1351" y="390"/>
                    <a:pt x="1316" y="122"/>
                  </a:cubicBezTo>
                  <a:cubicBezTo>
                    <a:pt x="1337" y="88"/>
                    <a:pt x="1353" y="55"/>
                    <a:pt x="1364" y="15"/>
                  </a:cubicBezTo>
                  <a:cubicBezTo>
                    <a:pt x="1364" y="6"/>
                    <a:pt x="1353" y="1"/>
                    <a:pt x="1343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7669738" y="1446765"/>
              <a:ext cx="23183" cy="12962"/>
            </a:xfrm>
            <a:custGeom>
              <a:rect b="b" l="l" r="r" t="t"/>
              <a:pathLst>
                <a:path extrusionOk="0" h="104" w="186">
                  <a:moveTo>
                    <a:pt x="159" y="0"/>
                  </a:moveTo>
                  <a:cubicBezTo>
                    <a:pt x="136" y="0"/>
                    <a:pt x="112" y="16"/>
                    <a:pt x="91" y="28"/>
                  </a:cubicBezTo>
                  <a:cubicBezTo>
                    <a:pt x="64" y="41"/>
                    <a:pt x="35" y="55"/>
                    <a:pt x="11" y="76"/>
                  </a:cubicBezTo>
                  <a:cubicBezTo>
                    <a:pt x="0" y="84"/>
                    <a:pt x="11" y="103"/>
                    <a:pt x="24" y="103"/>
                  </a:cubicBezTo>
                  <a:cubicBezTo>
                    <a:pt x="54" y="95"/>
                    <a:pt x="83" y="82"/>
                    <a:pt x="110" y="68"/>
                  </a:cubicBezTo>
                  <a:cubicBezTo>
                    <a:pt x="134" y="57"/>
                    <a:pt x="164" y="49"/>
                    <a:pt x="177" y="25"/>
                  </a:cubicBezTo>
                  <a:cubicBezTo>
                    <a:pt x="185" y="15"/>
                    <a:pt x="177" y="1"/>
                    <a:pt x="169" y="1"/>
                  </a:cubicBezTo>
                  <a:cubicBezTo>
                    <a:pt x="166" y="1"/>
                    <a:pt x="163" y="0"/>
                    <a:pt x="159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6983866" y="2483732"/>
              <a:ext cx="527092" cy="246154"/>
            </a:xfrm>
            <a:custGeom>
              <a:rect b="b" l="l" r="r" t="t"/>
              <a:pathLst>
                <a:path extrusionOk="0" h="1975" w="4229">
                  <a:moveTo>
                    <a:pt x="3225" y="0"/>
                  </a:moveTo>
                  <a:cubicBezTo>
                    <a:pt x="3225" y="0"/>
                    <a:pt x="3225" y="0"/>
                    <a:pt x="3225" y="0"/>
                  </a:cubicBezTo>
                  <a:cubicBezTo>
                    <a:pt x="3212" y="3"/>
                    <a:pt x="3021" y="105"/>
                    <a:pt x="2783" y="231"/>
                  </a:cubicBezTo>
                  <a:cubicBezTo>
                    <a:pt x="2367" y="448"/>
                    <a:pt x="1810" y="743"/>
                    <a:pt x="1810" y="743"/>
                  </a:cubicBezTo>
                  <a:cubicBezTo>
                    <a:pt x="1810" y="743"/>
                    <a:pt x="973" y="549"/>
                    <a:pt x="844" y="549"/>
                  </a:cubicBezTo>
                  <a:cubicBezTo>
                    <a:pt x="841" y="549"/>
                    <a:pt x="839" y="549"/>
                    <a:pt x="837" y="550"/>
                  </a:cubicBezTo>
                  <a:cubicBezTo>
                    <a:pt x="733" y="555"/>
                    <a:pt x="17" y="791"/>
                    <a:pt x="60" y="858"/>
                  </a:cubicBezTo>
                  <a:cubicBezTo>
                    <a:pt x="87" y="904"/>
                    <a:pt x="119" y="947"/>
                    <a:pt x="232" y="947"/>
                  </a:cubicBezTo>
                  <a:cubicBezTo>
                    <a:pt x="289" y="947"/>
                    <a:pt x="367" y="936"/>
                    <a:pt x="475" y="909"/>
                  </a:cubicBezTo>
                  <a:lnTo>
                    <a:pt x="797" y="828"/>
                  </a:lnTo>
                  <a:lnTo>
                    <a:pt x="936" y="962"/>
                  </a:lnTo>
                  <a:cubicBezTo>
                    <a:pt x="936" y="962"/>
                    <a:pt x="1" y="1512"/>
                    <a:pt x="170" y="1592"/>
                  </a:cubicBezTo>
                  <a:cubicBezTo>
                    <a:pt x="213" y="1612"/>
                    <a:pt x="258" y="1620"/>
                    <a:pt x="303" y="1620"/>
                  </a:cubicBezTo>
                  <a:cubicBezTo>
                    <a:pt x="425" y="1620"/>
                    <a:pt x="536" y="1563"/>
                    <a:pt x="548" y="1557"/>
                  </a:cubicBezTo>
                  <a:lnTo>
                    <a:pt x="548" y="1557"/>
                  </a:lnTo>
                  <a:cubicBezTo>
                    <a:pt x="534" y="1573"/>
                    <a:pt x="406" y="1764"/>
                    <a:pt x="545" y="1788"/>
                  </a:cubicBezTo>
                  <a:cubicBezTo>
                    <a:pt x="563" y="1791"/>
                    <a:pt x="581" y="1792"/>
                    <a:pt x="597" y="1792"/>
                  </a:cubicBezTo>
                  <a:cubicBezTo>
                    <a:pt x="714" y="1792"/>
                    <a:pt x="775" y="1726"/>
                    <a:pt x="775" y="1726"/>
                  </a:cubicBezTo>
                  <a:lnTo>
                    <a:pt x="775" y="1726"/>
                  </a:lnTo>
                  <a:cubicBezTo>
                    <a:pt x="775" y="1726"/>
                    <a:pt x="749" y="1887"/>
                    <a:pt x="875" y="1892"/>
                  </a:cubicBezTo>
                  <a:cubicBezTo>
                    <a:pt x="878" y="1893"/>
                    <a:pt x="882" y="1893"/>
                    <a:pt x="885" y="1893"/>
                  </a:cubicBezTo>
                  <a:cubicBezTo>
                    <a:pt x="1002" y="1893"/>
                    <a:pt x="1076" y="1766"/>
                    <a:pt x="1076" y="1766"/>
                  </a:cubicBezTo>
                  <a:cubicBezTo>
                    <a:pt x="1076" y="1766"/>
                    <a:pt x="1078" y="1975"/>
                    <a:pt x="1170" y="1975"/>
                  </a:cubicBezTo>
                  <a:cubicBezTo>
                    <a:pt x="1179" y="1975"/>
                    <a:pt x="1190" y="1973"/>
                    <a:pt x="1202" y="1967"/>
                  </a:cubicBezTo>
                  <a:cubicBezTo>
                    <a:pt x="1330" y="1914"/>
                    <a:pt x="1818" y="1651"/>
                    <a:pt x="2030" y="1356"/>
                  </a:cubicBezTo>
                  <a:cubicBezTo>
                    <a:pt x="2370" y="1279"/>
                    <a:pt x="2692" y="1244"/>
                    <a:pt x="2987" y="1204"/>
                  </a:cubicBezTo>
                  <a:cubicBezTo>
                    <a:pt x="3268" y="1166"/>
                    <a:pt x="3528" y="1118"/>
                    <a:pt x="3758" y="1024"/>
                  </a:cubicBezTo>
                  <a:cubicBezTo>
                    <a:pt x="4229" y="834"/>
                    <a:pt x="3229" y="0"/>
                    <a:pt x="3225" y="0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7330354" y="2482735"/>
              <a:ext cx="180849" cy="151058"/>
            </a:xfrm>
            <a:custGeom>
              <a:rect b="b" l="l" r="r" t="t"/>
              <a:pathLst>
                <a:path extrusionOk="0" h="1212" w="1451">
                  <a:moveTo>
                    <a:pt x="442" y="0"/>
                  </a:moveTo>
                  <a:cubicBezTo>
                    <a:pt x="429" y="3"/>
                    <a:pt x="239" y="105"/>
                    <a:pt x="0" y="231"/>
                  </a:cubicBezTo>
                  <a:lnTo>
                    <a:pt x="207" y="1212"/>
                  </a:lnTo>
                  <a:cubicBezTo>
                    <a:pt x="488" y="1174"/>
                    <a:pt x="748" y="1126"/>
                    <a:pt x="978" y="1032"/>
                  </a:cubicBezTo>
                  <a:cubicBezTo>
                    <a:pt x="1450" y="842"/>
                    <a:pt x="442" y="3"/>
                    <a:pt x="442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7361015" y="1827153"/>
              <a:ext cx="825225" cy="834057"/>
            </a:xfrm>
            <a:custGeom>
              <a:rect b="b" l="l" r="r" t="t"/>
              <a:pathLst>
                <a:path extrusionOk="0" h="6692" w="6621">
                  <a:moveTo>
                    <a:pt x="5655" y="1"/>
                  </a:moveTo>
                  <a:cubicBezTo>
                    <a:pt x="5585" y="1"/>
                    <a:pt x="5519" y="12"/>
                    <a:pt x="5457" y="34"/>
                  </a:cubicBezTo>
                  <a:cubicBezTo>
                    <a:pt x="5168" y="138"/>
                    <a:pt x="3166" y="3344"/>
                    <a:pt x="3166" y="3344"/>
                  </a:cubicBezTo>
                  <a:cubicBezTo>
                    <a:pt x="3166" y="3344"/>
                    <a:pt x="3082" y="3310"/>
                    <a:pt x="2995" y="3310"/>
                  </a:cubicBezTo>
                  <a:cubicBezTo>
                    <a:pt x="2938" y="3310"/>
                    <a:pt x="2879" y="3325"/>
                    <a:pt x="2842" y="3373"/>
                  </a:cubicBezTo>
                  <a:cubicBezTo>
                    <a:pt x="2748" y="3499"/>
                    <a:pt x="2844" y="3692"/>
                    <a:pt x="2844" y="3692"/>
                  </a:cubicBezTo>
                  <a:cubicBezTo>
                    <a:pt x="2844" y="3692"/>
                    <a:pt x="2828" y="3691"/>
                    <a:pt x="2804" y="3691"/>
                  </a:cubicBezTo>
                  <a:cubicBezTo>
                    <a:pt x="2722" y="3691"/>
                    <a:pt x="2544" y="3701"/>
                    <a:pt x="2544" y="3783"/>
                  </a:cubicBezTo>
                  <a:cubicBezTo>
                    <a:pt x="2544" y="3891"/>
                    <a:pt x="2442" y="3987"/>
                    <a:pt x="2442" y="3987"/>
                  </a:cubicBezTo>
                  <a:lnTo>
                    <a:pt x="1" y="5311"/>
                  </a:lnTo>
                  <a:cubicBezTo>
                    <a:pt x="1" y="5311"/>
                    <a:pt x="242" y="5802"/>
                    <a:pt x="413" y="6220"/>
                  </a:cubicBezTo>
                  <a:cubicBezTo>
                    <a:pt x="491" y="6410"/>
                    <a:pt x="558" y="6584"/>
                    <a:pt x="577" y="6691"/>
                  </a:cubicBezTo>
                  <a:cubicBezTo>
                    <a:pt x="1863" y="6386"/>
                    <a:pt x="3991" y="5708"/>
                    <a:pt x="4458" y="5263"/>
                  </a:cubicBezTo>
                  <a:cubicBezTo>
                    <a:pt x="4924" y="4823"/>
                    <a:pt x="6621" y="1645"/>
                    <a:pt x="6422" y="586"/>
                  </a:cubicBezTo>
                  <a:cubicBezTo>
                    <a:pt x="6261" y="248"/>
                    <a:pt x="6034" y="74"/>
                    <a:pt x="5814" y="21"/>
                  </a:cubicBezTo>
                  <a:cubicBezTo>
                    <a:pt x="5759" y="7"/>
                    <a:pt x="5706" y="1"/>
                    <a:pt x="5655" y="1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7732679" y="2273971"/>
              <a:ext cx="177110" cy="72787"/>
            </a:xfrm>
            <a:custGeom>
              <a:rect b="b" l="l" r="r" t="t"/>
              <a:pathLst>
                <a:path extrusionOk="0" h="584" w="1421">
                  <a:moveTo>
                    <a:pt x="42" y="1"/>
                  </a:moveTo>
                  <a:cubicBezTo>
                    <a:pt x="15" y="1"/>
                    <a:pt x="1" y="7"/>
                    <a:pt x="2" y="19"/>
                  </a:cubicBezTo>
                  <a:cubicBezTo>
                    <a:pt x="15" y="204"/>
                    <a:pt x="420" y="223"/>
                    <a:pt x="465" y="260"/>
                  </a:cubicBezTo>
                  <a:cubicBezTo>
                    <a:pt x="472" y="266"/>
                    <a:pt x="466" y="269"/>
                    <a:pt x="451" y="269"/>
                  </a:cubicBezTo>
                  <a:cubicBezTo>
                    <a:pt x="410" y="269"/>
                    <a:pt x="306" y="252"/>
                    <a:pt x="228" y="252"/>
                  </a:cubicBezTo>
                  <a:cubicBezTo>
                    <a:pt x="147" y="252"/>
                    <a:pt x="96" y="270"/>
                    <a:pt x="179" y="343"/>
                  </a:cubicBezTo>
                  <a:cubicBezTo>
                    <a:pt x="319" y="466"/>
                    <a:pt x="880" y="584"/>
                    <a:pt x="1184" y="584"/>
                  </a:cubicBezTo>
                  <a:cubicBezTo>
                    <a:pt x="1293" y="584"/>
                    <a:pt x="1369" y="569"/>
                    <a:pt x="1382" y="533"/>
                  </a:cubicBezTo>
                  <a:cubicBezTo>
                    <a:pt x="1420" y="413"/>
                    <a:pt x="274" y="1"/>
                    <a:pt x="42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7699401" y="2307872"/>
              <a:ext cx="115414" cy="102824"/>
            </a:xfrm>
            <a:custGeom>
              <a:rect b="b" l="l" r="r" t="t"/>
              <a:pathLst>
                <a:path extrusionOk="0" h="825" w="926">
                  <a:moveTo>
                    <a:pt x="111" y="0"/>
                  </a:moveTo>
                  <a:cubicBezTo>
                    <a:pt x="1" y="0"/>
                    <a:pt x="127" y="264"/>
                    <a:pt x="127" y="264"/>
                  </a:cubicBezTo>
                  <a:cubicBezTo>
                    <a:pt x="285" y="437"/>
                    <a:pt x="575" y="824"/>
                    <a:pt x="736" y="824"/>
                  </a:cubicBezTo>
                  <a:cubicBezTo>
                    <a:pt x="747" y="824"/>
                    <a:pt x="757" y="823"/>
                    <a:pt x="767" y="819"/>
                  </a:cubicBezTo>
                  <a:cubicBezTo>
                    <a:pt x="925" y="760"/>
                    <a:pt x="266" y="23"/>
                    <a:pt x="127" y="1"/>
                  </a:cubicBezTo>
                  <a:cubicBezTo>
                    <a:pt x="121" y="1"/>
                    <a:pt x="116" y="0"/>
                    <a:pt x="111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7412489" y="1829645"/>
              <a:ext cx="773750" cy="831565"/>
            </a:xfrm>
            <a:custGeom>
              <a:rect b="b" l="l" r="r" t="t"/>
              <a:pathLst>
                <a:path extrusionOk="0" h="6672" w="6208">
                  <a:moveTo>
                    <a:pt x="5398" y="1"/>
                  </a:moveTo>
                  <a:lnTo>
                    <a:pt x="5398" y="1"/>
                  </a:lnTo>
                  <a:cubicBezTo>
                    <a:pt x="5722" y="255"/>
                    <a:pt x="5795" y="419"/>
                    <a:pt x="5607" y="1177"/>
                  </a:cubicBezTo>
                  <a:cubicBezTo>
                    <a:pt x="5414" y="1968"/>
                    <a:pt x="4460" y="4160"/>
                    <a:pt x="4460" y="4160"/>
                  </a:cubicBezTo>
                  <a:cubicBezTo>
                    <a:pt x="4460" y="4160"/>
                    <a:pt x="4389" y="3821"/>
                    <a:pt x="4290" y="3821"/>
                  </a:cubicBezTo>
                  <a:cubicBezTo>
                    <a:pt x="4285" y="3821"/>
                    <a:pt x="4279" y="3823"/>
                    <a:pt x="4273" y="3825"/>
                  </a:cubicBezTo>
                  <a:cubicBezTo>
                    <a:pt x="4152" y="3873"/>
                    <a:pt x="4128" y="4632"/>
                    <a:pt x="4050" y="4699"/>
                  </a:cubicBezTo>
                  <a:cubicBezTo>
                    <a:pt x="4043" y="4705"/>
                    <a:pt x="4036" y="4708"/>
                    <a:pt x="4029" y="4708"/>
                  </a:cubicBezTo>
                  <a:cubicBezTo>
                    <a:pt x="3952" y="4708"/>
                    <a:pt x="3838" y="4427"/>
                    <a:pt x="3696" y="4393"/>
                  </a:cubicBezTo>
                  <a:cubicBezTo>
                    <a:pt x="3691" y="4392"/>
                    <a:pt x="3686" y="4391"/>
                    <a:pt x="3681" y="4391"/>
                  </a:cubicBezTo>
                  <a:cubicBezTo>
                    <a:pt x="3512" y="4391"/>
                    <a:pt x="3514" y="5077"/>
                    <a:pt x="3514" y="5077"/>
                  </a:cubicBezTo>
                  <a:lnTo>
                    <a:pt x="0" y="6200"/>
                  </a:lnTo>
                  <a:cubicBezTo>
                    <a:pt x="78" y="6390"/>
                    <a:pt x="145" y="6564"/>
                    <a:pt x="164" y="6671"/>
                  </a:cubicBezTo>
                  <a:cubicBezTo>
                    <a:pt x="1450" y="6366"/>
                    <a:pt x="3578" y="5688"/>
                    <a:pt x="4045" y="5243"/>
                  </a:cubicBezTo>
                  <a:cubicBezTo>
                    <a:pt x="4511" y="4803"/>
                    <a:pt x="6208" y="1625"/>
                    <a:pt x="6007" y="566"/>
                  </a:cubicBezTo>
                  <a:cubicBezTo>
                    <a:pt x="5846" y="228"/>
                    <a:pt x="5618" y="54"/>
                    <a:pt x="5398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7428193" y="1819924"/>
              <a:ext cx="738726" cy="846770"/>
            </a:xfrm>
            <a:custGeom>
              <a:rect b="b" l="l" r="r" t="t"/>
              <a:pathLst>
                <a:path extrusionOk="0" h="6794" w="5927">
                  <a:moveTo>
                    <a:pt x="5229" y="0"/>
                  </a:moveTo>
                  <a:cubicBezTo>
                    <a:pt x="5158" y="0"/>
                    <a:pt x="5087" y="16"/>
                    <a:pt x="5020" y="52"/>
                  </a:cubicBezTo>
                  <a:cubicBezTo>
                    <a:pt x="4968" y="82"/>
                    <a:pt x="4974" y="171"/>
                    <a:pt x="5034" y="171"/>
                  </a:cubicBezTo>
                  <a:cubicBezTo>
                    <a:pt x="5038" y="171"/>
                    <a:pt x="5043" y="171"/>
                    <a:pt x="5047" y="170"/>
                  </a:cubicBezTo>
                  <a:cubicBezTo>
                    <a:pt x="5087" y="163"/>
                    <a:pt x="5126" y="161"/>
                    <a:pt x="5162" y="161"/>
                  </a:cubicBezTo>
                  <a:cubicBezTo>
                    <a:pt x="5614" y="161"/>
                    <a:pt x="5782" y="617"/>
                    <a:pt x="5725" y="1041"/>
                  </a:cubicBezTo>
                  <a:cubicBezTo>
                    <a:pt x="5666" y="1456"/>
                    <a:pt x="5511" y="1874"/>
                    <a:pt x="5385" y="2274"/>
                  </a:cubicBezTo>
                  <a:cubicBezTo>
                    <a:pt x="5141" y="3053"/>
                    <a:pt x="4846" y="3836"/>
                    <a:pt x="4364" y="4501"/>
                  </a:cubicBezTo>
                  <a:cubicBezTo>
                    <a:pt x="3895" y="5147"/>
                    <a:pt x="3273" y="5621"/>
                    <a:pt x="2544" y="5943"/>
                  </a:cubicBezTo>
                  <a:cubicBezTo>
                    <a:pt x="1753" y="6291"/>
                    <a:pt x="917" y="6438"/>
                    <a:pt x="86" y="6645"/>
                  </a:cubicBezTo>
                  <a:cubicBezTo>
                    <a:pt x="1" y="6667"/>
                    <a:pt x="5" y="6794"/>
                    <a:pt x="85" y="6794"/>
                  </a:cubicBezTo>
                  <a:cubicBezTo>
                    <a:pt x="91" y="6794"/>
                    <a:pt x="96" y="6793"/>
                    <a:pt x="102" y="6792"/>
                  </a:cubicBezTo>
                  <a:cubicBezTo>
                    <a:pt x="1507" y="6572"/>
                    <a:pt x="3053" y="6176"/>
                    <a:pt x="4074" y="5120"/>
                  </a:cubicBezTo>
                  <a:cubicBezTo>
                    <a:pt x="4541" y="4643"/>
                    <a:pt x="4884" y="4045"/>
                    <a:pt x="5144" y="3434"/>
                  </a:cubicBezTo>
                  <a:cubicBezTo>
                    <a:pt x="5446" y="2729"/>
                    <a:pt x="5698" y="1968"/>
                    <a:pt x="5862" y="1223"/>
                  </a:cubicBezTo>
                  <a:cubicBezTo>
                    <a:pt x="5907" y="1011"/>
                    <a:pt x="5926" y="775"/>
                    <a:pt x="5867" y="558"/>
                  </a:cubicBezTo>
                  <a:lnTo>
                    <a:pt x="5650" y="183"/>
                  </a:lnTo>
                  <a:cubicBezTo>
                    <a:pt x="5536" y="75"/>
                    <a:pt x="5382" y="0"/>
                    <a:pt x="5229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6467365" y="3800505"/>
              <a:ext cx="23432" cy="411296"/>
            </a:xfrm>
            <a:custGeom>
              <a:rect b="b" l="l" r="r" t="t"/>
              <a:pathLst>
                <a:path extrusionOk="0" h="3300" w="188">
                  <a:moveTo>
                    <a:pt x="188" y="1"/>
                  </a:moveTo>
                  <a:lnTo>
                    <a:pt x="0" y="285"/>
                  </a:lnTo>
                  <a:lnTo>
                    <a:pt x="0" y="3163"/>
                  </a:lnTo>
                  <a:lnTo>
                    <a:pt x="188" y="3300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6467365" y="3375997"/>
              <a:ext cx="23432" cy="423385"/>
            </a:xfrm>
            <a:custGeom>
              <a:rect b="b" l="l" r="r" t="t"/>
              <a:pathLst>
                <a:path extrusionOk="0" h="3397" w="188">
                  <a:moveTo>
                    <a:pt x="0" y="0"/>
                  </a:moveTo>
                  <a:lnTo>
                    <a:pt x="0" y="3396"/>
                  </a:lnTo>
                  <a:lnTo>
                    <a:pt x="188" y="3163"/>
                  </a:lnTo>
                  <a:lnTo>
                    <a:pt x="188" y="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6433962" y="4311635"/>
              <a:ext cx="97965" cy="90610"/>
            </a:xfrm>
            <a:custGeom>
              <a:rect b="b" l="l" r="r" t="t"/>
              <a:pathLst>
                <a:path extrusionOk="0" h="727" w="786">
                  <a:moveTo>
                    <a:pt x="0" y="0"/>
                  </a:moveTo>
                  <a:lnTo>
                    <a:pt x="0" y="603"/>
                  </a:lnTo>
                  <a:lnTo>
                    <a:pt x="786" y="727"/>
                  </a:lnTo>
                  <a:lnTo>
                    <a:pt x="786" y="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5864127" y="2767028"/>
              <a:ext cx="260991" cy="515490"/>
            </a:xfrm>
            <a:custGeom>
              <a:rect b="b" l="l" r="r" t="t"/>
              <a:pathLst>
                <a:path extrusionOk="0" h="4136" w="2094">
                  <a:moveTo>
                    <a:pt x="1354" y="1"/>
                  </a:moveTo>
                  <a:cubicBezTo>
                    <a:pt x="1354" y="1"/>
                    <a:pt x="405" y="1531"/>
                    <a:pt x="440" y="1590"/>
                  </a:cubicBezTo>
                  <a:cubicBezTo>
                    <a:pt x="472" y="1646"/>
                    <a:pt x="0" y="4136"/>
                    <a:pt x="0" y="4136"/>
                  </a:cubicBezTo>
                  <a:cubicBezTo>
                    <a:pt x="0" y="4136"/>
                    <a:pt x="1500" y="3809"/>
                    <a:pt x="1621" y="3809"/>
                  </a:cubicBezTo>
                  <a:cubicBezTo>
                    <a:pt x="1624" y="3809"/>
                    <a:pt x="1626" y="3809"/>
                    <a:pt x="1627" y="3809"/>
                  </a:cubicBezTo>
                  <a:cubicBezTo>
                    <a:pt x="1627" y="3809"/>
                    <a:pt x="1627" y="3809"/>
                    <a:pt x="1628" y="3809"/>
                  </a:cubicBezTo>
                  <a:cubicBezTo>
                    <a:pt x="1692" y="3809"/>
                    <a:pt x="1359" y="1683"/>
                    <a:pt x="1394" y="1531"/>
                  </a:cubicBezTo>
                  <a:cubicBezTo>
                    <a:pt x="1426" y="1378"/>
                    <a:pt x="1766" y="531"/>
                    <a:pt x="1879" y="440"/>
                  </a:cubicBezTo>
                  <a:lnTo>
                    <a:pt x="2093" y="145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6054446" y="3932868"/>
              <a:ext cx="481475" cy="512873"/>
            </a:xfrm>
            <a:custGeom>
              <a:rect b="b" l="l" r="r" t="t"/>
              <a:pathLst>
                <a:path extrusionOk="0" h="4115" w="3863">
                  <a:moveTo>
                    <a:pt x="805" y="0"/>
                  </a:moveTo>
                  <a:cubicBezTo>
                    <a:pt x="751" y="11"/>
                    <a:pt x="636" y="279"/>
                    <a:pt x="556" y="667"/>
                  </a:cubicBezTo>
                  <a:cubicBezTo>
                    <a:pt x="534" y="780"/>
                    <a:pt x="510" y="909"/>
                    <a:pt x="497" y="1043"/>
                  </a:cubicBezTo>
                  <a:cubicBezTo>
                    <a:pt x="432" y="1622"/>
                    <a:pt x="456" y="2761"/>
                    <a:pt x="456" y="2761"/>
                  </a:cubicBezTo>
                  <a:cubicBezTo>
                    <a:pt x="456" y="2761"/>
                    <a:pt x="1" y="3439"/>
                    <a:pt x="135" y="3594"/>
                  </a:cubicBezTo>
                  <a:cubicBezTo>
                    <a:pt x="215" y="3688"/>
                    <a:pt x="471" y="3707"/>
                    <a:pt x="664" y="3707"/>
                  </a:cubicBezTo>
                  <a:cubicBezTo>
                    <a:pt x="796" y="3707"/>
                    <a:pt x="899" y="3699"/>
                    <a:pt x="899" y="3699"/>
                  </a:cubicBezTo>
                  <a:cubicBezTo>
                    <a:pt x="899" y="3699"/>
                    <a:pt x="2356" y="4114"/>
                    <a:pt x="2722" y="4114"/>
                  </a:cubicBezTo>
                  <a:cubicBezTo>
                    <a:pt x="2725" y="4114"/>
                    <a:pt x="2729" y="4114"/>
                    <a:pt x="2732" y="4114"/>
                  </a:cubicBezTo>
                  <a:cubicBezTo>
                    <a:pt x="3080" y="4109"/>
                    <a:pt x="3863" y="3827"/>
                    <a:pt x="3839" y="3747"/>
                  </a:cubicBezTo>
                  <a:cubicBezTo>
                    <a:pt x="3817" y="3666"/>
                    <a:pt x="2968" y="3642"/>
                    <a:pt x="2973" y="3637"/>
                  </a:cubicBezTo>
                  <a:lnTo>
                    <a:pt x="1419" y="2552"/>
                  </a:lnTo>
                  <a:lnTo>
                    <a:pt x="1802" y="1110"/>
                  </a:lnTo>
                  <a:lnTo>
                    <a:pt x="2035" y="239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6020794" y="4407480"/>
              <a:ext cx="546535" cy="67552"/>
            </a:xfrm>
            <a:custGeom>
              <a:rect b="b" l="l" r="r" t="t"/>
              <a:pathLst>
                <a:path extrusionOk="0" h="542" w="4385">
                  <a:moveTo>
                    <a:pt x="4350" y="1"/>
                  </a:moveTo>
                  <a:cubicBezTo>
                    <a:pt x="3720" y="172"/>
                    <a:pt x="2970" y="242"/>
                    <a:pt x="2305" y="368"/>
                  </a:cubicBezTo>
                  <a:cubicBezTo>
                    <a:pt x="1220" y="338"/>
                    <a:pt x="0" y="35"/>
                    <a:pt x="0" y="35"/>
                  </a:cubicBezTo>
                  <a:lnTo>
                    <a:pt x="0" y="35"/>
                  </a:lnTo>
                  <a:lnTo>
                    <a:pt x="22" y="137"/>
                  </a:lnTo>
                  <a:cubicBezTo>
                    <a:pt x="176" y="191"/>
                    <a:pt x="1608" y="541"/>
                    <a:pt x="2283" y="541"/>
                  </a:cubicBezTo>
                  <a:cubicBezTo>
                    <a:pt x="2348" y="541"/>
                    <a:pt x="2406" y="538"/>
                    <a:pt x="2455" y="531"/>
                  </a:cubicBezTo>
                  <a:cubicBezTo>
                    <a:pt x="3015" y="451"/>
                    <a:pt x="4256" y="212"/>
                    <a:pt x="4369" y="137"/>
                  </a:cubicBezTo>
                  <a:cubicBezTo>
                    <a:pt x="4385" y="102"/>
                    <a:pt x="4350" y="1"/>
                    <a:pt x="4350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6019423" y="4325594"/>
              <a:ext cx="556008" cy="136600"/>
            </a:xfrm>
            <a:custGeom>
              <a:rect b="b" l="l" r="r" t="t"/>
              <a:pathLst>
                <a:path extrusionOk="0" h="1096" w="4461">
                  <a:moveTo>
                    <a:pt x="2906" y="1"/>
                  </a:moveTo>
                  <a:cubicBezTo>
                    <a:pt x="2694" y="242"/>
                    <a:pt x="2362" y="966"/>
                    <a:pt x="2362" y="966"/>
                  </a:cubicBezTo>
                  <a:cubicBezTo>
                    <a:pt x="2362" y="966"/>
                    <a:pt x="585" y="663"/>
                    <a:pt x="121" y="663"/>
                  </a:cubicBezTo>
                  <a:cubicBezTo>
                    <a:pt x="42" y="663"/>
                    <a:pt x="1" y="672"/>
                    <a:pt x="14" y="692"/>
                  </a:cubicBezTo>
                  <a:cubicBezTo>
                    <a:pt x="92" y="828"/>
                    <a:pt x="2158" y="1095"/>
                    <a:pt x="2315" y="1095"/>
                  </a:cubicBezTo>
                  <a:cubicBezTo>
                    <a:pt x="2320" y="1095"/>
                    <a:pt x="2323" y="1095"/>
                    <a:pt x="2324" y="1094"/>
                  </a:cubicBezTo>
                  <a:cubicBezTo>
                    <a:pt x="2372" y="1078"/>
                    <a:pt x="4460" y="859"/>
                    <a:pt x="4361" y="658"/>
                  </a:cubicBezTo>
                  <a:cubicBezTo>
                    <a:pt x="4264" y="457"/>
                    <a:pt x="4021" y="355"/>
                    <a:pt x="2906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6359430" y="4348153"/>
              <a:ext cx="182220" cy="82758"/>
            </a:xfrm>
            <a:custGeom>
              <a:rect b="b" l="l" r="r" t="t"/>
              <a:pathLst>
                <a:path extrusionOk="0" h="664" w="1462">
                  <a:moveTo>
                    <a:pt x="325" y="1"/>
                  </a:moveTo>
                  <a:cubicBezTo>
                    <a:pt x="296" y="1"/>
                    <a:pt x="278" y="6"/>
                    <a:pt x="274" y="18"/>
                  </a:cubicBezTo>
                  <a:cubicBezTo>
                    <a:pt x="223" y="174"/>
                    <a:pt x="419" y="297"/>
                    <a:pt x="419" y="297"/>
                  </a:cubicBezTo>
                  <a:cubicBezTo>
                    <a:pt x="419" y="297"/>
                    <a:pt x="1" y="514"/>
                    <a:pt x="52" y="632"/>
                  </a:cubicBezTo>
                  <a:cubicBezTo>
                    <a:pt x="62" y="654"/>
                    <a:pt x="122" y="663"/>
                    <a:pt x="212" y="663"/>
                  </a:cubicBezTo>
                  <a:cubicBezTo>
                    <a:pt x="583" y="663"/>
                    <a:pt x="1462" y="506"/>
                    <a:pt x="1453" y="428"/>
                  </a:cubicBezTo>
                  <a:cubicBezTo>
                    <a:pt x="1444" y="340"/>
                    <a:pt x="551" y="1"/>
                    <a:pt x="325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5817014" y="3190540"/>
              <a:ext cx="753309" cy="837547"/>
            </a:xfrm>
            <a:custGeom>
              <a:rect b="b" l="l" r="r" t="t"/>
              <a:pathLst>
                <a:path extrusionOk="0" h="6720" w="6044">
                  <a:moveTo>
                    <a:pt x="1051" y="1"/>
                  </a:moveTo>
                  <a:lnTo>
                    <a:pt x="0" y="1100"/>
                  </a:lnTo>
                  <a:lnTo>
                    <a:pt x="3257" y="3260"/>
                  </a:lnTo>
                  <a:cubicBezTo>
                    <a:pt x="3257" y="3260"/>
                    <a:pt x="2332" y="5243"/>
                    <a:pt x="2335" y="6146"/>
                  </a:cubicBezTo>
                  <a:cubicBezTo>
                    <a:pt x="2860" y="6583"/>
                    <a:pt x="4468" y="6720"/>
                    <a:pt x="4468" y="6720"/>
                  </a:cubicBezTo>
                  <a:cubicBezTo>
                    <a:pt x="4468" y="6720"/>
                    <a:pt x="6044" y="2030"/>
                    <a:pt x="5811" y="1665"/>
                  </a:cubicBezTo>
                  <a:cubicBezTo>
                    <a:pt x="4985" y="864"/>
                    <a:pt x="1051" y="1"/>
                    <a:pt x="1051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5060723" y="3478821"/>
              <a:ext cx="1036361" cy="204900"/>
            </a:xfrm>
            <a:custGeom>
              <a:rect b="b" l="l" r="r" t="t"/>
              <a:pathLst>
                <a:path extrusionOk="0" h="1644" w="8315">
                  <a:moveTo>
                    <a:pt x="854" y="0"/>
                  </a:moveTo>
                  <a:cubicBezTo>
                    <a:pt x="633" y="0"/>
                    <a:pt x="494" y="10"/>
                    <a:pt x="467" y="33"/>
                  </a:cubicBezTo>
                  <a:cubicBezTo>
                    <a:pt x="429" y="62"/>
                    <a:pt x="392" y="121"/>
                    <a:pt x="354" y="202"/>
                  </a:cubicBezTo>
                  <a:cubicBezTo>
                    <a:pt x="177" y="582"/>
                    <a:pt x="0" y="1400"/>
                    <a:pt x="0" y="1400"/>
                  </a:cubicBezTo>
                  <a:lnTo>
                    <a:pt x="2228" y="1470"/>
                  </a:lnTo>
                  <a:lnTo>
                    <a:pt x="5798" y="1579"/>
                  </a:lnTo>
                  <a:lnTo>
                    <a:pt x="5827" y="1579"/>
                  </a:lnTo>
                  <a:lnTo>
                    <a:pt x="7869" y="1644"/>
                  </a:lnTo>
                  <a:cubicBezTo>
                    <a:pt x="7869" y="1644"/>
                    <a:pt x="8314" y="1019"/>
                    <a:pt x="7711" y="703"/>
                  </a:cubicBezTo>
                  <a:cubicBezTo>
                    <a:pt x="7631" y="663"/>
                    <a:pt x="7454" y="617"/>
                    <a:pt x="7205" y="572"/>
                  </a:cubicBezTo>
                  <a:cubicBezTo>
                    <a:pt x="5794" y="311"/>
                    <a:pt x="2072" y="0"/>
                    <a:pt x="854" y="0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5109207" y="3478073"/>
              <a:ext cx="860248" cy="198294"/>
            </a:xfrm>
            <a:custGeom>
              <a:rect b="b" l="l" r="r" t="t"/>
              <a:pathLst>
                <a:path extrusionOk="0" h="1591" w="6902">
                  <a:moveTo>
                    <a:pt x="457" y="1"/>
                  </a:moveTo>
                  <a:cubicBezTo>
                    <a:pt x="235" y="1"/>
                    <a:pt x="97" y="11"/>
                    <a:pt x="70" y="34"/>
                  </a:cubicBezTo>
                  <a:cubicBezTo>
                    <a:pt x="0" y="98"/>
                    <a:pt x="38" y="216"/>
                    <a:pt x="131" y="229"/>
                  </a:cubicBezTo>
                  <a:cubicBezTo>
                    <a:pt x="686" y="310"/>
                    <a:pt x="1490" y="433"/>
                    <a:pt x="1445" y="436"/>
                  </a:cubicBezTo>
                  <a:cubicBezTo>
                    <a:pt x="1378" y="446"/>
                    <a:pt x="201" y="902"/>
                    <a:pt x="461" y="1079"/>
                  </a:cubicBezTo>
                  <a:cubicBezTo>
                    <a:pt x="616" y="1183"/>
                    <a:pt x="1289" y="1358"/>
                    <a:pt x="1836" y="1473"/>
                  </a:cubicBezTo>
                  <a:cubicBezTo>
                    <a:pt x="2164" y="1543"/>
                    <a:pt x="2445" y="1590"/>
                    <a:pt x="2540" y="1590"/>
                  </a:cubicBezTo>
                  <a:cubicBezTo>
                    <a:pt x="2558" y="1590"/>
                    <a:pt x="2569" y="1589"/>
                    <a:pt x="2573" y="1585"/>
                  </a:cubicBezTo>
                  <a:cubicBezTo>
                    <a:pt x="2594" y="1569"/>
                    <a:pt x="2918" y="1564"/>
                    <a:pt x="3341" y="1564"/>
                  </a:cubicBezTo>
                  <a:cubicBezTo>
                    <a:pt x="4115" y="1564"/>
                    <a:pt x="5220" y="1582"/>
                    <a:pt x="5406" y="1585"/>
                  </a:cubicBezTo>
                  <a:lnTo>
                    <a:pt x="5433" y="1585"/>
                  </a:lnTo>
                  <a:lnTo>
                    <a:pt x="6901" y="744"/>
                  </a:lnTo>
                  <a:lnTo>
                    <a:pt x="6810" y="575"/>
                  </a:lnTo>
                  <a:cubicBezTo>
                    <a:pt x="5399" y="312"/>
                    <a:pt x="1675" y="1"/>
                    <a:pt x="457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5025950" y="3592489"/>
              <a:ext cx="1091451" cy="888648"/>
            </a:xfrm>
            <a:custGeom>
              <a:rect b="b" l="l" r="r" t="t"/>
              <a:pathLst>
                <a:path extrusionOk="0" h="7130" w="8757">
                  <a:moveTo>
                    <a:pt x="1" y="0"/>
                  </a:moveTo>
                  <a:lnTo>
                    <a:pt x="1" y="7129"/>
                  </a:lnTo>
                  <a:lnTo>
                    <a:pt x="8757" y="7129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5025950" y="3592489"/>
              <a:ext cx="1091825" cy="610961"/>
            </a:xfrm>
            <a:custGeom>
              <a:rect b="b" l="l" r="r" t="t"/>
              <a:pathLst>
                <a:path extrusionOk="0" h="4902" w="8760">
                  <a:moveTo>
                    <a:pt x="1469" y="0"/>
                  </a:moveTo>
                  <a:lnTo>
                    <a:pt x="5886" y="2586"/>
                  </a:lnTo>
                  <a:lnTo>
                    <a:pt x="1" y="1600"/>
                  </a:lnTo>
                  <a:lnTo>
                    <a:pt x="1" y="2635"/>
                  </a:lnTo>
                  <a:lnTo>
                    <a:pt x="8759" y="4902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5025950" y="4386666"/>
              <a:ext cx="1091825" cy="94473"/>
            </a:xfrm>
            <a:custGeom>
              <a:rect b="b" l="l" r="r" t="t"/>
              <a:pathLst>
                <a:path extrusionOk="0" h="758" w="8760">
                  <a:moveTo>
                    <a:pt x="2575" y="0"/>
                  </a:moveTo>
                  <a:cubicBezTo>
                    <a:pt x="1483" y="0"/>
                    <a:pt x="537" y="0"/>
                    <a:pt x="1" y="1"/>
                  </a:cubicBezTo>
                  <a:lnTo>
                    <a:pt x="1" y="757"/>
                  </a:lnTo>
                  <a:lnTo>
                    <a:pt x="8759" y="757"/>
                  </a:lnTo>
                  <a:lnTo>
                    <a:pt x="8759" y="1"/>
                  </a:lnTo>
                  <a:cubicBezTo>
                    <a:pt x="7526" y="1"/>
                    <a:pt x="4759" y="0"/>
                    <a:pt x="2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6519089" y="3866313"/>
              <a:ext cx="599132" cy="535183"/>
            </a:xfrm>
            <a:custGeom>
              <a:rect b="b" l="l" r="r" t="t"/>
              <a:pathLst>
                <a:path extrusionOk="0" h="4294" w="4807">
                  <a:moveTo>
                    <a:pt x="1392" y="0"/>
                  </a:moveTo>
                  <a:cubicBezTo>
                    <a:pt x="1322" y="0"/>
                    <a:pt x="1" y="955"/>
                    <a:pt x="1" y="955"/>
                  </a:cubicBezTo>
                  <a:cubicBezTo>
                    <a:pt x="1" y="955"/>
                    <a:pt x="178" y="1314"/>
                    <a:pt x="499" y="1772"/>
                  </a:cubicBezTo>
                  <a:cubicBezTo>
                    <a:pt x="727" y="2099"/>
                    <a:pt x="1027" y="2475"/>
                    <a:pt x="1389" y="2804"/>
                  </a:cubicBezTo>
                  <a:cubicBezTo>
                    <a:pt x="2067" y="3485"/>
                    <a:pt x="2134" y="3490"/>
                    <a:pt x="2134" y="3490"/>
                  </a:cubicBezTo>
                  <a:cubicBezTo>
                    <a:pt x="2134" y="3490"/>
                    <a:pt x="2182" y="4179"/>
                    <a:pt x="2440" y="4284"/>
                  </a:cubicBezTo>
                  <a:cubicBezTo>
                    <a:pt x="2457" y="4291"/>
                    <a:pt x="2477" y="4294"/>
                    <a:pt x="2498" y="4294"/>
                  </a:cubicBezTo>
                  <a:cubicBezTo>
                    <a:pt x="2780" y="4294"/>
                    <a:pt x="3319" y="3699"/>
                    <a:pt x="3319" y="3699"/>
                  </a:cubicBezTo>
                  <a:cubicBezTo>
                    <a:pt x="3319" y="3699"/>
                    <a:pt x="4329" y="3364"/>
                    <a:pt x="4581" y="2946"/>
                  </a:cubicBezTo>
                  <a:cubicBezTo>
                    <a:pt x="4806" y="2472"/>
                    <a:pt x="4801" y="2434"/>
                    <a:pt x="4662" y="2389"/>
                  </a:cubicBezTo>
                  <a:cubicBezTo>
                    <a:pt x="4654" y="2387"/>
                    <a:pt x="4647" y="2386"/>
                    <a:pt x="4639" y="2386"/>
                  </a:cubicBezTo>
                  <a:cubicBezTo>
                    <a:pt x="4486" y="2386"/>
                    <a:pt x="4195" y="2759"/>
                    <a:pt x="4195" y="2759"/>
                  </a:cubicBezTo>
                  <a:lnTo>
                    <a:pt x="2708" y="2917"/>
                  </a:lnTo>
                  <a:cubicBezTo>
                    <a:pt x="2708" y="2917"/>
                    <a:pt x="2148" y="1652"/>
                    <a:pt x="1759" y="791"/>
                  </a:cubicBezTo>
                  <a:cubicBezTo>
                    <a:pt x="1558" y="349"/>
                    <a:pt x="1405" y="11"/>
                    <a:pt x="1394" y="1"/>
                  </a:cubicBezTo>
                  <a:cubicBezTo>
                    <a:pt x="1394" y="0"/>
                    <a:pt x="1393" y="0"/>
                    <a:pt x="1392" y="0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6519089" y="3866936"/>
              <a:ext cx="218988" cy="220978"/>
            </a:xfrm>
            <a:custGeom>
              <a:rect b="b" l="l" r="r" t="t"/>
              <a:pathLst>
                <a:path extrusionOk="0" h="1773" w="1757">
                  <a:moveTo>
                    <a:pt x="1392" y="0"/>
                  </a:moveTo>
                  <a:cubicBezTo>
                    <a:pt x="1319" y="0"/>
                    <a:pt x="1" y="955"/>
                    <a:pt x="1" y="955"/>
                  </a:cubicBezTo>
                  <a:cubicBezTo>
                    <a:pt x="1" y="955"/>
                    <a:pt x="178" y="1314"/>
                    <a:pt x="499" y="1773"/>
                  </a:cubicBezTo>
                  <a:cubicBezTo>
                    <a:pt x="794" y="1572"/>
                    <a:pt x="1456" y="1081"/>
                    <a:pt x="1756" y="792"/>
                  </a:cubicBezTo>
                  <a:cubicBezTo>
                    <a:pt x="1555" y="350"/>
                    <a:pt x="1402" y="9"/>
                    <a:pt x="1394" y="1"/>
                  </a:cubicBezTo>
                  <a:cubicBezTo>
                    <a:pt x="1394" y="1"/>
                    <a:pt x="1393" y="0"/>
                    <a:pt x="1392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5331308" y="3069643"/>
              <a:ext cx="1398682" cy="1029984"/>
            </a:xfrm>
            <a:custGeom>
              <a:rect b="b" l="l" r="r" t="t"/>
              <a:pathLst>
                <a:path extrusionOk="0" h="8264" w="11222">
                  <a:moveTo>
                    <a:pt x="2002" y="1"/>
                  </a:moveTo>
                  <a:cubicBezTo>
                    <a:pt x="2002" y="1"/>
                    <a:pt x="0" y="2306"/>
                    <a:pt x="1169" y="3370"/>
                  </a:cubicBezTo>
                  <a:cubicBezTo>
                    <a:pt x="2340" y="4431"/>
                    <a:pt x="7834" y="5353"/>
                    <a:pt x="7834" y="5353"/>
                  </a:cubicBezTo>
                  <a:cubicBezTo>
                    <a:pt x="7834" y="5353"/>
                    <a:pt x="8617" y="7677"/>
                    <a:pt x="9421" y="8263"/>
                  </a:cubicBezTo>
                  <a:cubicBezTo>
                    <a:pt x="9547" y="8079"/>
                    <a:pt x="9917" y="7719"/>
                    <a:pt x="10284" y="7376"/>
                  </a:cubicBezTo>
                  <a:cubicBezTo>
                    <a:pt x="10750" y="6937"/>
                    <a:pt x="11222" y="6524"/>
                    <a:pt x="11222" y="6524"/>
                  </a:cubicBezTo>
                  <a:cubicBezTo>
                    <a:pt x="11222" y="6524"/>
                    <a:pt x="10539" y="5045"/>
                    <a:pt x="9673" y="3664"/>
                  </a:cubicBezTo>
                  <a:cubicBezTo>
                    <a:pt x="9193" y="3324"/>
                    <a:pt x="6151" y="1922"/>
                    <a:pt x="5285" y="1641"/>
                  </a:cubicBezTo>
                  <a:cubicBezTo>
                    <a:pt x="5288" y="1405"/>
                    <a:pt x="5122" y="614"/>
                    <a:pt x="5122" y="614"/>
                  </a:cubicBezTo>
                  <a:lnTo>
                    <a:pt x="3128" y="223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5331308" y="3069394"/>
              <a:ext cx="1281772" cy="1029859"/>
            </a:xfrm>
            <a:custGeom>
              <a:rect b="b" l="l" r="r" t="t"/>
              <a:pathLst>
                <a:path extrusionOk="0" h="8263" w="10284">
                  <a:moveTo>
                    <a:pt x="2002" y="0"/>
                  </a:moveTo>
                  <a:cubicBezTo>
                    <a:pt x="2002" y="0"/>
                    <a:pt x="0" y="2305"/>
                    <a:pt x="1169" y="3366"/>
                  </a:cubicBezTo>
                  <a:cubicBezTo>
                    <a:pt x="2340" y="4430"/>
                    <a:pt x="7834" y="5350"/>
                    <a:pt x="7834" y="5350"/>
                  </a:cubicBezTo>
                  <a:cubicBezTo>
                    <a:pt x="7834" y="5350"/>
                    <a:pt x="8617" y="7676"/>
                    <a:pt x="9421" y="8263"/>
                  </a:cubicBezTo>
                  <a:cubicBezTo>
                    <a:pt x="9547" y="8078"/>
                    <a:pt x="9917" y="7719"/>
                    <a:pt x="10284" y="7373"/>
                  </a:cubicBezTo>
                  <a:cubicBezTo>
                    <a:pt x="9793" y="6805"/>
                    <a:pt x="8499" y="5347"/>
                    <a:pt x="8499" y="5347"/>
                  </a:cubicBezTo>
                  <a:cubicBezTo>
                    <a:pt x="8499" y="5347"/>
                    <a:pt x="9105" y="5063"/>
                    <a:pt x="9247" y="4862"/>
                  </a:cubicBezTo>
                  <a:cubicBezTo>
                    <a:pt x="9284" y="4807"/>
                    <a:pt x="9237" y="4787"/>
                    <a:pt x="9148" y="4787"/>
                  </a:cubicBezTo>
                  <a:cubicBezTo>
                    <a:pt x="8910" y="4787"/>
                    <a:pt x="8373" y="4931"/>
                    <a:pt x="8373" y="4931"/>
                  </a:cubicBezTo>
                  <a:cubicBezTo>
                    <a:pt x="8373" y="4931"/>
                    <a:pt x="8890" y="4277"/>
                    <a:pt x="8713" y="4162"/>
                  </a:cubicBezTo>
                  <a:cubicBezTo>
                    <a:pt x="8696" y="4151"/>
                    <a:pt x="8676" y="4146"/>
                    <a:pt x="8653" y="4146"/>
                  </a:cubicBezTo>
                  <a:cubicBezTo>
                    <a:pt x="8444" y="4146"/>
                    <a:pt x="8033" y="4594"/>
                    <a:pt x="8033" y="4594"/>
                  </a:cubicBezTo>
                  <a:cubicBezTo>
                    <a:pt x="8033" y="4594"/>
                    <a:pt x="4562" y="3414"/>
                    <a:pt x="3144" y="3160"/>
                  </a:cubicBezTo>
                  <a:cubicBezTo>
                    <a:pt x="3490" y="2385"/>
                    <a:pt x="3447" y="611"/>
                    <a:pt x="3447" y="611"/>
                  </a:cubicBezTo>
                  <a:lnTo>
                    <a:pt x="3128" y="22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5800687" y="3265944"/>
              <a:ext cx="214127" cy="144826"/>
            </a:xfrm>
            <a:custGeom>
              <a:rect b="b" l="l" r="r" t="t"/>
              <a:pathLst>
                <a:path extrusionOk="0" h="1162" w="1718">
                  <a:moveTo>
                    <a:pt x="509" y="1"/>
                  </a:moveTo>
                  <a:cubicBezTo>
                    <a:pt x="397" y="1"/>
                    <a:pt x="298" y="17"/>
                    <a:pt x="241" y="61"/>
                  </a:cubicBezTo>
                  <a:cubicBezTo>
                    <a:pt x="59" y="208"/>
                    <a:pt x="836" y="388"/>
                    <a:pt x="836" y="388"/>
                  </a:cubicBezTo>
                  <a:cubicBezTo>
                    <a:pt x="836" y="388"/>
                    <a:pt x="1" y="1161"/>
                    <a:pt x="281" y="1161"/>
                  </a:cubicBezTo>
                  <a:cubicBezTo>
                    <a:pt x="305" y="1161"/>
                    <a:pt x="336" y="1156"/>
                    <a:pt x="378" y="1143"/>
                  </a:cubicBezTo>
                  <a:cubicBezTo>
                    <a:pt x="903" y="991"/>
                    <a:pt x="1718" y="457"/>
                    <a:pt x="1136" y="114"/>
                  </a:cubicBezTo>
                  <a:cubicBezTo>
                    <a:pt x="1081" y="83"/>
                    <a:pt x="761" y="1"/>
                    <a:pt x="509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6815099" y="4156589"/>
              <a:ext cx="354843" cy="315451"/>
            </a:xfrm>
            <a:custGeom>
              <a:rect b="b" l="l" r="r" t="t"/>
              <a:pathLst>
                <a:path extrusionOk="0" h="2531" w="2847">
                  <a:moveTo>
                    <a:pt x="2753" y="1"/>
                  </a:moveTo>
                  <a:cubicBezTo>
                    <a:pt x="1780" y="1191"/>
                    <a:pt x="0" y="2458"/>
                    <a:pt x="0" y="2458"/>
                  </a:cubicBezTo>
                  <a:lnTo>
                    <a:pt x="81" y="2531"/>
                  </a:lnTo>
                  <a:cubicBezTo>
                    <a:pt x="250" y="2477"/>
                    <a:pt x="1107" y="1920"/>
                    <a:pt x="1515" y="1531"/>
                  </a:cubicBezTo>
                  <a:cubicBezTo>
                    <a:pt x="1925" y="1140"/>
                    <a:pt x="2798" y="226"/>
                    <a:pt x="2847" y="100"/>
                  </a:cubicBezTo>
                  <a:cubicBezTo>
                    <a:pt x="2836" y="65"/>
                    <a:pt x="2753" y="1"/>
                    <a:pt x="2753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6796653" y="4150606"/>
              <a:ext cx="385628" cy="313208"/>
            </a:xfrm>
            <a:custGeom>
              <a:rect b="b" l="l" r="r" t="t"/>
              <a:pathLst>
                <a:path extrusionOk="0" h="2513" w="3094">
                  <a:moveTo>
                    <a:pt x="2694" y="0"/>
                  </a:moveTo>
                  <a:cubicBezTo>
                    <a:pt x="2481" y="0"/>
                    <a:pt x="2120" y="103"/>
                    <a:pt x="1333" y="360"/>
                  </a:cubicBezTo>
                  <a:cubicBezTo>
                    <a:pt x="1298" y="679"/>
                    <a:pt x="1480" y="1359"/>
                    <a:pt x="1480" y="1359"/>
                  </a:cubicBezTo>
                  <a:cubicBezTo>
                    <a:pt x="1480" y="1359"/>
                    <a:pt x="1" y="2439"/>
                    <a:pt x="148" y="2509"/>
                  </a:cubicBezTo>
                  <a:cubicBezTo>
                    <a:pt x="153" y="2511"/>
                    <a:pt x="159" y="2512"/>
                    <a:pt x="166" y="2512"/>
                  </a:cubicBezTo>
                  <a:cubicBezTo>
                    <a:pt x="373" y="2512"/>
                    <a:pt x="1463" y="1626"/>
                    <a:pt x="1494" y="1587"/>
                  </a:cubicBezTo>
                  <a:cubicBezTo>
                    <a:pt x="1523" y="1547"/>
                    <a:pt x="3094" y="156"/>
                    <a:pt x="2901" y="49"/>
                  </a:cubicBezTo>
                  <a:cubicBezTo>
                    <a:pt x="2844" y="18"/>
                    <a:pt x="2781" y="0"/>
                    <a:pt x="2694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6983482" y="4163693"/>
              <a:ext cx="160533" cy="123763"/>
            </a:xfrm>
            <a:custGeom>
              <a:rect b="b" l="l" r="r" t="t"/>
              <a:pathLst>
                <a:path extrusionOk="0" h="993" w="1288">
                  <a:moveTo>
                    <a:pt x="1175" y="0"/>
                  </a:moveTo>
                  <a:cubicBezTo>
                    <a:pt x="940" y="0"/>
                    <a:pt x="1" y="265"/>
                    <a:pt x="30" y="362"/>
                  </a:cubicBezTo>
                  <a:cubicBezTo>
                    <a:pt x="71" y="494"/>
                    <a:pt x="245" y="504"/>
                    <a:pt x="295" y="504"/>
                  </a:cubicBezTo>
                  <a:cubicBezTo>
                    <a:pt x="303" y="504"/>
                    <a:pt x="308" y="504"/>
                    <a:pt x="308" y="504"/>
                  </a:cubicBezTo>
                  <a:lnTo>
                    <a:pt x="308" y="504"/>
                  </a:lnTo>
                  <a:cubicBezTo>
                    <a:pt x="308" y="504"/>
                    <a:pt x="97" y="925"/>
                    <a:pt x="204" y="989"/>
                  </a:cubicBezTo>
                  <a:cubicBezTo>
                    <a:pt x="207" y="991"/>
                    <a:pt x="212" y="992"/>
                    <a:pt x="217" y="992"/>
                  </a:cubicBezTo>
                  <a:cubicBezTo>
                    <a:pt x="373" y="992"/>
                    <a:pt x="1287" y="83"/>
                    <a:pt x="1225" y="11"/>
                  </a:cubicBezTo>
                  <a:cubicBezTo>
                    <a:pt x="1219" y="3"/>
                    <a:pt x="1201" y="0"/>
                    <a:pt x="1175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5467909" y="1815562"/>
              <a:ext cx="799425" cy="694840"/>
            </a:xfrm>
            <a:custGeom>
              <a:rect b="b" l="l" r="r" t="t"/>
              <a:pathLst>
                <a:path extrusionOk="0" h="5575" w="6414">
                  <a:moveTo>
                    <a:pt x="4575" y="0"/>
                  </a:moveTo>
                  <a:cubicBezTo>
                    <a:pt x="4481" y="0"/>
                    <a:pt x="4379" y="6"/>
                    <a:pt x="4270" y="18"/>
                  </a:cubicBezTo>
                  <a:cubicBezTo>
                    <a:pt x="3380" y="114"/>
                    <a:pt x="3064" y="607"/>
                    <a:pt x="2710" y="1267"/>
                  </a:cubicBezTo>
                  <a:cubicBezTo>
                    <a:pt x="2354" y="1929"/>
                    <a:pt x="2461" y="2097"/>
                    <a:pt x="2059" y="2288"/>
                  </a:cubicBezTo>
                  <a:cubicBezTo>
                    <a:pt x="1501" y="2553"/>
                    <a:pt x="1123" y="2422"/>
                    <a:pt x="904" y="2923"/>
                  </a:cubicBezTo>
                  <a:cubicBezTo>
                    <a:pt x="783" y="3196"/>
                    <a:pt x="1099" y="3456"/>
                    <a:pt x="847" y="3802"/>
                  </a:cubicBezTo>
                  <a:cubicBezTo>
                    <a:pt x="595" y="4148"/>
                    <a:pt x="0" y="4783"/>
                    <a:pt x="772" y="5217"/>
                  </a:cubicBezTo>
                  <a:cubicBezTo>
                    <a:pt x="1206" y="5459"/>
                    <a:pt x="1617" y="5574"/>
                    <a:pt x="2007" y="5574"/>
                  </a:cubicBezTo>
                  <a:cubicBezTo>
                    <a:pt x="2313" y="5574"/>
                    <a:pt x="2606" y="5503"/>
                    <a:pt x="2884" y="5364"/>
                  </a:cubicBezTo>
                  <a:cubicBezTo>
                    <a:pt x="3462" y="5075"/>
                    <a:pt x="3924" y="4595"/>
                    <a:pt x="4293" y="4595"/>
                  </a:cubicBezTo>
                  <a:cubicBezTo>
                    <a:pt x="4324" y="4595"/>
                    <a:pt x="4355" y="4599"/>
                    <a:pt x="4385" y="4606"/>
                  </a:cubicBezTo>
                  <a:cubicBezTo>
                    <a:pt x="4385" y="4606"/>
                    <a:pt x="5326" y="4595"/>
                    <a:pt x="5712" y="4137"/>
                  </a:cubicBezTo>
                  <a:cubicBezTo>
                    <a:pt x="6092" y="3681"/>
                    <a:pt x="5728" y="3027"/>
                    <a:pt x="5859" y="2800"/>
                  </a:cubicBezTo>
                  <a:cubicBezTo>
                    <a:pt x="5991" y="2572"/>
                    <a:pt x="6031" y="2674"/>
                    <a:pt x="6224" y="2309"/>
                  </a:cubicBezTo>
                  <a:cubicBezTo>
                    <a:pt x="6414" y="1942"/>
                    <a:pt x="6226" y="1103"/>
                    <a:pt x="6098" y="969"/>
                  </a:cubicBezTo>
                  <a:cubicBezTo>
                    <a:pt x="5809" y="633"/>
                    <a:pt x="5582" y="0"/>
                    <a:pt x="4575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5584194" y="2037163"/>
              <a:ext cx="634779" cy="351845"/>
            </a:xfrm>
            <a:custGeom>
              <a:rect b="b" l="l" r="r" t="t"/>
              <a:pathLst>
                <a:path extrusionOk="0" h="2823" w="5093">
                  <a:moveTo>
                    <a:pt x="2018" y="0"/>
                  </a:moveTo>
                  <a:cubicBezTo>
                    <a:pt x="1991" y="54"/>
                    <a:pt x="1898" y="459"/>
                    <a:pt x="1702" y="646"/>
                  </a:cubicBezTo>
                  <a:cubicBezTo>
                    <a:pt x="1509" y="834"/>
                    <a:pt x="906" y="871"/>
                    <a:pt x="783" y="1089"/>
                  </a:cubicBezTo>
                  <a:cubicBezTo>
                    <a:pt x="657" y="1308"/>
                    <a:pt x="802" y="1450"/>
                    <a:pt x="694" y="1670"/>
                  </a:cubicBezTo>
                  <a:cubicBezTo>
                    <a:pt x="587" y="1887"/>
                    <a:pt x="0" y="2045"/>
                    <a:pt x="75" y="2362"/>
                  </a:cubicBezTo>
                  <a:cubicBezTo>
                    <a:pt x="148" y="2681"/>
                    <a:pt x="737" y="2823"/>
                    <a:pt x="737" y="2823"/>
                  </a:cubicBezTo>
                  <a:lnTo>
                    <a:pt x="2310" y="2731"/>
                  </a:lnTo>
                  <a:cubicBezTo>
                    <a:pt x="2310" y="2731"/>
                    <a:pt x="2408" y="2735"/>
                    <a:pt x="2554" y="2735"/>
                  </a:cubicBezTo>
                  <a:cubicBezTo>
                    <a:pt x="2895" y="2735"/>
                    <a:pt x="3502" y="2717"/>
                    <a:pt x="3779" y="2595"/>
                  </a:cubicBezTo>
                  <a:cubicBezTo>
                    <a:pt x="4178" y="2421"/>
                    <a:pt x="4495" y="2426"/>
                    <a:pt x="4583" y="2024"/>
                  </a:cubicBezTo>
                  <a:cubicBezTo>
                    <a:pt x="4672" y="1622"/>
                    <a:pt x="4575" y="1324"/>
                    <a:pt x="4672" y="1145"/>
                  </a:cubicBezTo>
                  <a:cubicBezTo>
                    <a:pt x="4768" y="968"/>
                    <a:pt x="5092" y="938"/>
                    <a:pt x="5079" y="617"/>
                  </a:cubicBezTo>
                  <a:cubicBezTo>
                    <a:pt x="5066" y="295"/>
                    <a:pt x="4835" y="94"/>
                    <a:pt x="4763" y="51"/>
                  </a:cubicBezTo>
                  <a:cubicBezTo>
                    <a:pt x="4757" y="48"/>
                    <a:pt x="4742" y="47"/>
                    <a:pt x="4718" y="47"/>
                  </a:cubicBezTo>
                  <a:cubicBezTo>
                    <a:pt x="4397" y="47"/>
                    <a:pt x="2541" y="293"/>
                    <a:pt x="2541" y="293"/>
                  </a:cubicBezTo>
                  <a:lnTo>
                    <a:pt x="2075" y="25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6538781" y="2609738"/>
              <a:ext cx="284174" cy="118653"/>
            </a:xfrm>
            <a:custGeom>
              <a:rect b="b" l="l" r="r" t="t"/>
              <a:pathLst>
                <a:path extrusionOk="0" h="952" w="2280">
                  <a:moveTo>
                    <a:pt x="229" y="0"/>
                  </a:moveTo>
                  <a:cubicBezTo>
                    <a:pt x="1" y="257"/>
                    <a:pt x="33" y="646"/>
                    <a:pt x="81" y="834"/>
                  </a:cubicBezTo>
                  <a:cubicBezTo>
                    <a:pt x="1073" y="901"/>
                    <a:pt x="2008" y="952"/>
                    <a:pt x="2008" y="952"/>
                  </a:cubicBezTo>
                  <a:lnTo>
                    <a:pt x="2279" y="689"/>
                  </a:lnTo>
                  <a:cubicBezTo>
                    <a:pt x="2158" y="582"/>
                    <a:pt x="1156" y="274"/>
                    <a:pt x="229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5875469" y="2290049"/>
              <a:ext cx="691613" cy="423634"/>
            </a:xfrm>
            <a:custGeom>
              <a:rect b="b" l="l" r="r" t="t"/>
              <a:pathLst>
                <a:path extrusionOk="0" h="3399" w="5549">
                  <a:moveTo>
                    <a:pt x="526" y="0"/>
                  </a:moveTo>
                  <a:cubicBezTo>
                    <a:pt x="519" y="0"/>
                    <a:pt x="513" y="1"/>
                    <a:pt x="509" y="3"/>
                  </a:cubicBezTo>
                  <a:cubicBezTo>
                    <a:pt x="0" y="233"/>
                    <a:pt x="48" y="863"/>
                    <a:pt x="233" y="1257"/>
                  </a:cubicBezTo>
                  <a:cubicBezTo>
                    <a:pt x="298" y="1397"/>
                    <a:pt x="378" y="1504"/>
                    <a:pt x="456" y="1560"/>
                  </a:cubicBezTo>
                  <a:cubicBezTo>
                    <a:pt x="753" y="1777"/>
                    <a:pt x="2010" y="2589"/>
                    <a:pt x="3168" y="3184"/>
                  </a:cubicBezTo>
                  <a:cubicBezTo>
                    <a:pt x="3463" y="3254"/>
                    <a:pt x="4457" y="3334"/>
                    <a:pt x="5401" y="3399"/>
                  </a:cubicBezTo>
                  <a:cubicBezTo>
                    <a:pt x="5374" y="3289"/>
                    <a:pt x="5350" y="3107"/>
                    <a:pt x="5382" y="2927"/>
                  </a:cubicBezTo>
                  <a:cubicBezTo>
                    <a:pt x="5403" y="2798"/>
                    <a:pt x="5454" y="2672"/>
                    <a:pt x="5548" y="2565"/>
                  </a:cubicBezTo>
                  <a:cubicBezTo>
                    <a:pt x="4682" y="2313"/>
                    <a:pt x="3876" y="2088"/>
                    <a:pt x="3876" y="2088"/>
                  </a:cubicBezTo>
                  <a:cubicBezTo>
                    <a:pt x="3876" y="2088"/>
                    <a:pt x="2241" y="1038"/>
                    <a:pt x="1710" y="649"/>
                  </a:cubicBezTo>
                  <a:cubicBezTo>
                    <a:pt x="1208" y="281"/>
                    <a:pt x="647" y="0"/>
                    <a:pt x="526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5904509" y="2385893"/>
              <a:ext cx="644127" cy="327790"/>
            </a:xfrm>
            <a:custGeom>
              <a:rect b="b" l="l" r="r" t="t"/>
              <a:pathLst>
                <a:path extrusionOk="0" h="2630" w="5168">
                  <a:moveTo>
                    <a:pt x="952" y="0"/>
                  </a:moveTo>
                  <a:cubicBezTo>
                    <a:pt x="952" y="0"/>
                    <a:pt x="325" y="126"/>
                    <a:pt x="263" y="135"/>
                  </a:cubicBezTo>
                  <a:cubicBezTo>
                    <a:pt x="217" y="137"/>
                    <a:pt x="81" y="354"/>
                    <a:pt x="0" y="488"/>
                  </a:cubicBezTo>
                  <a:cubicBezTo>
                    <a:pt x="65" y="628"/>
                    <a:pt x="145" y="735"/>
                    <a:pt x="223" y="791"/>
                  </a:cubicBezTo>
                  <a:cubicBezTo>
                    <a:pt x="520" y="1008"/>
                    <a:pt x="1777" y="1820"/>
                    <a:pt x="2935" y="2415"/>
                  </a:cubicBezTo>
                  <a:cubicBezTo>
                    <a:pt x="3230" y="2485"/>
                    <a:pt x="4224" y="2565"/>
                    <a:pt x="5168" y="2630"/>
                  </a:cubicBezTo>
                  <a:cubicBezTo>
                    <a:pt x="5141" y="2520"/>
                    <a:pt x="5117" y="2338"/>
                    <a:pt x="5144" y="2161"/>
                  </a:cubicBezTo>
                  <a:lnTo>
                    <a:pt x="3308" y="1901"/>
                  </a:lnTo>
                  <a:cubicBezTo>
                    <a:pt x="3308" y="1901"/>
                    <a:pt x="3525" y="1721"/>
                    <a:pt x="3482" y="1552"/>
                  </a:cubicBezTo>
                  <a:cubicBezTo>
                    <a:pt x="3475" y="1523"/>
                    <a:pt x="3457" y="1511"/>
                    <a:pt x="3432" y="1511"/>
                  </a:cubicBezTo>
                  <a:cubicBezTo>
                    <a:pt x="3312" y="1511"/>
                    <a:pt x="3032" y="1799"/>
                    <a:pt x="3032" y="1799"/>
                  </a:cubicBezTo>
                  <a:cubicBezTo>
                    <a:pt x="3032" y="1799"/>
                    <a:pt x="3192" y="1391"/>
                    <a:pt x="3107" y="1359"/>
                  </a:cubicBezTo>
                  <a:cubicBezTo>
                    <a:pt x="3103" y="1358"/>
                    <a:pt x="3099" y="1358"/>
                    <a:pt x="3095" y="1358"/>
                  </a:cubicBezTo>
                  <a:cubicBezTo>
                    <a:pt x="3000" y="1358"/>
                    <a:pt x="2785" y="1678"/>
                    <a:pt x="2785" y="1678"/>
                  </a:cubicBezTo>
                  <a:cubicBezTo>
                    <a:pt x="2785" y="1678"/>
                    <a:pt x="968" y="30"/>
                    <a:pt x="952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5445475" y="2047508"/>
              <a:ext cx="659956" cy="1132683"/>
            </a:xfrm>
            <a:custGeom>
              <a:rect b="b" l="l" r="r" t="t"/>
              <a:pathLst>
                <a:path extrusionOk="0" h="9088" w="5295">
                  <a:moveTo>
                    <a:pt x="3536" y="1"/>
                  </a:moveTo>
                  <a:cubicBezTo>
                    <a:pt x="3536" y="1"/>
                    <a:pt x="3201" y="1378"/>
                    <a:pt x="2984" y="1582"/>
                  </a:cubicBezTo>
                  <a:cubicBezTo>
                    <a:pt x="2622" y="1748"/>
                    <a:pt x="2274" y="1874"/>
                    <a:pt x="1992" y="1978"/>
                  </a:cubicBezTo>
                  <a:cubicBezTo>
                    <a:pt x="1923" y="2005"/>
                    <a:pt x="1861" y="2029"/>
                    <a:pt x="1802" y="2051"/>
                  </a:cubicBezTo>
                  <a:cubicBezTo>
                    <a:pt x="1791" y="2056"/>
                    <a:pt x="1783" y="2059"/>
                    <a:pt x="1775" y="2062"/>
                  </a:cubicBezTo>
                  <a:cubicBezTo>
                    <a:pt x="1470" y="2182"/>
                    <a:pt x="1003" y="2423"/>
                    <a:pt x="733" y="3134"/>
                  </a:cubicBezTo>
                  <a:cubicBezTo>
                    <a:pt x="451" y="3865"/>
                    <a:pt x="288" y="5103"/>
                    <a:pt x="261" y="7446"/>
                  </a:cubicBezTo>
                  <a:lnTo>
                    <a:pt x="1" y="8223"/>
                  </a:lnTo>
                  <a:cubicBezTo>
                    <a:pt x="1" y="8223"/>
                    <a:pt x="3378" y="9088"/>
                    <a:pt x="4329" y="9088"/>
                  </a:cubicBezTo>
                  <a:cubicBezTo>
                    <a:pt x="4353" y="9088"/>
                    <a:pt x="4376" y="9087"/>
                    <a:pt x="4396" y="9086"/>
                  </a:cubicBezTo>
                  <a:cubicBezTo>
                    <a:pt x="4227" y="7993"/>
                    <a:pt x="4150" y="7714"/>
                    <a:pt x="4150" y="7714"/>
                  </a:cubicBezTo>
                  <a:cubicBezTo>
                    <a:pt x="4150" y="7714"/>
                    <a:pt x="5147" y="5546"/>
                    <a:pt x="5222" y="4779"/>
                  </a:cubicBezTo>
                  <a:cubicBezTo>
                    <a:pt x="5294" y="4013"/>
                    <a:pt x="4994" y="2874"/>
                    <a:pt x="4737" y="2600"/>
                  </a:cubicBezTo>
                  <a:cubicBezTo>
                    <a:pt x="4664" y="2531"/>
                    <a:pt x="4592" y="2464"/>
                    <a:pt x="4522" y="2407"/>
                  </a:cubicBezTo>
                  <a:cubicBezTo>
                    <a:pt x="4324" y="2246"/>
                    <a:pt x="4134" y="2137"/>
                    <a:pt x="4040" y="2064"/>
                  </a:cubicBezTo>
                  <a:cubicBezTo>
                    <a:pt x="4235" y="1761"/>
                    <a:pt x="4375" y="1496"/>
                    <a:pt x="4375" y="1496"/>
                  </a:cubicBezTo>
                  <a:lnTo>
                    <a:pt x="3654" y="210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5666953" y="2245304"/>
              <a:ext cx="150437" cy="95595"/>
            </a:xfrm>
            <a:custGeom>
              <a:rect b="b" l="l" r="r" t="t"/>
              <a:pathLst>
                <a:path extrusionOk="0" h="767" w="1207">
                  <a:moveTo>
                    <a:pt x="1207" y="0"/>
                  </a:moveTo>
                  <a:cubicBezTo>
                    <a:pt x="842" y="164"/>
                    <a:pt x="494" y="287"/>
                    <a:pt x="218" y="391"/>
                  </a:cubicBezTo>
                  <a:cubicBezTo>
                    <a:pt x="148" y="418"/>
                    <a:pt x="87" y="440"/>
                    <a:pt x="28" y="464"/>
                  </a:cubicBezTo>
                  <a:cubicBezTo>
                    <a:pt x="17" y="467"/>
                    <a:pt x="12" y="472"/>
                    <a:pt x="1" y="475"/>
                  </a:cubicBezTo>
                  <a:cubicBezTo>
                    <a:pt x="46" y="574"/>
                    <a:pt x="146" y="684"/>
                    <a:pt x="328" y="767"/>
                  </a:cubicBezTo>
                  <a:cubicBezTo>
                    <a:pt x="414" y="595"/>
                    <a:pt x="1183" y="16"/>
                    <a:pt x="1207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5878086" y="2074180"/>
              <a:ext cx="112049" cy="231323"/>
            </a:xfrm>
            <a:custGeom>
              <a:rect b="b" l="l" r="r" t="t"/>
              <a:pathLst>
                <a:path extrusionOk="0" h="1856" w="899">
                  <a:moveTo>
                    <a:pt x="183" y="1"/>
                  </a:moveTo>
                  <a:cubicBezTo>
                    <a:pt x="135" y="55"/>
                    <a:pt x="94" y="103"/>
                    <a:pt x="94" y="103"/>
                  </a:cubicBezTo>
                  <a:cubicBezTo>
                    <a:pt x="89" y="111"/>
                    <a:pt x="1" y="950"/>
                    <a:pt x="108" y="1285"/>
                  </a:cubicBezTo>
                  <a:cubicBezTo>
                    <a:pt x="215" y="1620"/>
                    <a:pt x="537" y="1850"/>
                    <a:pt x="563" y="1856"/>
                  </a:cubicBezTo>
                  <a:cubicBezTo>
                    <a:pt x="762" y="1550"/>
                    <a:pt x="898" y="1285"/>
                    <a:pt x="898" y="1285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5885814" y="1981701"/>
              <a:ext cx="320443" cy="320810"/>
            </a:xfrm>
            <a:custGeom>
              <a:rect b="b" l="l" r="r" t="t"/>
              <a:pathLst>
                <a:path extrusionOk="0" h="2574" w="2571">
                  <a:moveTo>
                    <a:pt x="2292" y="1"/>
                  </a:moveTo>
                  <a:cubicBezTo>
                    <a:pt x="2292" y="1"/>
                    <a:pt x="2021" y="294"/>
                    <a:pt x="1142" y="294"/>
                  </a:cubicBezTo>
                  <a:cubicBezTo>
                    <a:pt x="968" y="294"/>
                    <a:pt x="771" y="283"/>
                    <a:pt x="547" y="255"/>
                  </a:cubicBezTo>
                  <a:cubicBezTo>
                    <a:pt x="381" y="506"/>
                    <a:pt x="231" y="558"/>
                    <a:pt x="130" y="558"/>
                  </a:cubicBezTo>
                  <a:cubicBezTo>
                    <a:pt x="58" y="558"/>
                    <a:pt x="11" y="531"/>
                    <a:pt x="1" y="531"/>
                  </a:cubicBezTo>
                  <a:cubicBezTo>
                    <a:pt x="1" y="531"/>
                    <a:pt x="1" y="531"/>
                    <a:pt x="0" y="531"/>
                  </a:cubicBezTo>
                  <a:cubicBezTo>
                    <a:pt x="14" y="738"/>
                    <a:pt x="38" y="890"/>
                    <a:pt x="38" y="890"/>
                  </a:cubicBezTo>
                  <a:cubicBezTo>
                    <a:pt x="38" y="890"/>
                    <a:pt x="118" y="1668"/>
                    <a:pt x="426" y="2104"/>
                  </a:cubicBezTo>
                  <a:cubicBezTo>
                    <a:pt x="641" y="2405"/>
                    <a:pt x="962" y="2573"/>
                    <a:pt x="1118" y="2573"/>
                  </a:cubicBezTo>
                  <a:cubicBezTo>
                    <a:pt x="1346" y="2547"/>
                    <a:pt x="2134" y="1555"/>
                    <a:pt x="2311" y="1279"/>
                  </a:cubicBezTo>
                  <a:cubicBezTo>
                    <a:pt x="2383" y="1102"/>
                    <a:pt x="2493" y="904"/>
                    <a:pt x="2544" y="633"/>
                  </a:cubicBezTo>
                  <a:cubicBezTo>
                    <a:pt x="2552" y="582"/>
                    <a:pt x="2565" y="529"/>
                    <a:pt x="2565" y="472"/>
                  </a:cubicBezTo>
                  <a:cubicBezTo>
                    <a:pt x="2571" y="57"/>
                    <a:pt x="2292" y="1"/>
                    <a:pt x="2292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5979290" y="2060844"/>
              <a:ext cx="36893" cy="26423"/>
            </a:xfrm>
            <a:custGeom>
              <a:rect b="b" l="l" r="r" t="t"/>
              <a:pathLst>
                <a:path extrusionOk="0" h="212" w="296">
                  <a:moveTo>
                    <a:pt x="54" y="1"/>
                  </a:moveTo>
                  <a:lnTo>
                    <a:pt x="1" y="25"/>
                  </a:lnTo>
                  <a:cubicBezTo>
                    <a:pt x="1" y="25"/>
                    <a:pt x="25" y="78"/>
                    <a:pt x="113" y="148"/>
                  </a:cubicBezTo>
                  <a:cubicBezTo>
                    <a:pt x="179" y="201"/>
                    <a:pt x="233" y="211"/>
                    <a:pt x="265" y="211"/>
                  </a:cubicBezTo>
                  <a:cubicBezTo>
                    <a:pt x="284" y="211"/>
                    <a:pt x="296" y="207"/>
                    <a:pt x="296" y="207"/>
                  </a:cubicBezTo>
                  <a:cubicBezTo>
                    <a:pt x="296" y="207"/>
                    <a:pt x="242" y="183"/>
                    <a:pt x="154" y="121"/>
                  </a:cubicBezTo>
                  <a:cubicBezTo>
                    <a:pt x="121" y="100"/>
                    <a:pt x="54" y="1"/>
                    <a:pt x="54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5978044" y="2026445"/>
              <a:ext cx="129997" cy="39509"/>
            </a:xfrm>
            <a:custGeom>
              <a:rect b="b" l="l" r="r" t="t"/>
              <a:pathLst>
                <a:path extrusionOk="0" h="317" w="1043">
                  <a:moveTo>
                    <a:pt x="257" y="1"/>
                  </a:moveTo>
                  <a:cubicBezTo>
                    <a:pt x="0" y="14"/>
                    <a:pt x="11" y="301"/>
                    <a:pt x="11" y="301"/>
                  </a:cubicBezTo>
                  <a:cubicBezTo>
                    <a:pt x="11" y="301"/>
                    <a:pt x="94" y="231"/>
                    <a:pt x="198" y="218"/>
                  </a:cubicBezTo>
                  <a:cubicBezTo>
                    <a:pt x="198" y="218"/>
                    <a:pt x="239" y="187"/>
                    <a:pt x="365" y="187"/>
                  </a:cubicBezTo>
                  <a:cubicBezTo>
                    <a:pt x="402" y="187"/>
                    <a:pt x="446" y="190"/>
                    <a:pt x="499" y="196"/>
                  </a:cubicBezTo>
                  <a:cubicBezTo>
                    <a:pt x="734" y="226"/>
                    <a:pt x="758" y="317"/>
                    <a:pt x="758" y="317"/>
                  </a:cubicBezTo>
                  <a:cubicBezTo>
                    <a:pt x="758" y="317"/>
                    <a:pt x="1043" y="81"/>
                    <a:pt x="1002" y="3"/>
                  </a:cubicBezTo>
                  <a:lnTo>
                    <a:pt x="1002" y="3"/>
                  </a:lnTo>
                  <a:cubicBezTo>
                    <a:pt x="920" y="16"/>
                    <a:pt x="785" y="21"/>
                    <a:pt x="652" y="21"/>
                  </a:cubicBezTo>
                  <a:cubicBezTo>
                    <a:pt x="470" y="21"/>
                    <a:pt x="291" y="12"/>
                    <a:pt x="257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6025032" y="2049128"/>
              <a:ext cx="177858" cy="253383"/>
            </a:xfrm>
            <a:custGeom>
              <a:rect b="b" l="l" r="r" t="t"/>
              <a:pathLst>
                <a:path extrusionOk="0" h="2033" w="1427">
                  <a:moveTo>
                    <a:pt x="1178" y="1"/>
                  </a:moveTo>
                  <a:cubicBezTo>
                    <a:pt x="1162" y="1"/>
                    <a:pt x="1147" y="3"/>
                    <a:pt x="1135" y="9"/>
                  </a:cubicBezTo>
                  <a:cubicBezTo>
                    <a:pt x="1038" y="41"/>
                    <a:pt x="893" y="154"/>
                    <a:pt x="845" y="274"/>
                  </a:cubicBezTo>
                  <a:cubicBezTo>
                    <a:pt x="840" y="288"/>
                    <a:pt x="837" y="296"/>
                    <a:pt x="832" y="309"/>
                  </a:cubicBezTo>
                  <a:cubicBezTo>
                    <a:pt x="802" y="443"/>
                    <a:pt x="725" y="655"/>
                    <a:pt x="818" y="1033"/>
                  </a:cubicBezTo>
                  <a:cubicBezTo>
                    <a:pt x="628" y="1006"/>
                    <a:pt x="537" y="987"/>
                    <a:pt x="537" y="987"/>
                  </a:cubicBezTo>
                  <a:cubicBezTo>
                    <a:pt x="478" y="1084"/>
                    <a:pt x="408" y="1159"/>
                    <a:pt x="344" y="1245"/>
                  </a:cubicBezTo>
                  <a:cubicBezTo>
                    <a:pt x="266" y="1352"/>
                    <a:pt x="301" y="1483"/>
                    <a:pt x="269" y="1604"/>
                  </a:cubicBezTo>
                  <a:cubicBezTo>
                    <a:pt x="234" y="1767"/>
                    <a:pt x="122" y="1923"/>
                    <a:pt x="1" y="2032"/>
                  </a:cubicBezTo>
                  <a:cubicBezTo>
                    <a:pt x="229" y="2006"/>
                    <a:pt x="1017" y="1014"/>
                    <a:pt x="1194" y="738"/>
                  </a:cubicBezTo>
                  <a:cubicBezTo>
                    <a:pt x="1244" y="612"/>
                    <a:pt x="1320" y="470"/>
                    <a:pt x="1373" y="301"/>
                  </a:cubicBezTo>
                  <a:cubicBezTo>
                    <a:pt x="1392" y="237"/>
                    <a:pt x="1413" y="167"/>
                    <a:pt x="1427" y="92"/>
                  </a:cubicBezTo>
                  <a:cubicBezTo>
                    <a:pt x="1362" y="57"/>
                    <a:pt x="1254" y="1"/>
                    <a:pt x="1178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6005838" y="2190465"/>
              <a:ext cx="97591" cy="21811"/>
            </a:xfrm>
            <a:custGeom>
              <a:rect b="b" l="l" r="r" t="t"/>
              <a:pathLst>
                <a:path extrusionOk="0" h="175" w="783">
                  <a:moveTo>
                    <a:pt x="185" y="0"/>
                  </a:moveTo>
                  <a:cubicBezTo>
                    <a:pt x="122" y="0"/>
                    <a:pt x="62" y="12"/>
                    <a:pt x="16" y="57"/>
                  </a:cubicBezTo>
                  <a:cubicBezTo>
                    <a:pt x="0" y="72"/>
                    <a:pt x="16" y="92"/>
                    <a:pt x="32" y="92"/>
                  </a:cubicBezTo>
                  <a:cubicBezTo>
                    <a:pt x="32" y="92"/>
                    <a:pt x="33" y="92"/>
                    <a:pt x="34" y="92"/>
                  </a:cubicBezTo>
                  <a:cubicBezTo>
                    <a:pt x="77" y="83"/>
                    <a:pt x="120" y="79"/>
                    <a:pt x="163" y="79"/>
                  </a:cubicBezTo>
                  <a:cubicBezTo>
                    <a:pt x="357" y="79"/>
                    <a:pt x="553" y="157"/>
                    <a:pt x="739" y="175"/>
                  </a:cubicBezTo>
                  <a:cubicBezTo>
                    <a:pt x="769" y="175"/>
                    <a:pt x="782" y="140"/>
                    <a:pt x="755" y="127"/>
                  </a:cubicBezTo>
                  <a:cubicBezTo>
                    <a:pt x="632" y="46"/>
                    <a:pt x="463" y="25"/>
                    <a:pt x="324" y="11"/>
                  </a:cubicBezTo>
                  <a:cubicBezTo>
                    <a:pt x="279" y="7"/>
                    <a:pt x="232" y="0"/>
                    <a:pt x="185" y="0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6127607" y="2049004"/>
              <a:ext cx="75281" cy="46115"/>
            </a:xfrm>
            <a:custGeom>
              <a:rect b="b" l="l" r="r" t="t"/>
              <a:pathLst>
                <a:path extrusionOk="0" h="370" w="604">
                  <a:moveTo>
                    <a:pt x="348" y="0"/>
                  </a:moveTo>
                  <a:cubicBezTo>
                    <a:pt x="333" y="0"/>
                    <a:pt x="319" y="3"/>
                    <a:pt x="306" y="7"/>
                  </a:cubicBezTo>
                  <a:cubicBezTo>
                    <a:pt x="210" y="39"/>
                    <a:pt x="68" y="149"/>
                    <a:pt x="19" y="270"/>
                  </a:cubicBezTo>
                  <a:lnTo>
                    <a:pt x="33" y="281"/>
                  </a:lnTo>
                  <a:cubicBezTo>
                    <a:pt x="1" y="339"/>
                    <a:pt x="10" y="360"/>
                    <a:pt x="46" y="360"/>
                  </a:cubicBezTo>
                  <a:cubicBezTo>
                    <a:pt x="89" y="360"/>
                    <a:pt x="172" y="329"/>
                    <a:pt x="261" y="302"/>
                  </a:cubicBezTo>
                  <a:cubicBezTo>
                    <a:pt x="275" y="298"/>
                    <a:pt x="289" y="296"/>
                    <a:pt x="303" y="296"/>
                  </a:cubicBezTo>
                  <a:cubicBezTo>
                    <a:pt x="375" y="296"/>
                    <a:pt x="450" y="340"/>
                    <a:pt x="510" y="369"/>
                  </a:cubicBezTo>
                  <a:cubicBezTo>
                    <a:pt x="529" y="305"/>
                    <a:pt x="590" y="168"/>
                    <a:pt x="604" y="93"/>
                  </a:cubicBezTo>
                  <a:cubicBezTo>
                    <a:pt x="539" y="57"/>
                    <a:pt x="428" y="0"/>
                    <a:pt x="348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5990009" y="2049128"/>
              <a:ext cx="82635" cy="38886"/>
            </a:xfrm>
            <a:custGeom>
              <a:rect b="b" l="l" r="r" t="t"/>
              <a:pathLst>
                <a:path extrusionOk="0" h="312" w="663">
                  <a:moveTo>
                    <a:pt x="295" y="1"/>
                  </a:moveTo>
                  <a:cubicBezTo>
                    <a:pt x="135" y="6"/>
                    <a:pt x="0" y="73"/>
                    <a:pt x="0" y="73"/>
                  </a:cubicBezTo>
                  <a:cubicBezTo>
                    <a:pt x="9" y="81"/>
                    <a:pt x="19" y="89"/>
                    <a:pt x="25" y="100"/>
                  </a:cubicBezTo>
                  <a:cubicBezTo>
                    <a:pt x="108" y="197"/>
                    <a:pt x="236" y="264"/>
                    <a:pt x="376" y="293"/>
                  </a:cubicBezTo>
                  <a:cubicBezTo>
                    <a:pt x="421" y="304"/>
                    <a:pt x="464" y="309"/>
                    <a:pt x="507" y="312"/>
                  </a:cubicBezTo>
                  <a:cubicBezTo>
                    <a:pt x="531" y="304"/>
                    <a:pt x="561" y="266"/>
                    <a:pt x="590" y="229"/>
                  </a:cubicBezTo>
                  <a:cubicBezTo>
                    <a:pt x="628" y="183"/>
                    <a:pt x="662" y="135"/>
                    <a:pt x="662" y="135"/>
                  </a:cubicBezTo>
                  <a:cubicBezTo>
                    <a:pt x="662" y="135"/>
                    <a:pt x="534" y="49"/>
                    <a:pt x="400" y="14"/>
                  </a:cubicBezTo>
                  <a:cubicBezTo>
                    <a:pt x="368" y="6"/>
                    <a:pt x="330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5990009" y="2049876"/>
              <a:ext cx="82635" cy="27794"/>
            </a:xfrm>
            <a:custGeom>
              <a:rect b="b" l="l" r="r" t="t"/>
              <a:pathLst>
                <a:path extrusionOk="0" h="223" w="663">
                  <a:moveTo>
                    <a:pt x="295" y="0"/>
                  </a:moveTo>
                  <a:cubicBezTo>
                    <a:pt x="135" y="3"/>
                    <a:pt x="0" y="70"/>
                    <a:pt x="0" y="70"/>
                  </a:cubicBezTo>
                  <a:cubicBezTo>
                    <a:pt x="9" y="81"/>
                    <a:pt x="19" y="86"/>
                    <a:pt x="25" y="97"/>
                  </a:cubicBezTo>
                  <a:cubicBezTo>
                    <a:pt x="143" y="99"/>
                    <a:pt x="424" y="126"/>
                    <a:pt x="590" y="223"/>
                  </a:cubicBezTo>
                  <a:cubicBezTo>
                    <a:pt x="628" y="177"/>
                    <a:pt x="662" y="129"/>
                    <a:pt x="662" y="129"/>
                  </a:cubicBezTo>
                  <a:cubicBezTo>
                    <a:pt x="662" y="129"/>
                    <a:pt x="534" y="43"/>
                    <a:pt x="400" y="14"/>
                  </a:cubicBezTo>
                  <a:cubicBezTo>
                    <a:pt x="368" y="3"/>
                    <a:pt x="330" y="0"/>
                    <a:pt x="295" y="0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5973308" y="2045639"/>
              <a:ext cx="109556" cy="33402"/>
            </a:xfrm>
            <a:custGeom>
              <a:rect b="b" l="l" r="r" t="t"/>
              <a:pathLst>
                <a:path extrusionOk="0" h="268" w="879">
                  <a:moveTo>
                    <a:pt x="403" y="1"/>
                  </a:moveTo>
                  <a:cubicBezTo>
                    <a:pt x="269" y="1"/>
                    <a:pt x="134" y="30"/>
                    <a:pt x="22" y="101"/>
                  </a:cubicBezTo>
                  <a:cubicBezTo>
                    <a:pt x="1" y="115"/>
                    <a:pt x="17" y="146"/>
                    <a:pt x="36" y="146"/>
                  </a:cubicBezTo>
                  <a:cubicBezTo>
                    <a:pt x="38" y="146"/>
                    <a:pt x="41" y="145"/>
                    <a:pt x="43" y="144"/>
                  </a:cubicBezTo>
                  <a:cubicBezTo>
                    <a:pt x="49" y="139"/>
                    <a:pt x="54" y="139"/>
                    <a:pt x="57" y="136"/>
                  </a:cubicBezTo>
                  <a:cubicBezTo>
                    <a:pt x="97" y="198"/>
                    <a:pt x="175" y="262"/>
                    <a:pt x="244" y="267"/>
                  </a:cubicBezTo>
                  <a:cubicBezTo>
                    <a:pt x="250" y="267"/>
                    <a:pt x="250" y="265"/>
                    <a:pt x="250" y="259"/>
                  </a:cubicBezTo>
                  <a:cubicBezTo>
                    <a:pt x="223" y="230"/>
                    <a:pt x="183" y="206"/>
                    <a:pt x="156" y="176"/>
                  </a:cubicBezTo>
                  <a:cubicBezTo>
                    <a:pt x="137" y="160"/>
                    <a:pt x="118" y="139"/>
                    <a:pt x="102" y="120"/>
                  </a:cubicBezTo>
                  <a:cubicBezTo>
                    <a:pt x="200" y="86"/>
                    <a:pt x="300" y="61"/>
                    <a:pt x="407" y="61"/>
                  </a:cubicBezTo>
                  <a:cubicBezTo>
                    <a:pt x="426" y="61"/>
                    <a:pt x="445" y="62"/>
                    <a:pt x="464" y="64"/>
                  </a:cubicBezTo>
                  <a:cubicBezTo>
                    <a:pt x="531" y="69"/>
                    <a:pt x="598" y="83"/>
                    <a:pt x="665" y="109"/>
                  </a:cubicBezTo>
                  <a:cubicBezTo>
                    <a:pt x="724" y="133"/>
                    <a:pt x="778" y="174"/>
                    <a:pt x="839" y="192"/>
                  </a:cubicBezTo>
                  <a:cubicBezTo>
                    <a:pt x="844" y="196"/>
                    <a:pt x="849" y="197"/>
                    <a:pt x="853" y="197"/>
                  </a:cubicBezTo>
                  <a:cubicBezTo>
                    <a:pt x="867" y="197"/>
                    <a:pt x="878" y="183"/>
                    <a:pt x="866" y="168"/>
                  </a:cubicBezTo>
                  <a:cubicBezTo>
                    <a:pt x="778" y="56"/>
                    <a:pt x="587" y="13"/>
                    <a:pt x="453" y="2"/>
                  </a:cubicBezTo>
                  <a:cubicBezTo>
                    <a:pt x="437" y="1"/>
                    <a:pt x="420" y="1"/>
                    <a:pt x="403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6038493" y="2083902"/>
              <a:ext cx="28417" cy="6481"/>
            </a:xfrm>
            <a:custGeom>
              <a:rect b="b" l="l" r="r" t="t"/>
              <a:pathLst>
                <a:path extrusionOk="0" h="52" w="228">
                  <a:moveTo>
                    <a:pt x="215" y="1"/>
                  </a:moveTo>
                  <a:cubicBezTo>
                    <a:pt x="180" y="1"/>
                    <a:pt x="145" y="14"/>
                    <a:pt x="113" y="17"/>
                  </a:cubicBezTo>
                  <a:cubicBezTo>
                    <a:pt x="78" y="17"/>
                    <a:pt x="40" y="14"/>
                    <a:pt x="8" y="14"/>
                  </a:cubicBezTo>
                  <a:cubicBezTo>
                    <a:pt x="5" y="14"/>
                    <a:pt x="0" y="22"/>
                    <a:pt x="5" y="25"/>
                  </a:cubicBezTo>
                  <a:cubicBezTo>
                    <a:pt x="36" y="41"/>
                    <a:pt x="81" y="51"/>
                    <a:pt x="124" y="51"/>
                  </a:cubicBezTo>
                  <a:cubicBezTo>
                    <a:pt x="162" y="51"/>
                    <a:pt x="198" y="43"/>
                    <a:pt x="223" y="25"/>
                  </a:cubicBezTo>
                  <a:cubicBezTo>
                    <a:pt x="228" y="14"/>
                    <a:pt x="225" y="1"/>
                    <a:pt x="215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6029768" y="2051247"/>
              <a:ext cx="42875" cy="36767"/>
            </a:xfrm>
            <a:custGeom>
              <a:rect b="b" l="l" r="r" t="t"/>
              <a:pathLst>
                <a:path extrusionOk="0" h="295" w="344">
                  <a:moveTo>
                    <a:pt x="84" y="0"/>
                  </a:moveTo>
                  <a:lnTo>
                    <a:pt x="70" y="8"/>
                  </a:lnTo>
                  <a:cubicBezTo>
                    <a:pt x="70" y="8"/>
                    <a:pt x="0" y="40"/>
                    <a:pt x="27" y="212"/>
                  </a:cubicBezTo>
                  <a:cubicBezTo>
                    <a:pt x="30" y="239"/>
                    <a:pt x="41" y="260"/>
                    <a:pt x="57" y="276"/>
                  </a:cubicBezTo>
                  <a:cubicBezTo>
                    <a:pt x="102" y="287"/>
                    <a:pt x="145" y="292"/>
                    <a:pt x="188" y="295"/>
                  </a:cubicBezTo>
                  <a:cubicBezTo>
                    <a:pt x="242" y="265"/>
                    <a:pt x="343" y="118"/>
                    <a:pt x="343" y="118"/>
                  </a:cubicBezTo>
                  <a:cubicBezTo>
                    <a:pt x="343" y="118"/>
                    <a:pt x="215" y="32"/>
                    <a:pt x="84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6124616" y="2086644"/>
              <a:ext cx="61945" cy="30909"/>
            </a:xfrm>
            <a:custGeom>
              <a:rect b="b" l="l" r="r" t="t"/>
              <a:pathLst>
                <a:path extrusionOk="0" h="248" w="497">
                  <a:moveTo>
                    <a:pt x="253" y="0"/>
                  </a:moveTo>
                  <a:cubicBezTo>
                    <a:pt x="234" y="0"/>
                    <a:pt x="218" y="3"/>
                    <a:pt x="202" y="3"/>
                  </a:cubicBezTo>
                  <a:cubicBezTo>
                    <a:pt x="108" y="8"/>
                    <a:pt x="54" y="43"/>
                    <a:pt x="27" y="70"/>
                  </a:cubicBezTo>
                  <a:cubicBezTo>
                    <a:pt x="6" y="86"/>
                    <a:pt x="1" y="102"/>
                    <a:pt x="1" y="102"/>
                  </a:cubicBezTo>
                  <a:cubicBezTo>
                    <a:pt x="132" y="206"/>
                    <a:pt x="220" y="239"/>
                    <a:pt x="301" y="247"/>
                  </a:cubicBezTo>
                  <a:cubicBezTo>
                    <a:pt x="308" y="247"/>
                    <a:pt x="315" y="247"/>
                    <a:pt x="322" y="247"/>
                  </a:cubicBezTo>
                  <a:cubicBezTo>
                    <a:pt x="355" y="247"/>
                    <a:pt x="388" y="243"/>
                    <a:pt x="421" y="236"/>
                  </a:cubicBezTo>
                  <a:cubicBezTo>
                    <a:pt x="488" y="209"/>
                    <a:pt x="496" y="48"/>
                    <a:pt x="496" y="48"/>
                  </a:cubicBezTo>
                  <a:cubicBezTo>
                    <a:pt x="496" y="48"/>
                    <a:pt x="459" y="32"/>
                    <a:pt x="403" y="19"/>
                  </a:cubicBezTo>
                  <a:cubicBezTo>
                    <a:pt x="362" y="8"/>
                    <a:pt x="309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6127607" y="2085896"/>
              <a:ext cx="46864" cy="16203"/>
            </a:xfrm>
            <a:custGeom>
              <a:rect b="b" l="l" r="r" t="t"/>
              <a:pathLst>
                <a:path extrusionOk="0" h="130" w="376">
                  <a:moveTo>
                    <a:pt x="226" y="1"/>
                  </a:moveTo>
                  <a:cubicBezTo>
                    <a:pt x="210" y="1"/>
                    <a:pt x="194" y="6"/>
                    <a:pt x="178" y="6"/>
                  </a:cubicBezTo>
                  <a:cubicBezTo>
                    <a:pt x="84" y="11"/>
                    <a:pt x="30" y="46"/>
                    <a:pt x="3" y="73"/>
                  </a:cubicBezTo>
                  <a:lnTo>
                    <a:pt x="1" y="103"/>
                  </a:lnTo>
                  <a:cubicBezTo>
                    <a:pt x="1" y="103"/>
                    <a:pt x="5" y="103"/>
                    <a:pt x="12" y="103"/>
                  </a:cubicBezTo>
                  <a:cubicBezTo>
                    <a:pt x="50" y="103"/>
                    <a:pt x="184" y="104"/>
                    <a:pt x="296" y="129"/>
                  </a:cubicBezTo>
                  <a:cubicBezTo>
                    <a:pt x="357" y="92"/>
                    <a:pt x="376" y="49"/>
                    <a:pt x="376" y="25"/>
                  </a:cubicBezTo>
                  <a:cubicBezTo>
                    <a:pt x="336" y="14"/>
                    <a:pt x="282" y="6"/>
                    <a:pt x="226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6124242" y="2084276"/>
              <a:ext cx="68551" cy="32530"/>
            </a:xfrm>
            <a:custGeom>
              <a:rect b="b" l="l" r="r" t="t"/>
              <a:pathLst>
                <a:path extrusionOk="0" h="261" w="550">
                  <a:moveTo>
                    <a:pt x="258" y="1"/>
                  </a:moveTo>
                  <a:cubicBezTo>
                    <a:pt x="160" y="1"/>
                    <a:pt x="67" y="31"/>
                    <a:pt x="9" y="105"/>
                  </a:cubicBezTo>
                  <a:cubicBezTo>
                    <a:pt x="6" y="105"/>
                    <a:pt x="4" y="108"/>
                    <a:pt x="4" y="113"/>
                  </a:cubicBezTo>
                  <a:cubicBezTo>
                    <a:pt x="1" y="116"/>
                    <a:pt x="4" y="118"/>
                    <a:pt x="6" y="118"/>
                  </a:cubicBezTo>
                  <a:cubicBezTo>
                    <a:pt x="44" y="172"/>
                    <a:pt x="116" y="223"/>
                    <a:pt x="180" y="225"/>
                  </a:cubicBezTo>
                  <a:cubicBezTo>
                    <a:pt x="189" y="225"/>
                    <a:pt x="189" y="215"/>
                    <a:pt x="183" y="212"/>
                  </a:cubicBezTo>
                  <a:cubicBezTo>
                    <a:pt x="156" y="193"/>
                    <a:pt x="124" y="183"/>
                    <a:pt x="95" y="161"/>
                  </a:cubicBezTo>
                  <a:cubicBezTo>
                    <a:pt x="71" y="145"/>
                    <a:pt x="46" y="129"/>
                    <a:pt x="22" y="108"/>
                  </a:cubicBezTo>
                  <a:cubicBezTo>
                    <a:pt x="97" y="81"/>
                    <a:pt x="162" y="46"/>
                    <a:pt x="242" y="35"/>
                  </a:cubicBezTo>
                  <a:lnTo>
                    <a:pt x="242" y="35"/>
                  </a:lnTo>
                  <a:cubicBezTo>
                    <a:pt x="234" y="62"/>
                    <a:pt x="231" y="94"/>
                    <a:pt x="234" y="134"/>
                  </a:cubicBezTo>
                  <a:cubicBezTo>
                    <a:pt x="237" y="188"/>
                    <a:pt x="264" y="234"/>
                    <a:pt x="301" y="255"/>
                  </a:cubicBezTo>
                  <a:cubicBezTo>
                    <a:pt x="320" y="257"/>
                    <a:pt x="335" y="260"/>
                    <a:pt x="352" y="260"/>
                  </a:cubicBezTo>
                  <a:cubicBezTo>
                    <a:pt x="371" y="260"/>
                    <a:pt x="392" y="257"/>
                    <a:pt x="422" y="247"/>
                  </a:cubicBezTo>
                  <a:cubicBezTo>
                    <a:pt x="475" y="223"/>
                    <a:pt x="489" y="142"/>
                    <a:pt x="497" y="94"/>
                  </a:cubicBezTo>
                  <a:cubicBezTo>
                    <a:pt x="502" y="100"/>
                    <a:pt x="510" y="102"/>
                    <a:pt x="518" y="108"/>
                  </a:cubicBezTo>
                  <a:cubicBezTo>
                    <a:pt x="523" y="112"/>
                    <a:pt x="527" y="114"/>
                    <a:pt x="530" y="114"/>
                  </a:cubicBezTo>
                  <a:cubicBezTo>
                    <a:pt x="543" y="114"/>
                    <a:pt x="549" y="94"/>
                    <a:pt x="537" y="86"/>
                  </a:cubicBezTo>
                  <a:cubicBezTo>
                    <a:pt x="464" y="34"/>
                    <a:pt x="359" y="1"/>
                    <a:pt x="258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6069153" y="2048256"/>
              <a:ext cx="101330" cy="132362"/>
            </a:xfrm>
            <a:custGeom>
              <a:rect b="b" l="l" r="r" t="t"/>
              <a:pathLst>
                <a:path extrusionOk="0" h="1062" w="813">
                  <a:moveTo>
                    <a:pt x="755" y="0"/>
                  </a:moveTo>
                  <a:cubicBezTo>
                    <a:pt x="589" y="0"/>
                    <a:pt x="472" y="218"/>
                    <a:pt x="435" y="354"/>
                  </a:cubicBezTo>
                  <a:cubicBezTo>
                    <a:pt x="373" y="565"/>
                    <a:pt x="371" y="809"/>
                    <a:pt x="438" y="1021"/>
                  </a:cubicBezTo>
                  <a:cubicBezTo>
                    <a:pt x="387" y="1000"/>
                    <a:pt x="330" y="989"/>
                    <a:pt x="277" y="981"/>
                  </a:cubicBezTo>
                  <a:cubicBezTo>
                    <a:pt x="199" y="962"/>
                    <a:pt x="119" y="935"/>
                    <a:pt x="38" y="933"/>
                  </a:cubicBezTo>
                  <a:cubicBezTo>
                    <a:pt x="17" y="933"/>
                    <a:pt x="1" y="967"/>
                    <a:pt x="25" y="975"/>
                  </a:cubicBezTo>
                  <a:cubicBezTo>
                    <a:pt x="100" y="1002"/>
                    <a:pt x="178" y="1013"/>
                    <a:pt x="253" y="1029"/>
                  </a:cubicBezTo>
                  <a:cubicBezTo>
                    <a:pt x="320" y="1041"/>
                    <a:pt x="390" y="1062"/>
                    <a:pt x="456" y="1062"/>
                  </a:cubicBezTo>
                  <a:cubicBezTo>
                    <a:pt x="464" y="1062"/>
                    <a:pt x="471" y="1062"/>
                    <a:pt x="478" y="1061"/>
                  </a:cubicBezTo>
                  <a:cubicBezTo>
                    <a:pt x="488" y="1061"/>
                    <a:pt x="491" y="1051"/>
                    <a:pt x="486" y="1042"/>
                  </a:cubicBezTo>
                  <a:lnTo>
                    <a:pt x="486" y="1037"/>
                  </a:lnTo>
                  <a:cubicBezTo>
                    <a:pt x="459" y="849"/>
                    <a:pt x="440" y="667"/>
                    <a:pt x="475" y="477"/>
                  </a:cubicBezTo>
                  <a:cubicBezTo>
                    <a:pt x="491" y="378"/>
                    <a:pt x="518" y="276"/>
                    <a:pt x="580" y="193"/>
                  </a:cubicBezTo>
                  <a:cubicBezTo>
                    <a:pt x="639" y="104"/>
                    <a:pt x="716" y="83"/>
                    <a:pt x="802" y="35"/>
                  </a:cubicBezTo>
                  <a:cubicBezTo>
                    <a:pt x="813" y="29"/>
                    <a:pt x="813" y="8"/>
                    <a:pt x="799" y="5"/>
                  </a:cubicBezTo>
                  <a:cubicBezTo>
                    <a:pt x="784" y="2"/>
                    <a:pt x="770" y="0"/>
                    <a:pt x="755" y="0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5999357" y="2017097"/>
              <a:ext cx="112049" cy="21562"/>
            </a:xfrm>
            <a:custGeom>
              <a:rect b="b" l="l" r="r" t="t"/>
              <a:pathLst>
                <a:path extrusionOk="0" h="173" w="899">
                  <a:moveTo>
                    <a:pt x="838" y="1"/>
                  </a:moveTo>
                  <a:cubicBezTo>
                    <a:pt x="780" y="1"/>
                    <a:pt x="657" y="31"/>
                    <a:pt x="574" y="49"/>
                  </a:cubicBezTo>
                  <a:cubicBezTo>
                    <a:pt x="496" y="64"/>
                    <a:pt x="424" y="69"/>
                    <a:pt x="361" y="69"/>
                  </a:cubicBezTo>
                  <a:cubicBezTo>
                    <a:pt x="186" y="69"/>
                    <a:pt x="74" y="27"/>
                    <a:pt x="40" y="27"/>
                  </a:cubicBezTo>
                  <a:cubicBezTo>
                    <a:pt x="35" y="27"/>
                    <a:pt x="32" y="28"/>
                    <a:pt x="30" y="30"/>
                  </a:cubicBezTo>
                  <a:cubicBezTo>
                    <a:pt x="1" y="72"/>
                    <a:pt x="192" y="173"/>
                    <a:pt x="454" y="173"/>
                  </a:cubicBezTo>
                  <a:cubicBezTo>
                    <a:pt x="574" y="173"/>
                    <a:pt x="709" y="152"/>
                    <a:pt x="845" y="94"/>
                  </a:cubicBezTo>
                  <a:cubicBezTo>
                    <a:pt x="880" y="68"/>
                    <a:pt x="857" y="64"/>
                    <a:pt x="836" y="64"/>
                  </a:cubicBezTo>
                  <a:cubicBezTo>
                    <a:pt x="825" y="64"/>
                    <a:pt x="815" y="65"/>
                    <a:pt x="815" y="65"/>
                  </a:cubicBezTo>
                  <a:cubicBezTo>
                    <a:pt x="815" y="65"/>
                    <a:pt x="898" y="17"/>
                    <a:pt x="861" y="3"/>
                  </a:cubicBezTo>
                  <a:cubicBezTo>
                    <a:pt x="855" y="1"/>
                    <a:pt x="847" y="1"/>
                    <a:pt x="838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6151288" y="2025074"/>
              <a:ext cx="50977" cy="37640"/>
            </a:xfrm>
            <a:custGeom>
              <a:rect b="b" l="l" r="r" t="t"/>
              <a:pathLst>
                <a:path extrusionOk="0" h="302" w="409">
                  <a:moveTo>
                    <a:pt x="52" y="0"/>
                  </a:moveTo>
                  <a:cubicBezTo>
                    <a:pt x="39" y="0"/>
                    <a:pt x="44" y="47"/>
                    <a:pt x="44" y="47"/>
                  </a:cubicBezTo>
                  <a:cubicBezTo>
                    <a:pt x="44" y="47"/>
                    <a:pt x="26" y="25"/>
                    <a:pt x="16" y="25"/>
                  </a:cubicBezTo>
                  <a:cubicBezTo>
                    <a:pt x="14" y="25"/>
                    <a:pt x="12" y="26"/>
                    <a:pt x="12" y="30"/>
                  </a:cubicBezTo>
                  <a:cubicBezTo>
                    <a:pt x="12" y="30"/>
                    <a:pt x="1" y="92"/>
                    <a:pt x="30" y="132"/>
                  </a:cubicBezTo>
                  <a:cubicBezTo>
                    <a:pt x="60" y="173"/>
                    <a:pt x="114" y="261"/>
                    <a:pt x="229" y="293"/>
                  </a:cubicBezTo>
                  <a:cubicBezTo>
                    <a:pt x="256" y="299"/>
                    <a:pt x="280" y="301"/>
                    <a:pt x="302" y="301"/>
                  </a:cubicBezTo>
                  <a:cubicBezTo>
                    <a:pt x="370" y="301"/>
                    <a:pt x="408" y="277"/>
                    <a:pt x="408" y="261"/>
                  </a:cubicBezTo>
                  <a:cubicBezTo>
                    <a:pt x="408" y="257"/>
                    <a:pt x="404" y="256"/>
                    <a:pt x="397" y="256"/>
                  </a:cubicBezTo>
                  <a:cubicBezTo>
                    <a:pt x="387" y="256"/>
                    <a:pt x="370" y="259"/>
                    <a:pt x="349" y="259"/>
                  </a:cubicBezTo>
                  <a:cubicBezTo>
                    <a:pt x="322" y="259"/>
                    <a:pt x="289" y="254"/>
                    <a:pt x="256" y="231"/>
                  </a:cubicBezTo>
                  <a:cubicBezTo>
                    <a:pt x="178" y="181"/>
                    <a:pt x="71" y="6"/>
                    <a:pt x="55" y="1"/>
                  </a:cubicBezTo>
                  <a:cubicBezTo>
                    <a:pt x="53" y="0"/>
                    <a:pt x="52" y="0"/>
                    <a:pt x="52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5445475" y="2293663"/>
              <a:ext cx="659956" cy="886529"/>
            </a:xfrm>
            <a:custGeom>
              <a:rect b="b" l="l" r="r" t="t"/>
              <a:pathLst>
                <a:path extrusionOk="0" h="7113" w="5295">
                  <a:moveTo>
                    <a:pt x="1992" y="1"/>
                  </a:moveTo>
                  <a:cubicBezTo>
                    <a:pt x="1923" y="28"/>
                    <a:pt x="1861" y="49"/>
                    <a:pt x="1802" y="73"/>
                  </a:cubicBezTo>
                  <a:cubicBezTo>
                    <a:pt x="1496" y="194"/>
                    <a:pt x="1014" y="430"/>
                    <a:pt x="733" y="1159"/>
                  </a:cubicBezTo>
                  <a:cubicBezTo>
                    <a:pt x="451" y="1890"/>
                    <a:pt x="288" y="3128"/>
                    <a:pt x="261" y="5471"/>
                  </a:cubicBezTo>
                  <a:lnTo>
                    <a:pt x="1" y="6248"/>
                  </a:lnTo>
                  <a:cubicBezTo>
                    <a:pt x="1" y="6248"/>
                    <a:pt x="3378" y="7113"/>
                    <a:pt x="4329" y="7113"/>
                  </a:cubicBezTo>
                  <a:cubicBezTo>
                    <a:pt x="4353" y="7113"/>
                    <a:pt x="4376" y="7112"/>
                    <a:pt x="4396" y="7111"/>
                  </a:cubicBezTo>
                  <a:cubicBezTo>
                    <a:pt x="4227" y="6018"/>
                    <a:pt x="4150" y="5739"/>
                    <a:pt x="4150" y="5739"/>
                  </a:cubicBezTo>
                  <a:cubicBezTo>
                    <a:pt x="4150" y="5739"/>
                    <a:pt x="4276" y="5457"/>
                    <a:pt x="4447" y="5061"/>
                  </a:cubicBezTo>
                  <a:cubicBezTo>
                    <a:pt x="4501" y="4940"/>
                    <a:pt x="4554" y="4806"/>
                    <a:pt x="4611" y="4670"/>
                  </a:cubicBezTo>
                  <a:cubicBezTo>
                    <a:pt x="4758" y="4310"/>
                    <a:pt x="4916" y="3908"/>
                    <a:pt x="5034" y="3555"/>
                  </a:cubicBezTo>
                  <a:cubicBezTo>
                    <a:pt x="5131" y="3257"/>
                    <a:pt x="5206" y="2989"/>
                    <a:pt x="5222" y="2804"/>
                  </a:cubicBezTo>
                  <a:cubicBezTo>
                    <a:pt x="5294" y="2038"/>
                    <a:pt x="4994" y="899"/>
                    <a:pt x="4731" y="623"/>
                  </a:cubicBezTo>
                  <a:cubicBezTo>
                    <a:pt x="4662" y="553"/>
                    <a:pt x="4589" y="486"/>
                    <a:pt x="4517" y="430"/>
                  </a:cubicBezTo>
                  <a:lnTo>
                    <a:pt x="4517" y="430"/>
                  </a:lnTo>
                  <a:cubicBezTo>
                    <a:pt x="4592" y="647"/>
                    <a:pt x="4554" y="875"/>
                    <a:pt x="4107" y="947"/>
                  </a:cubicBezTo>
                  <a:cubicBezTo>
                    <a:pt x="4048" y="956"/>
                    <a:pt x="3990" y="961"/>
                    <a:pt x="3931" y="961"/>
                  </a:cubicBezTo>
                  <a:cubicBezTo>
                    <a:pt x="3518" y="961"/>
                    <a:pt x="3118" y="743"/>
                    <a:pt x="2836" y="647"/>
                  </a:cubicBezTo>
                  <a:cubicBezTo>
                    <a:pt x="2518" y="537"/>
                    <a:pt x="2274" y="325"/>
                    <a:pt x="2166" y="245"/>
                  </a:cubicBezTo>
                  <a:cubicBezTo>
                    <a:pt x="2124" y="210"/>
                    <a:pt x="2057" y="108"/>
                    <a:pt x="1992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5806296" y="2642144"/>
              <a:ext cx="266724" cy="233566"/>
            </a:xfrm>
            <a:custGeom>
              <a:rect b="b" l="l" r="r" t="t"/>
              <a:pathLst>
                <a:path extrusionOk="0" h="1874" w="2140">
                  <a:moveTo>
                    <a:pt x="195" y="0"/>
                  </a:moveTo>
                  <a:cubicBezTo>
                    <a:pt x="166" y="0"/>
                    <a:pt x="144" y="1"/>
                    <a:pt x="129" y="3"/>
                  </a:cubicBezTo>
                  <a:cubicBezTo>
                    <a:pt x="0" y="19"/>
                    <a:pt x="167" y="898"/>
                    <a:pt x="167" y="898"/>
                  </a:cubicBezTo>
                  <a:cubicBezTo>
                    <a:pt x="167" y="898"/>
                    <a:pt x="1284" y="1697"/>
                    <a:pt x="1716" y="1874"/>
                  </a:cubicBezTo>
                  <a:cubicBezTo>
                    <a:pt x="1863" y="1514"/>
                    <a:pt x="2021" y="1112"/>
                    <a:pt x="2139" y="759"/>
                  </a:cubicBezTo>
                  <a:lnTo>
                    <a:pt x="1046" y="51"/>
                  </a:lnTo>
                  <a:cubicBezTo>
                    <a:pt x="1046" y="51"/>
                    <a:pt x="425" y="0"/>
                    <a:pt x="195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5730766" y="2872096"/>
              <a:ext cx="269092" cy="174988"/>
            </a:xfrm>
            <a:custGeom>
              <a:rect b="b" l="l" r="r" t="t"/>
              <a:pathLst>
                <a:path extrusionOk="0" h="1404" w="2159">
                  <a:moveTo>
                    <a:pt x="678" y="0"/>
                  </a:moveTo>
                  <a:cubicBezTo>
                    <a:pt x="537" y="0"/>
                    <a:pt x="989" y="641"/>
                    <a:pt x="1062" y="693"/>
                  </a:cubicBezTo>
                  <a:cubicBezTo>
                    <a:pt x="990" y="665"/>
                    <a:pt x="448" y="489"/>
                    <a:pt x="203" y="489"/>
                  </a:cubicBezTo>
                  <a:cubicBezTo>
                    <a:pt x="146" y="489"/>
                    <a:pt x="104" y="498"/>
                    <a:pt x="89" y="522"/>
                  </a:cubicBezTo>
                  <a:cubicBezTo>
                    <a:pt x="1" y="656"/>
                    <a:pt x="1054" y="1393"/>
                    <a:pt x="1183" y="1403"/>
                  </a:cubicBezTo>
                  <a:cubicBezTo>
                    <a:pt x="1184" y="1404"/>
                    <a:pt x="1186" y="1404"/>
                    <a:pt x="1188" y="1404"/>
                  </a:cubicBezTo>
                  <a:cubicBezTo>
                    <a:pt x="1328" y="1404"/>
                    <a:pt x="1861" y="1098"/>
                    <a:pt x="1861" y="1098"/>
                  </a:cubicBezTo>
                  <a:cubicBezTo>
                    <a:pt x="1861" y="1098"/>
                    <a:pt x="1987" y="816"/>
                    <a:pt x="2158" y="420"/>
                  </a:cubicBezTo>
                  <a:lnTo>
                    <a:pt x="2158" y="420"/>
                  </a:lnTo>
                  <a:lnTo>
                    <a:pt x="1510" y="565"/>
                  </a:lnTo>
                  <a:cubicBezTo>
                    <a:pt x="1510" y="565"/>
                    <a:pt x="880" y="45"/>
                    <a:pt x="692" y="2"/>
                  </a:cubicBezTo>
                  <a:cubicBezTo>
                    <a:pt x="687" y="1"/>
                    <a:pt x="682" y="0"/>
                    <a:pt x="678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5947882" y="2304756"/>
              <a:ext cx="195556" cy="409925"/>
            </a:xfrm>
            <a:custGeom>
              <a:rect b="b" l="l" r="r" t="t"/>
              <a:pathLst>
                <a:path extrusionOk="0" h="3289" w="1569">
                  <a:moveTo>
                    <a:pt x="1" y="0"/>
                  </a:moveTo>
                  <a:cubicBezTo>
                    <a:pt x="1" y="0"/>
                    <a:pt x="1030" y="477"/>
                    <a:pt x="1244" y="2954"/>
                  </a:cubicBezTo>
                  <a:cubicBezTo>
                    <a:pt x="1446" y="3154"/>
                    <a:pt x="1525" y="3237"/>
                    <a:pt x="1554" y="3269"/>
                  </a:cubicBezTo>
                  <a:lnTo>
                    <a:pt x="1554" y="3269"/>
                  </a:lnTo>
                  <a:cubicBezTo>
                    <a:pt x="1533" y="3140"/>
                    <a:pt x="1344" y="1937"/>
                    <a:pt x="1207" y="1415"/>
                  </a:cubicBezTo>
                  <a:cubicBezTo>
                    <a:pt x="1067" y="863"/>
                    <a:pt x="751" y="113"/>
                    <a:pt x="1" y="0"/>
                  </a:cubicBezTo>
                  <a:close/>
                  <a:moveTo>
                    <a:pt x="1554" y="3269"/>
                  </a:moveTo>
                  <a:cubicBezTo>
                    <a:pt x="1555" y="3277"/>
                    <a:pt x="1555" y="3281"/>
                    <a:pt x="1555" y="3281"/>
                  </a:cubicBezTo>
                  <a:cubicBezTo>
                    <a:pt x="1555" y="3281"/>
                    <a:pt x="1565" y="3289"/>
                    <a:pt x="1567" y="3289"/>
                  </a:cubicBezTo>
                  <a:cubicBezTo>
                    <a:pt x="1569" y="3289"/>
                    <a:pt x="1567" y="3284"/>
                    <a:pt x="1554" y="3269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5947882" y="2304756"/>
              <a:ext cx="125" cy="1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5815270" y="1999897"/>
              <a:ext cx="76029" cy="116783"/>
            </a:xfrm>
            <a:custGeom>
              <a:rect b="b" l="l" r="r" t="t"/>
              <a:pathLst>
                <a:path extrusionOk="0" h="937" w="610">
                  <a:moveTo>
                    <a:pt x="268" y="0"/>
                  </a:moveTo>
                  <a:cubicBezTo>
                    <a:pt x="173" y="0"/>
                    <a:pt x="94" y="42"/>
                    <a:pt x="54" y="139"/>
                  </a:cubicBezTo>
                  <a:cubicBezTo>
                    <a:pt x="1" y="273"/>
                    <a:pt x="70" y="683"/>
                    <a:pt x="221" y="852"/>
                  </a:cubicBezTo>
                  <a:cubicBezTo>
                    <a:pt x="279" y="917"/>
                    <a:pt x="344" y="937"/>
                    <a:pt x="403" y="937"/>
                  </a:cubicBezTo>
                  <a:cubicBezTo>
                    <a:pt x="496" y="937"/>
                    <a:pt x="572" y="886"/>
                    <a:pt x="572" y="886"/>
                  </a:cubicBezTo>
                  <a:lnTo>
                    <a:pt x="609" y="401"/>
                  </a:lnTo>
                  <a:cubicBezTo>
                    <a:pt x="609" y="401"/>
                    <a:pt x="540" y="69"/>
                    <a:pt x="392" y="21"/>
                  </a:cubicBezTo>
                  <a:cubicBezTo>
                    <a:pt x="349" y="7"/>
                    <a:pt x="307" y="0"/>
                    <a:pt x="268" y="0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5834713" y="2016848"/>
              <a:ext cx="48484" cy="74906"/>
            </a:xfrm>
            <a:custGeom>
              <a:rect b="b" l="l" r="r" t="t"/>
              <a:pathLst>
                <a:path extrusionOk="0" h="601" w="389">
                  <a:moveTo>
                    <a:pt x="159" y="1"/>
                  </a:moveTo>
                  <a:cubicBezTo>
                    <a:pt x="134" y="1"/>
                    <a:pt x="107" y="7"/>
                    <a:pt x="78" y="24"/>
                  </a:cubicBezTo>
                  <a:cubicBezTo>
                    <a:pt x="14" y="59"/>
                    <a:pt x="0" y="147"/>
                    <a:pt x="8" y="161"/>
                  </a:cubicBezTo>
                  <a:cubicBezTo>
                    <a:pt x="12" y="168"/>
                    <a:pt x="17" y="171"/>
                    <a:pt x="22" y="171"/>
                  </a:cubicBezTo>
                  <a:cubicBezTo>
                    <a:pt x="46" y="171"/>
                    <a:pt x="81" y="93"/>
                    <a:pt x="107" y="64"/>
                  </a:cubicBezTo>
                  <a:cubicBezTo>
                    <a:pt x="128" y="44"/>
                    <a:pt x="146" y="34"/>
                    <a:pt x="162" y="34"/>
                  </a:cubicBezTo>
                  <a:cubicBezTo>
                    <a:pt x="174" y="34"/>
                    <a:pt x="184" y="40"/>
                    <a:pt x="193" y="51"/>
                  </a:cubicBezTo>
                  <a:cubicBezTo>
                    <a:pt x="209" y="72"/>
                    <a:pt x="260" y="180"/>
                    <a:pt x="276" y="257"/>
                  </a:cubicBezTo>
                  <a:cubicBezTo>
                    <a:pt x="261" y="251"/>
                    <a:pt x="244" y="248"/>
                    <a:pt x="229" y="248"/>
                  </a:cubicBezTo>
                  <a:cubicBezTo>
                    <a:pt x="219" y="248"/>
                    <a:pt x="209" y="250"/>
                    <a:pt x="201" y="252"/>
                  </a:cubicBezTo>
                  <a:cubicBezTo>
                    <a:pt x="153" y="260"/>
                    <a:pt x="91" y="311"/>
                    <a:pt x="105" y="367"/>
                  </a:cubicBezTo>
                  <a:cubicBezTo>
                    <a:pt x="106" y="376"/>
                    <a:pt x="112" y="381"/>
                    <a:pt x="119" y="381"/>
                  </a:cubicBezTo>
                  <a:cubicBezTo>
                    <a:pt x="123" y="381"/>
                    <a:pt x="128" y="379"/>
                    <a:pt x="132" y="375"/>
                  </a:cubicBezTo>
                  <a:cubicBezTo>
                    <a:pt x="153" y="346"/>
                    <a:pt x="161" y="314"/>
                    <a:pt x="199" y="297"/>
                  </a:cubicBezTo>
                  <a:cubicBezTo>
                    <a:pt x="211" y="294"/>
                    <a:pt x="222" y="293"/>
                    <a:pt x="232" y="293"/>
                  </a:cubicBezTo>
                  <a:cubicBezTo>
                    <a:pt x="240" y="293"/>
                    <a:pt x="247" y="294"/>
                    <a:pt x="255" y="295"/>
                  </a:cubicBezTo>
                  <a:cubicBezTo>
                    <a:pt x="209" y="308"/>
                    <a:pt x="153" y="386"/>
                    <a:pt x="153" y="445"/>
                  </a:cubicBezTo>
                  <a:cubicBezTo>
                    <a:pt x="155" y="511"/>
                    <a:pt x="218" y="601"/>
                    <a:pt x="286" y="601"/>
                  </a:cubicBezTo>
                  <a:cubicBezTo>
                    <a:pt x="298" y="601"/>
                    <a:pt x="310" y="598"/>
                    <a:pt x="322" y="592"/>
                  </a:cubicBezTo>
                  <a:cubicBezTo>
                    <a:pt x="384" y="563"/>
                    <a:pt x="389" y="472"/>
                    <a:pt x="370" y="386"/>
                  </a:cubicBezTo>
                  <a:cubicBezTo>
                    <a:pt x="349" y="297"/>
                    <a:pt x="263" y="46"/>
                    <a:pt x="233" y="24"/>
                  </a:cubicBezTo>
                  <a:cubicBezTo>
                    <a:pt x="216" y="11"/>
                    <a:pt x="190" y="1"/>
                    <a:pt x="159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5805174" y="2344016"/>
              <a:ext cx="179229" cy="45367"/>
            </a:xfrm>
            <a:custGeom>
              <a:rect b="b" l="l" r="r" t="t"/>
              <a:pathLst>
                <a:path extrusionOk="0" h="364" w="1438">
                  <a:moveTo>
                    <a:pt x="25" y="1"/>
                  </a:moveTo>
                  <a:cubicBezTo>
                    <a:pt x="9" y="1"/>
                    <a:pt x="0" y="3"/>
                    <a:pt x="1" y="7"/>
                  </a:cubicBezTo>
                  <a:cubicBezTo>
                    <a:pt x="17" y="98"/>
                    <a:pt x="970" y="363"/>
                    <a:pt x="1059" y="363"/>
                  </a:cubicBezTo>
                  <a:cubicBezTo>
                    <a:pt x="1059" y="363"/>
                    <a:pt x="1060" y="363"/>
                    <a:pt x="1060" y="363"/>
                  </a:cubicBezTo>
                  <a:cubicBezTo>
                    <a:pt x="1140" y="355"/>
                    <a:pt x="1438" y="95"/>
                    <a:pt x="1395" y="26"/>
                  </a:cubicBezTo>
                  <a:cubicBezTo>
                    <a:pt x="1389" y="16"/>
                    <a:pt x="1378" y="11"/>
                    <a:pt x="1364" y="11"/>
                  </a:cubicBezTo>
                  <a:cubicBezTo>
                    <a:pt x="1276" y="11"/>
                    <a:pt x="1060" y="181"/>
                    <a:pt x="1060" y="181"/>
                  </a:cubicBezTo>
                  <a:cubicBezTo>
                    <a:pt x="1060" y="181"/>
                    <a:pt x="182" y="1"/>
                    <a:pt x="25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5929810" y="1955901"/>
              <a:ext cx="281681" cy="65309"/>
            </a:xfrm>
            <a:custGeom>
              <a:rect b="b" l="l" r="r" t="t"/>
              <a:pathLst>
                <a:path extrusionOk="0" h="524" w="2260">
                  <a:moveTo>
                    <a:pt x="2188" y="1"/>
                  </a:moveTo>
                  <a:cubicBezTo>
                    <a:pt x="2181" y="1"/>
                    <a:pt x="2172" y="2"/>
                    <a:pt x="2164" y="7"/>
                  </a:cubicBezTo>
                  <a:cubicBezTo>
                    <a:pt x="1818" y="154"/>
                    <a:pt x="1515" y="304"/>
                    <a:pt x="1137" y="368"/>
                  </a:cubicBezTo>
                  <a:cubicBezTo>
                    <a:pt x="967" y="396"/>
                    <a:pt x="795" y="410"/>
                    <a:pt x="624" y="410"/>
                  </a:cubicBezTo>
                  <a:cubicBezTo>
                    <a:pt x="432" y="410"/>
                    <a:pt x="240" y="393"/>
                    <a:pt x="49" y="360"/>
                  </a:cubicBezTo>
                  <a:cubicBezTo>
                    <a:pt x="48" y="360"/>
                    <a:pt x="46" y="360"/>
                    <a:pt x="44" y="360"/>
                  </a:cubicBezTo>
                  <a:cubicBezTo>
                    <a:pt x="11" y="360"/>
                    <a:pt x="0" y="409"/>
                    <a:pt x="36" y="417"/>
                  </a:cubicBezTo>
                  <a:cubicBezTo>
                    <a:pt x="275" y="486"/>
                    <a:pt x="542" y="523"/>
                    <a:pt x="814" y="523"/>
                  </a:cubicBezTo>
                  <a:cubicBezTo>
                    <a:pt x="1318" y="523"/>
                    <a:pt x="1836" y="395"/>
                    <a:pt x="2218" y="106"/>
                  </a:cubicBezTo>
                  <a:cubicBezTo>
                    <a:pt x="2259" y="71"/>
                    <a:pt x="2235" y="1"/>
                    <a:pt x="2188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6332010" y="2446217"/>
              <a:ext cx="249774" cy="278684"/>
            </a:xfrm>
            <a:custGeom>
              <a:rect b="b" l="l" r="r" t="t"/>
              <a:pathLst>
                <a:path extrusionOk="0" h="2236" w="2004">
                  <a:moveTo>
                    <a:pt x="1024" y="120"/>
                  </a:moveTo>
                  <a:cubicBezTo>
                    <a:pt x="1030" y="120"/>
                    <a:pt x="1037" y="121"/>
                    <a:pt x="1043" y="122"/>
                  </a:cubicBezTo>
                  <a:cubicBezTo>
                    <a:pt x="1110" y="144"/>
                    <a:pt x="1121" y="229"/>
                    <a:pt x="1073" y="286"/>
                  </a:cubicBezTo>
                  <a:cubicBezTo>
                    <a:pt x="1056" y="305"/>
                    <a:pt x="1037" y="313"/>
                    <a:pt x="1018" y="313"/>
                  </a:cubicBezTo>
                  <a:cubicBezTo>
                    <a:pt x="979" y="313"/>
                    <a:pt x="942" y="281"/>
                    <a:pt x="926" y="251"/>
                  </a:cubicBezTo>
                  <a:cubicBezTo>
                    <a:pt x="903" y="207"/>
                    <a:pt x="953" y="120"/>
                    <a:pt x="1024" y="120"/>
                  </a:cubicBezTo>
                  <a:close/>
                  <a:moveTo>
                    <a:pt x="1028" y="1"/>
                  </a:moveTo>
                  <a:cubicBezTo>
                    <a:pt x="1017" y="1"/>
                    <a:pt x="1006" y="2"/>
                    <a:pt x="995" y="4"/>
                  </a:cubicBezTo>
                  <a:cubicBezTo>
                    <a:pt x="545" y="103"/>
                    <a:pt x="1" y="2127"/>
                    <a:pt x="1" y="2127"/>
                  </a:cubicBezTo>
                  <a:cubicBezTo>
                    <a:pt x="149" y="2206"/>
                    <a:pt x="345" y="2236"/>
                    <a:pt x="555" y="2236"/>
                  </a:cubicBezTo>
                  <a:cubicBezTo>
                    <a:pt x="1135" y="2236"/>
                    <a:pt x="1822" y="2007"/>
                    <a:pt x="1898" y="1958"/>
                  </a:cubicBezTo>
                  <a:cubicBezTo>
                    <a:pt x="2003" y="1890"/>
                    <a:pt x="1477" y="1"/>
                    <a:pt x="1028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6350082" y="2491584"/>
              <a:ext cx="200916" cy="215494"/>
            </a:xfrm>
            <a:custGeom>
              <a:rect b="b" l="l" r="r" t="t"/>
              <a:pathLst>
                <a:path extrusionOk="0" h="1729" w="1612">
                  <a:moveTo>
                    <a:pt x="666" y="0"/>
                  </a:moveTo>
                  <a:cubicBezTo>
                    <a:pt x="664" y="0"/>
                    <a:pt x="661" y="1"/>
                    <a:pt x="657" y="2"/>
                  </a:cubicBezTo>
                  <a:cubicBezTo>
                    <a:pt x="542" y="53"/>
                    <a:pt x="271" y="712"/>
                    <a:pt x="271" y="753"/>
                  </a:cubicBezTo>
                  <a:lnTo>
                    <a:pt x="70" y="1356"/>
                  </a:lnTo>
                  <a:lnTo>
                    <a:pt x="1" y="1565"/>
                  </a:lnTo>
                  <a:cubicBezTo>
                    <a:pt x="1" y="1565"/>
                    <a:pt x="727" y="1717"/>
                    <a:pt x="861" y="1728"/>
                  </a:cubicBezTo>
                  <a:cubicBezTo>
                    <a:pt x="866" y="1728"/>
                    <a:pt x="871" y="1729"/>
                    <a:pt x="877" y="1729"/>
                  </a:cubicBezTo>
                  <a:cubicBezTo>
                    <a:pt x="1035" y="1729"/>
                    <a:pt x="1580" y="1590"/>
                    <a:pt x="1595" y="1490"/>
                  </a:cubicBezTo>
                  <a:cubicBezTo>
                    <a:pt x="1611" y="1382"/>
                    <a:pt x="1011" y="466"/>
                    <a:pt x="890" y="444"/>
                  </a:cubicBezTo>
                  <a:cubicBezTo>
                    <a:pt x="887" y="444"/>
                    <a:pt x="884" y="444"/>
                    <a:pt x="881" y="444"/>
                  </a:cubicBezTo>
                  <a:cubicBezTo>
                    <a:pt x="764" y="444"/>
                    <a:pt x="657" y="766"/>
                    <a:pt x="657" y="766"/>
                  </a:cubicBezTo>
                  <a:cubicBezTo>
                    <a:pt x="657" y="766"/>
                    <a:pt x="763" y="0"/>
                    <a:pt x="666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5210661" y="2294037"/>
              <a:ext cx="682640" cy="1356901"/>
            </a:xfrm>
            <a:custGeom>
              <a:rect b="b" l="l" r="r" t="t"/>
              <a:pathLst>
                <a:path extrusionOk="0" h="10887" w="5477">
                  <a:moveTo>
                    <a:pt x="3876" y="0"/>
                  </a:moveTo>
                  <a:cubicBezTo>
                    <a:pt x="3876" y="0"/>
                    <a:pt x="3088" y="153"/>
                    <a:pt x="2761" y="617"/>
                  </a:cubicBezTo>
                  <a:cubicBezTo>
                    <a:pt x="2432" y="1078"/>
                    <a:pt x="2126" y="2195"/>
                    <a:pt x="2140" y="3080"/>
                  </a:cubicBezTo>
                  <a:cubicBezTo>
                    <a:pt x="2153" y="3967"/>
                    <a:pt x="2054" y="5589"/>
                    <a:pt x="2054" y="5589"/>
                  </a:cubicBezTo>
                  <a:cubicBezTo>
                    <a:pt x="2054" y="5589"/>
                    <a:pt x="1689" y="5870"/>
                    <a:pt x="1614" y="6055"/>
                  </a:cubicBezTo>
                  <a:cubicBezTo>
                    <a:pt x="1547" y="6221"/>
                    <a:pt x="1762" y="6411"/>
                    <a:pt x="1762" y="6411"/>
                  </a:cubicBezTo>
                  <a:cubicBezTo>
                    <a:pt x="1708" y="6457"/>
                    <a:pt x="1" y="7960"/>
                    <a:pt x="100" y="8405"/>
                  </a:cubicBezTo>
                  <a:cubicBezTo>
                    <a:pt x="202" y="8858"/>
                    <a:pt x="698" y="9386"/>
                    <a:pt x="698" y="9386"/>
                  </a:cubicBezTo>
                  <a:cubicBezTo>
                    <a:pt x="698" y="9386"/>
                    <a:pt x="518" y="9485"/>
                    <a:pt x="633" y="9585"/>
                  </a:cubicBezTo>
                  <a:cubicBezTo>
                    <a:pt x="746" y="9686"/>
                    <a:pt x="848" y="9705"/>
                    <a:pt x="848" y="9705"/>
                  </a:cubicBezTo>
                  <a:cubicBezTo>
                    <a:pt x="848" y="9705"/>
                    <a:pt x="657" y="10295"/>
                    <a:pt x="848" y="10386"/>
                  </a:cubicBezTo>
                  <a:cubicBezTo>
                    <a:pt x="1011" y="10467"/>
                    <a:pt x="2469" y="10886"/>
                    <a:pt x="2973" y="10886"/>
                  </a:cubicBezTo>
                  <a:cubicBezTo>
                    <a:pt x="3049" y="10886"/>
                    <a:pt x="3104" y="10877"/>
                    <a:pt x="3128" y="10855"/>
                  </a:cubicBezTo>
                  <a:cubicBezTo>
                    <a:pt x="3313" y="10686"/>
                    <a:pt x="3118" y="9788"/>
                    <a:pt x="3118" y="9788"/>
                  </a:cubicBezTo>
                  <a:cubicBezTo>
                    <a:pt x="3118" y="9788"/>
                    <a:pt x="4184" y="7636"/>
                    <a:pt x="4546" y="6435"/>
                  </a:cubicBezTo>
                  <a:cubicBezTo>
                    <a:pt x="4908" y="5237"/>
                    <a:pt x="5476" y="3554"/>
                    <a:pt x="5259" y="2364"/>
                  </a:cubicBezTo>
                  <a:cubicBezTo>
                    <a:pt x="5042" y="1180"/>
                    <a:pt x="3876" y="0"/>
                    <a:pt x="3876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5557148" y="2509781"/>
              <a:ext cx="289034" cy="590271"/>
            </a:xfrm>
            <a:custGeom>
              <a:rect b="b" l="l" r="r" t="t"/>
              <a:pathLst>
                <a:path extrusionOk="0" h="4736" w="2319">
                  <a:moveTo>
                    <a:pt x="156" y="1"/>
                  </a:moveTo>
                  <a:cubicBezTo>
                    <a:pt x="156" y="1"/>
                    <a:pt x="0" y="615"/>
                    <a:pt x="592" y="1073"/>
                  </a:cubicBezTo>
                  <a:cubicBezTo>
                    <a:pt x="1179" y="1528"/>
                    <a:pt x="1254" y="1558"/>
                    <a:pt x="1254" y="1558"/>
                  </a:cubicBezTo>
                  <a:cubicBezTo>
                    <a:pt x="1254" y="1558"/>
                    <a:pt x="0" y="1821"/>
                    <a:pt x="137" y="1920"/>
                  </a:cubicBezTo>
                  <a:cubicBezTo>
                    <a:pt x="182" y="1954"/>
                    <a:pt x="337" y="1965"/>
                    <a:pt x="524" y="1965"/>
                  </a:cubicBezTo>
                  <a:cubicBezTo>
                    <a:pt x="897" y="1965"/>
                    <a:pt x="1396" y="1920"/>
                    <a:pt x="1396" y="1920"/>
                  </a:cubicBezTo>
                  <a:lnTo>
                    <a:pt x="1396" y="1920"/>
                  </a:lnTo>
                  <a:cubicBezTo>
                    <a:pt x="1396" y="1920"/>
                    <a:pt x="405" y="2893"/>
                    <a:pt x="587" y="2919"/>
                  </a:cubicBezTo>
                  <a:cubicBezTo>
                    <a:pt x="593" y="2920"/>
                    <a:pt x="600" y="2921"/>
                    <a:pt x="607" y="2921"/>
                  </a:cubicBezTo>
                  <a:cubicBezTo>
                    <a:pt x="826" y="2921"/>
                    <a:pt x="1688" y="2512"/>
                    <a:pt x="1689" y="2512"/>
                  </a:cubicBezTo>
                  <a:lnTo>
                    <a:pt x="1689" y="2512"/>
                  </a:lnTo>
                  <a:cubicBezTo>
                    <a:pt x="1689" y="2512"/>
                    <a:pt x="1334" y="4735"/>
                    <a:pt x="1427" y="4735"/>
                  </a:cubicBezTo>
                  <a:cubicBezTo>
                    <a:pt x="1428" y="4735"/>
                    <a:pt x="1430" y="4735"/>
                    <a:pt x="1431" y="4734"/>
                  </a:cubicBezTo>
                  <a:cubicBezTo>
                    <a:pt x="1538" y="4667"/>
                    <a:pt x="2318" y="2512"/>
                    <a:pt x="2292" y="1767"/>
                  </a:cubicBezTo>
                  <a:cubicBezTo>
                    <a:pt x="2262" y="1019"/>
                    <a:pt x="1421" y="368"/>
                    <a:pt x="1364" y="339"/>
                  </a:cubicBezTo>
                  <a:cubicBezTo>
                    <a:pt x="1303" y="312"/>
                    <a:pt x="156" y="1"/>
                    <a:pt x="156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5292546" y="3503624"/>
              <a:ext cx="331162" cy="147319"/>
            </a:xfrm>
            <a:custGeom>
              <a:rect b="b" l="l" r="r" t="t"/>
              <a:pathLst>
                <a:path extrusionOk="0" h="1182" w="2657">
                  <a:moveTo>
                    <a:pt x="191" y="0"/>
                  </a:moveTo>
                  <a:cubicBezTo>
                    <a:pt x="191" y="0"/>
                    <a:pt x="0" y="590"/>
                    <a:pt x="191" y="681"/>
                  </a:cubicBezTo>
                  <a:cubicBezTo>
                    <a:pt x="354" y="762"/>
                    <a:pt x="1812" y="1181"/>
                    <a:pt x="2316" y="1181"/>
                  </a:cubicBezTo>
                  <a:cubicBezTo>
                    <a:pt x="2392" y="1181"/>
                    <a:pt x="2447" y="1172"/>
                    <a:pt x="2471" y="1150"/>
                  </a:cubicBezTo>
                  <a:cubicBezTo>
                    <a:pt x="2656" y="981"/>
                    <a:pt x="2461" y="83"/>
                    <a:pt x="2466" y="81"/>
                  </a:cubicBezTo>
                  <a:lnTo>
                    <a:pt x="2466" y="81"/>
                  </a:lnTo>
                  <a:cubicBezTo>
                    <a:pt x="2352" y="101"/>
                    <a:pt x="2182" y="109"/>
                    <a:pt x="1986" y="109"/>
                  </a:cubicBezTo>
                  <a:cubicBezTo>
                    <a:pt x="1266" y="109"/>
                    <a:pt x="191" y="0"/>
                    <a:pt x="191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5210037" y="3093698"/>
              <a:ext cx="219861" cy="373033"/>
            </a:xfrm>
            <a:custGeom>
              <a:rect b="b" l="l" r="r" t="t"/>
              <a:pathLst>
                <a:path extrusionOk="0" h="2993" w="1764">
                  <a:moveTo>
                    <a:pt x="1764" y="1"/>
                  </a:moveTo>
                  <a:cubicBezTo>
                    <a:pt x="1764" y="1"/>
                    <a:pt x="1764" y="1"/>
                    <a:pt x="1764" y="1"/>
                  </a:cubicBezTo>
                  <a:lnTo>
                    <a:pt x="1764" y="1"/>
                  </a:lnTo>
                  <a:cubicBezTo>
                    <a:pt x="1764" y="1"/>
                    <a:pt x="1764" y="1"/>
                    <a:pt x="1764" y="1"/>
                  </a:cubicBezTo>
                  <a:cubicBezTo>
                    <a:pt x="1764" y="1"/>
                    <a:pt x="1764" y="1"/>
                    <a:pt x="1764" y="1"/>
                  </a:cubicBezTo>
                  <a:close/>
                  <a:moveTo>
                    <a:pt x="1764" y="1"/>
                  </a:moveTo>
                  <a:lnTo>
                    <a:pt x="1764" y="1"/>
                  </a:lnTo>
                  <a:cubicBezTo>
                    <a:pt x="1708" y="46"/>
                    <a:pt x="1" y="1547"/>
                    <a:pt x="102" y="1992"/>
                  </a:cubicBezTo>
                  <a:cubicBezTo>
                    <a:pt x="201" y="2445"/>
                    <a:pt x="697" y="2976"/>
                    <a:pt x="697" y="2976"/>
                  </a:cubicBezTo>
                  <a:cubicBezTo>
                    <a:pt x="755" y="2987"/>
                    <a:pt x="813" y="2992"/>
                    <a:pt x="870" y="2992"/>
                  </a:cubicBezTo>
                  <a:cubicBezTo>
                    <a:pt x="1203" y="2992"/>
                    <a:pt x="1500" y="2820"/>
                    <a:pt x="1536" y="2820"/>
                  </a:cubicBezTo>
                  <a:cubicBezTo>
                    <a:pt x="1579" y="2820"/>
                    <a:pt x="1174" y="2139"/>
                    <a:pt x="1131" y="1665"/>
                  </a:cubicBezTo>
                  <a:cubicBezTo>
                    <a:pt x="1086" y="1192"/>
                    <a:pt x="1753" y="15"/>
                    <a:pt x="1764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5466289" y="2294037"/>
              <a:ext cx="227214" cy="696211"/>
            </a:xfrm>
            <a:custGeom>
              <a:rect b="b" l="l" r="r" t="t"/>
              <a:pathLst>
                <a:path extrusionOk="0" h="5586" w="1823">
                  <a:moveTo>
                    <a:pt x="1823" y="0"/>
                  </a:moveTo>
                  <a:cubicBezTo>
                    <a:pt x="1822" y="1"/>
                    <a:pt x="1035" y="153"/>
                    <a:pt x="705" y="614"/>
                  </a:cubicBezTo>
                  <a:cubicBezTo>
                    <a:pt x="378" y="1075"/>
                    <a:pt x="72" y="2190"/>
                    <a:pt x="86" y="3075"/>
                  </a:cubicBezTo>
                  <a:cubicBezTo>
                    <a:pt x="99" y="3964"/>
                    <a:pt x="0" y="5586"/>
                    <a:pt x="0" y="5586"/>
                  </a:cubicBezTo>
                  <a:lnTo>
                    <a:pt x="539" y="5192"/>
                  </a:lnTo>
                  <a:cubicBezTo>
                    <a:pt x="539" y="5192"/>
                    <a:pt x="397" y="1960"/>
                    <a:pt x="563" y="1424"/>
                  </a:cubicBezTo>
                  <a:cubicBezTo>
                    <a:pt x="726" y="888"/>
                    <a:pt x="1048" y="298"/>
                    <a:pt x="1823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5400107" y="2294660"/>
              <a:ext cx="290156" cy="798536"/>
            </a:xfrm>
            <a:custGeom>
              <a:rect b="b" l="l" r="r" t="t"/>
              <a:pathLst>
                <a:path extrusionOk="0" h="6407" w="2328">
                  <a:moveTo>
                    <a:pt x="2294" y="1"/>
                  </a:moveTo>
                  <a:cubicBezTo>
                    <a:pt x="2292" y="1"/>
                    <a:pt x="2291" y="1"/>
                    <a:pt x="2289" y="1"/>
                  </a:cubicBezTo>
                  <a:cubicBezTo>
                    <a:pt x="1852" y="73"/>
                    <a:pt x="1517" y="253"/>
                    <a:pt x="1236" y="601"/>
                  </a:cubicBezTo>
                  <a:cubicBezTo>
                    <a:pt x="920" y="992"/>
                    <a:pt x="775" y="1483"/>
                    <a:pt x="705" y="1976"/>
                  </a:cubicBezTo>
                  <a:cubicBezTo>
                    <a:pt x="620" y="2568"/>
                    <a:pt x="617" y="3171"/>
                    <a:pt x="590" y="3766"/>
                  </a:cubicBezTo>
                  <a:cubicBezTo>
                    <a:pt x="563" y="4364"/>
                    <a:pt x="507" y="4972"/>
                    <a:pt x="518" y="5570"/>
                  </a:cubicBezTo>
                  <a:cubicBezTo>
                    <a:pt x="384" y="5680"/>
                    <a:pt x="242" y="5790"/>
                    <a:pt x="142" y="5924"/>
                  </a:cubicBezTo>
                  <a:cubicBezTo>
                    <a:pt x="30" y="6071"/>
                    <a:pt x="0" y="6404"/>
                    <a:pt x="258" y="6406"/>
                  </a:cubicBezTo>
                  <a:cubicBezTo>
                    <a:pt x="290" y="6406"/>
                    <a:pt x="295" y="6369"/>
                    <a:pt x="279" y="6350"/>
                  </a:cubicBezTo>
                  <a:cubicBezTo>
                    <a:pt x="43" y="6106"/>
                    <a:pt x="397" y="5852"/>
                    <a:pt x="606" y="5683"/>
                  </a:cubicBezTo>
                  <a:lnTo>
                    <a:pt x="611" y="5680"/>
                  </a:lnTo>
                  <a:cubicBezTo>
                    <a:pt x="633" y="5659"/>
                    <a:pt x="657" y="5642"/>
                    <a:pt x="673" y="5626"/>
                  </a:cubicBezTo>
                  <a:cubicBezTo>
                    <a:pt x="853" y="5468"/>
                    <a:pt x="1081" y="5321"/>
                    <a:pt x="1196" y="5109"/>
                  </a:cubicBezTo>
                  <a:cubicBezTo>
                    <a:pt x="1207" y="5091"/>
                    <a:pt x="1189" y="5064"/>
                    <a:pt x="1170" y="5064"/>
                  </a:cubicBezTo>
                  <a:cubicBezTo>
                    <a:pt x="1167" y="5064"/>
                    <a:pt x="1164" y="5065"/>
                    <a:pt x="1161" y="5066"/>
                  </a:cubicBezTo>
                  <a:cubicBezTo>
                    <a:pt x="963" y="5144"/>
                    <a:pt x="804" y="5321"/>
                    <a:pt x="646" y="5463"/>
                  </a:cubicBezTo>
                  <a:cubicBezTo>
                    <a:pt x="692" y="4975"/>
                    <a:pt x="684" y="4485"/>
                    <a:pt x="705" y="3997"/>
                  </a:cubicBezTo>
                  <a:cubicBezTo>
                    <a:pt x="727" y="3461"/>
                    <a:pt x="735" y="2922"/>
                    <a:pt x="772" y="2386"/>
                  </a:cubicBezTo>
                  <a:cubicBezTo>
                    <a:pt x="804" y="1890"/>
                    <a:pt x="893" y="1384"/>
                    <a:pt x="1137" y="947"/>
                  </a:cubicBezTo>
                  <a:cubicBezTo>
                    <a:pt x="1367" y="531"/>
                    <a:pt x="1799" y="116"/>
                    <a:pt x="2295" y="57"/>
                  </a:cubicBezTo>
                  <a:cubicBezTo>
                    <a:pt x="2295" y="57"/>
                    <a:pt x="2296" y="57"/>
                    <a:pt x="2297" y="57"/>
                  </a:cubicBezTo>
                  <a:cubicBezTo>
                    <a:pt x="2328" y="57"/>
                    <a:pt x="2326" y="1"/>
                    <a:pt x="2294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5551789" y="2402719"/>
              <a:ext cx="1160998" cy="426002"/>
            </a:xfrm>
            <a:custGeom>
              <a:rect b="b" l="l" r="r" t="t"/>
              <a:pathLst>
                <a:path extrusionOk="0" h="3418" w="9315">
                  <a:moveTo>
                    <a:pt x="883" y="1"/>
                  </a:moveTo>
                  <a:cubicBezTo>
                    <a:pt x="804" y="1"/>
                    <a:pt x="732" y="11"/>
                    <a:pt x="668" y="32"/>
                  </a:cubicBezTo>
                  <a:cubicBezTo>
                    <a:pt x="579" y="58"/>
                    <a:pt x="507" y="96"/>
                    <a:pt x="445" y="144"/>
                  </a:cubicBezTo>
                  <a:cubicBezTo>
                    <a:pt x="0" y="471"/>
                    <a:pt x="150" y="1211"/>
                    <a:pt x="697" y="1685"/>
                  </a:cubicBezTo>
                  <a:cubicBezTo>
                    <a:pt x="1319" y="2224"/>
                    <a:pt x="3726" y="3360"/>
                    <a:pt x="4449" y="3395"/>
                  </a:cubicBezTo>
                  <a:cubicBezTo>
                    <a:pt x="4635" y="3404"/>
                    <a:pt x="4918" y="3418"/>
                    <a:pt x="5268" y="3418"/>
                  </a:cubicBezTo>
                  <a:cubicBezTo>
                    <a:pt x="5896" y="3418"/>
                    <a:pt x="6739" y="3373"/>
                    <a:pt x="7625" y="3175"/>
                  </a:cubicBezTo>
                  <a:cubicBezTo>
                    <a:pt x="7764" y="3146"/>
                    <a:pt x="7907" y="3111"/>
                    <a:pt x="8051" y="3074"/>
                  </a:cubicBezTo>
                  <a:cubicBezTo>
                    <a:pt x="8459" y="2972"/>
                    <a:pt x="8871" y="2843"/>
                    <a:pt x="9273" y="2690"/>
                  </a:cubicBezTo>
                  <a:cubicBezTo>
                    <a:pt x="9315" y="2256"/>
                    <a:pt x="9239" y="2248"/>
                    <a:pt x="9233" y="2248"/>
                  </a:cubicBezTo>
                  <a:cubicBezTo>
                    <a:pt x="9233" y="2248"/>
                    <a:pt x="9233" y="2248"/>
                    <a:pt x="9233" y="2248"/>
                  </a:cubicBezTo>
                  <a:cubicBezTo>
                    <a:pt x="9233" y="2248"/>
                    <a:pt x="8373" y="2176"/>
                    <a:pt x="7397" y="2114"/>
                  </a:cubicBezTo>
                  <a:cubicBezTo>
                    <a:pt x="6522" y="2055"/>
                    <a:pt x="5559" y="2000"/>
                    <a:pt x="5029" y="2000"/>
                  </a:cubicBezTo>
                  <a:cubicBezTo>
                    <a:pt x="4907" y="2000"/>
                    <a:pt x="4808" y="2003"/>
                    <a:pt x="4739" y="2010"/>
                  </a:cubicBezTo>
                  <a:cubicBezTo>
                    <a:pt x="3555" y="1249"/>
                    <a:pt x="1772" y="1"/>
                    <a:pt x="883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5551789" y="2419919"/>
              <a:ext cx="1003581" cy="408429"/>
            </a:xfrm>
            <a:custGeom>
              <a:rect b="b" l="l" r="r" t="t"/>
              <a:pathLst>
                <a:path extrusionOk="0" h="3277" w="8052">
                  <a:moveTo>
                    <a:pt x="445" y="1"/>
                  </a:moveTo>
                  <a:cubicBezTo>
                    <a:pt x="0" y="331"/>
                    <a:pt x="150" y="1070"/>
                    <a:pt x="697" y="1542"/>
                  </a:cubicBezTo>
                  <a:cubicBezTo>
                    <a:pt x="1319" y="2083"/>
                    <a:pt x="3726" y="3217"/>
                    <a:pt x="4449" y="3255"/>
                  </a:cubicBezTo>
                  <a:cubicBezTo>
                    <a:pt x="4635" y="3263"/>
                    <a:pt x="4918" y="3277"/>
                    <a:pt x="5268" y="3277"/>
                  </a:cubicBezTo>
                  <a:cubicBezTo>
                    <a:pt x="5896" y="3277"/>
                    <a:pt x="6739" y="3233"/>
                    <a:pt x="7625" y="3035"/>
                  </a:cubicBezTo>
                  <a:cubicBezTo>
                    <a:pt x="7764" y="3003"/>
                    <a:pt x="7907" y="2970"/>
                    <a:pt x="8051" y="2933"/>
                  </a:cubicBezTo>
                  <a:cubicBezTo>
                    <a:pt x="7869" y="2745"/>
                    <a:pt x="7668" y="2547"/>
                    <a:pt x="7668" y="2547"/>
                  </a:cubicBezTo>
                  <a:cubicBezTo>
                    <a:pt x="7668" y="2547"/>
                    <a:pt x="5850" y="2799"/>
                    <a:pt x="5057" y="2799"/>
                  </a:cubicBezTo>
                  <a:cubicBezTo>
                    <a:pt x="4957" y="2799"/>
                    <a:pt x="4873" y="2795"/>
                    <a:pt x="4811" y="2786"/>
                  </a:cubicBezTo>
                  <a:cubicBezTo>
                    <a:pt x="4259" y="2705"/>
                    <a:pt x="1204" y="1159"/>
                    <a:pt x="761" y="840"/>
                  </a:cubicBezTo>
                  <a:cubicBezTo>
                    <a:pt x="314" y="521"/>
                    <a:pt x="445" y="1"/>
                    <a:pt x="445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6467988" y="2665201"/>
              <a:ext cx="242046" cy="133359"/>
            </a:xfrm>
            <a:custGeom>
              <a:rect b="b" l="l" r="r" t="t"/>
              <a:pathLst>
                <a:path extrusionOk="0" h="1070" w="1942">
                  <a:moveTo>
                    <a:pt x="44" y="0"/>
                  </a:moveTo>
                  <a:lnTo>
                    <a:pt x="44" y="0"/>
                  </a:lnTo>
                  <a:cubicBezTo>
                    <a:pt x="25" y="75"/>
                    <a:pt x="1" y="316"/>
                    <a:pt x="78" y="611"/>
                  </a:cubicBezTo>
                  <a:cubicBezTo>
                    <a:pt x="116" y="753"/>
                    <a:pt x="178" y="911"/>
                    <a:pt x="274" y="1069"/>
                  </a:cubicBezTo>
                  <a:cubicBezTo>
                    <a:pt x="815" y="949"/>
                    <a:pt x="1378" y="791"/>
                    <a:pt x="1922" y="584"/>
                  </a:cubicBezTo>
                  <a:cubicBezTo>
                    <a:pt x="1928" y="517"/>
                    <a:pt x="1933" y="458"/>
                    <a:pt x="1936" y="413"/>
                  </a:cubicBezTo>
                  <a:cubicBezTo>
                    <a:pt x="1941" y="134"/>
                    <a:pt x="1879" y="134"/>
                    <a:pt x="1879" y="134"/>
                  </a:cubicBezTo>
                  <a:cubicBezTo>
                    <a:pt x="1879" y="134"/>
                    <a:pt x="1017" y="64"/>
                    <a:pt x="44" y="0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6686475" y="2680905"/>
              <a:ext cx="325179" cy="108183"/>
            </a:xfrm>
            <a:custGeom>
              <a:rect b="b" l="l" r="r" t="t"/>
              <a:pathLst>
                <a:path extrusionOk="0" h="868" w="2609">
                  <a:moveTo>
                    <a:pt x="305" y="1"/>
                  </a:moveTo>
                  <a:cubicBezTo>
                    <a:pt x="220" y="1"/>
                    <a:pt x="159" y="3"/>
                    <a:pt x="129" y="8"/>
                  </a:cubicBezTo>
                  <a:cubicBezTo>
                    <a:pt x="1" y="27"/>
                    <a:pt x="27" y="166"/>
                    <a:pt x="78" y="284"/>
                  </a:cubicBezTo>
                  <a:cubicBezTo>
                    <a:pt x="116" y="378"/>
                    <a:pt x="169" y="458"/>
                    <a:pt x="169" y="458"/>
                  </a:cubicBezTo>
                  <a:cubicBezTo>
                    <a:pt x="169" y="458"/>
                    <a:pt x="509" y="686"/>
                    <a:pt x="836" y="686"/>
                  </a:cubicBezTo>
                  <a:cubicBezTo>
                    <a:pt x="842" y="686"/>
                    <a:pt x="847" y="686"/>
                    <a:pt x="853" y="686"/>
                  </a:cubicBezTo>
                  <a:cubicBezTo>
                    <a:pt x="1161" y="675"/>
                    <a:pt x="1306" y="654"/>
                    <a:pt x="1325" y="651"/>
                  </a:cubicBezTo>
                  <a:lnTo>
                    <a:pt x="1327" y="651"/>
                  </a:lnTo>
                  <a:cubicBezTo>
                    <a:pt x="1327" y="651"/>
                    <a:pt x="2014" y="868"/>
                    <a:pt x="2223" y="868"/>
                  </a:cubicBezTo>
                  <a:cubicBezTo>
                    <a:pt x="2251" y="868"/>
                    <a:pt x="2271" y="864"/>
                    <a:pt x="2279" y="855"/>
                  </a:cubicBezTo>
                  <a:cubicBezTo>
                    <a:pt x="2346" y="783"/>
                    <a:pt x="1673" y="512"/>
                    <a:pt x="1673" y="512"/>
                  </a:cubicBezTo>
                  <a:lnTo>
                    <a:pt x="1673" y="512"/>
                  </a:lnTo>
                  <a:cubicBezTo>
                    <a:pt x="1673" y="512"/>
                    <a:pt x="2234" y="692"/>
                    <a:pt x="2450" y="692"/>
                  </a:cubicBezTo>
                  <a:cubicBezTo>
                    <a:pt x="2486" y="692"/>
                    <a:pt x="2512" y="687"/>
                    <a:pt x="2525" y="675"/>
                  </a:cubicBezTo>
                  <a:cubicBezTo>
                    <a:pt x="2608" y="598"/>
                    <a:pt x="2016" y="421"/>
                    <a:pt x="1970" y="407"/>
                  </a:cubicBezTo>
                  <a:lnTo>
                    <a:pt x="1970" y="407"/>
                  </a:lnTo>
                  <a:cubicBezTo>
                    <a:pt x="1997" y="409"/>
                    <a:pt x="2228" y="437"/>
                    <a:pt x="2393" y="437"/>
                  </a:cubicBezTo>
                  <a:cubicBezTo>
                    <a:pt x="2478" y="437"/>
                    <a:pt x="2546" y="429"/>
                    <a:pt x="2560" y="407"/>
                  </a:cubicBezTo>
                  <a:cubicBezTo>
                    <a:pt x="2600" y="340"/>
                    <a:pt x="1922" y="228"/>
                    <a:pt x="1922" y="228"/>
                  </a:cubicBezTo>
                  <a:lnTo>
                    <a:pt x="1922" y="228"/>
                  </a:lnTo>
                  <a:cubicBezTo>
                    <a:pt x="1922" y="228"/>
                    <a:pt x="2083" y="243"/>
                    <a:pt x="2234" y="243"/>
                  </a:cubicBezTo>
                  <a:cubicBezTo>
                    <a:pt x="2370" y="243"/>
                    <a:pt x="2497" y="231"/>
                    <a:pt x="2490" y="185"/>
                  </a:cubicBezTo>
                  <a:cubicBezTo>
                    <a:pt x="2476" y="101"/>
                    <a:pt x="871" y="1"/>
                    <a:pt x="305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6477336" y="2714557"/>
              <a:ext cx="379272" cy="84004"/>
            </a:xfrm>
            <a:custGeom>
              <a:rect b="b" l="l" r="r" t="t"/>
              <a:pathLst>
                <a:path extrusionOk="0" h="674" w="3043">
                  <a:moveTo>
                    <a:pt x="1813" y="1"/>
                  </a:moveTo>
                  <a:cubicBezTo>
                    <a:pt x="1794" y="3"/>
                    <a:pt x="1772" y="9"/>
                    <a:pt x="1754" y="14"/>
                  </a:cubicBezTo>
                  <a:cubicBezTo>
                    <a:pt x="1000" y="170"/>
                    <a:pt x="1" y="215"/>
                    <a:pt x="1" y="215"/>
                  </a:cubicBezTo>
                  <a:cubicBezTo>
                    <a:pt x="38" y="357"/>
                    <a:pt x="97" y="515"/>
                    <a:pt x="196" y="673"/>
                  </a:cubicBezTo>
                  <a:cubicBezTo>
                    <a:pt x="738" y="553"/>
                    <a:pt x="1301" y="395"/>
                    <a:pt x="1845" y="188"/>
                  </a:cubicBezTo>
                  <a:cubicBezTo>
                    <a:pt x="1845" y="188"/>
                    <a:pt x="2184" y="416"/>
                    <a:pt x="2511" y="416"/>
                  </a:cubicBezTo>
                  <a:cubicBezTo>
                    <a:pt x="2517" y="416"/>
                    <a:pt x="2523" y="416"/>
                    <a:pt x="2528" y="416"/>
                  </a:cubicBezTo>
                  <a:cubicBezTo>
                    <a:pt x="2836" y="408"/>
                    <a:pt x="2978" y="384"/>
                    <a:pt x="3003" y="381"/>
                  </a:cubicBezTo>
                  <a:cubicBezTo>
                    <a:pt x="3043" y="376"/>
                    <a:pt x="2252" y="162"/>
                    <a:pt x="1853" y="17"/>
                  </a:cubicBezTo>
                  <a:cubicBezTo>
                    <a:pt x="1839" y="9"/>
                    <a:pt x="1826" y="6"/>
                    <a:pt x="1813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5538328" y="2405960"/>
              <a:ext cx="951109" cy="441582"/>
            </a:xfrm>
            <a:custGeom>
              <a:rect b="b" l="l" r="r" t="t"/>
              <a:pathLst>
                <a:path extrusionOk="0" h="3543" w="7631">
                  <a:moveTo>
                    <a:pt x="624" y="1"/>
                  </a:moveTo>
                  <a:cubicBezTo>
                    <a:pt x="617" y="1"/>
                    <a:pt x="611" y="2"/>
                    <a:pt x="604" y="6"/>
                  </a:cubicBezTo>
                  <a:cubicBezTo>
                    <a:pt x="100" y="282"/>
                    <a:pt x="277" y="914"/>
                    <a:pt x="545" y="1292"/>
                  </a:cubicBezTo>
                  <a:cubicBezTo>
                    <a:pt x="904" y="1804"/>
                    <a:pt x="1411" y="2201"/>
                    <a:pt x="1939" y="2520"/>
                  </a:cubicBezTo>
                  <a:cubicBezTo>
                    <a:pt x="3003" y="3160"/>
                    <a:pt x="4236" y="3525"/>
                    <a:pt x="5476" y="3541"/>
                  </a:cubicBezTo>
                  <a:cubicBezTo>
                    <a:pt x="5533" y="3542"/>
                    <a:pt x="5591" y="3542"/>
                    <a:pt x="5649" y="3542"/>
                  </a:cubicBezTo>
                  <a:cubicBezTo>
                    <a:pt x="6296" y="3542"/>
                    <a:pt x="7002" y="3482"/>
                    <a:pt x="7602" y="3249"/>
                  </a:cubicBezTo>
                  <a:cubicBezTo>
                    <a:pt x="7630" y="3236"/>
                    <a:pt x="7629" y="3179"/>
                    <a:pt x="7593" y="3179"/>
                  </a:cubicBezTo>
                  <a:cubicBezTo>
                    <a:pt x="7592" y="3179"/>
                    <a:pt x="7590" y="3179"/>
                    <a:pt x="7588" y="3179"/>
                  </a:cubicBezTo>
                  <a:cubicBezTo>
                    <a:pt x="7229" y="3235"/>
                    <a:pt x="6878" y="3324"/>
                    <a:pt x="6516" y="3361"/>
                  </a:cubicBezTo>
                  <a:cubicBezTo>
                    <a:pt x="6293" y="3383"/>
                    <a:pt x="6068" y="3394"/>
                    <a:pt x="5843" y="3394"/>
                  </a:cubicBezTo>
                  <a:cubicBezTo>
                    <a:pt x="5711" y="3394"/>
                    <a:pt x="5579" y="3391"/>
                    <a:pt x="5447" y="3383"/>
                  </a:cubicBezTo>
                  <a:cubicBezTo>
                    <a:pt x="4731" y="3342"/>
                    <a:pt x="4013" y="3214"/>
                    <a:pt x="3338" y="2975"/>
                  </a:cubicBezTo>
                  <a:cubicBezTo>
                    <a:pt x="2665" y="2739"/>
                    <a:pt x="2014" y="2404"/>
                    <a:pt x="1451" y="1962"/>
                  </a:cubicBezTo>
                  <a:cubicBezTo>
                    <a:pt x="985" y="1595"/>
                    <a:pt x="1" y="689"/>
                    <a:pt x="663" y="78"/>
                  </a:cubicBezTo>
                  <a:cubicBezTo>
                    <a:pt x="697" y="46"/>
                    <a:pt x="662" y="1"/>
                    <a:pt x="624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6180951" y="2528850"/>
              <a:ext cx="283176" cy="328538"/>
            </a:xfrm>
            <a:custGeom>
              <a:rect b="b" l="l" r="r" t="t"/>
              <a:pathLst>
                <a:path extrusionOk="0" h="2636" w="2272">
                  <a:moveTo>
                    <a:pt x="1403" y="169"/>
                  </a:moveTo>
                  <a:cubicBezTo>
                    <a:pt x="1416" y="169"/>
                    <a:pt x="1425" y="169"/>
                    <a:pt x="1425" y="169"/>
                  </a:cubicBezTo>
                  <a:cubicBezTo>
                    <a:pt x="1535" y="204"/>
                    <a:pt x="1518" y="328"/>
                    <a:pt x="1425" y="370"/>
                  </a:cubicBezTo>
                  <a:cubicBezTo>
                    <a:pt x="1401" y="381"/>
                    <a:pt x="1381" y="386"/>
                    <a:pt x="1364" y="386"/>
                  </a:cubicBezTo>
                  <a:cubicBezTo>
                    <a:pt x="1312" y="386"/>
                    <a:pt x="1288" y="341"/>
                    <a:pt x="1280" y="261"/>
                  </a:cubicBezTo>
                  <a:cubicBezTo>
                    <a:pt x="1270" y="178"/>
                    <a:pt x="1361" y="169"/>
                    <a:pt x="1403" y="169"/>
                  </a:cubicBezTo>
                  <a:close/>
                  <a:moveTo>
                    <a:pt x="1401" y="0"/>
                  </a:moveTo>
                  <a:cubicBezTo>
                    <a:pt x="1030" y="0"/>
                    <a:pt x="0" y="2134"/>
                    <a:pt x="302" y="2622"/>
                  </a:cubicBezTo>
                  <a:cubicBezTo>
                    <a:pt x="310" y="2632"/>
                    <a:pt x="382" y="2635"/>
                    <a:pt x="503" y="2635"/>
                  </a:cubicBezTo>
                  <a:cubicBezTo>
                    <a:pt x="846" y="2635"/>
                    <a:pt x="1548" y="2590"/>
                    <a:pt x="2014" y="2477"/>
                  </a:cubicBezTo>
                  <a:cubicBezTo>
                    <a:pt x="2111" y="2453"/>
                    <a:pt x="2199" y="2429"/>
                    <a:pt x="2272" y="2397"/>
                  </a:cubicBezTo>
                  <a:cubicBezTo>
                    <a:pt x="2226" y="1786"/>
                    <a:pt x="1770" y="97"/>
                    <a:pt x="1425" y="3"/>
                  </a:cubicBezTo>
                  <a:cubicBezTo>
                    <a:pt x="1417" y="1"/>
                    <a:pt x="1409" y="0"/>
                    <a:pt x="1401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6229809" y="2623698"/>
              <a:ext cx="203907" cy="233691"/>
            </a:xfrm>
            <a:custGeom>
              <a:rect b="b" l="l" r="r" t="t"/>
              <a:pathLst>
                <a:path extrusionOk="0" h="1875" w="1636">
                  <a:moveTo>
                    <a:pt x="807" y="1"/>
                  </a:moveTo>
                  <a:cubicBezTo>
                    <a:pt x="679" y="1"/>
                    <a:pt x="158" y="1068"/>
                    <a:pt x="81" y="1349"/>
                  </a:cubicBezTo>
                  <a:cubicBezTo>
                    <a:pt x="1" y="1641"/>
                    <a:pt x="95" y="1775"/>
                    <a:pt x="111" y="1874"/>
                  </a:cubicBezTo>
                  <a:cubicBezTo>
                    <a:pt x="454" y="1874"/>
                    <a:pt x="1156" y="1831"/>
                    <a:pt x="1622" y="1716"/>
                  </a:cubicBezTo>
                  <a:cubicBezTo>
                    <a:pt x="1636" y="1378"/>
                    <a:pt x="1445" y="748"/>
                    <a:pt x="1236" y="620"/>
                  </a:cubicBezTo>
                  <a:cubicBezTo>
                    <a:pt x="1206" y="601"/>
                    <a:pt x="1176" y="593"/>
                    <a:pt x="1148" y="593"/>
                  </a:cubicBezTo>
                  <a:cubicBezTo>
                    <a:pt x="986" y="593"/>
                    <a:pt x="868" y="857"/>
                    <a:pt x="832" y="987"/>
                  </a:cubicBezTo>
                  <a:cubicBezTo>
                    <a:pt x="858" y="765"/>
                    <a:pt x="904" y="81"/>
                    <a:pt x="821" y="6"/>
                  </a:cubicBezTo>
                  <a:cubicBezTo>
                    <a:pt x="817" y="2"/>
                    <a:pt x="812" y="1"/>
                    <a:pt x="807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6123619" y="3932868"/>
              <a:ext cx="184464" cy="138345"/>
            </a:xfrm>
            <a:custGeom>
              <a:rect b="b" l="l" r="r" t="t"/>
              <a:pathLst>
                <a:path extrusionOk="0" h="1110" w="1480">
                  <a:moveTo>
                    <a:pt x="250" y="0"/>
                  </a:moveTo>
                  <a:cubicBezTo>
                    <a:pt x="196" y="11"/>
                    <a:pt x="81" y="279"/>
                    <a:pt x="1" y="667"/>
                  </a:cubicBezTo>
                  <a:cubicBezTo>
                    <a:pt x="309" y="820"/>
                    <a:pt x="837" y="1059"/>
                    <a:pt x="1247" y="1110"/>
                  </a:cubicBezTo>
                  <a:lnTo>
                    <a:pt x="1480" y="239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6240154" y="4262529"/>
              <a:ext cx="98090" cy="227957"/>
            </a:xfrm>
            <a:custGeom>
              <a:rect b="b" l="l" r="r" t="t"/>
              <a:pathLst>
                <a:path extrusionOk="0" h="1829" w="787">
                  <a:moveTo>
                    <a:pt x="1" y="0"/>
                  </a:moveTo>
                  <a:lnTo>
                    <a:pt x="1" y="1705"/>
                  </a:lnTo>
                  <a:lnTo>
                    <a:pt x="786" y="1828"/>
                  </a:lnTo>
                  <a:lnTo>
                    <a:pt x="7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6240154" y="4399752"/>
              <a:ext cx="98090" cy="90734"/>
            </a:xfrm>
            <a:custGeom>
              <a:rect b="b" l="l" r="r" t="t"/>
              <a:pathLst>
                <a:path extrusionOk="0" h="728" w="787">
                  <a:moveTo>
                    <a:pt x="1" y="1"/>
                  </a:moveTo>
                  <a:lnTo>
                    <a:pt x="1" y="604"/>
                  </a:lnTo>
                  <a:lnTo>
                    <a:pt x="786" y="727"/>
                  </a:lnTo>
                  <a:lnTo>
                    <a:pt x="786" y="4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34"/>
          <p:cNvSpPr/>
          <p:nvPr/>
        </p:nvSpPr>
        <p:spPr>
          <a:xfrm rot="2699062">
            <a:off x="4227781" y="1846268"/>
            <a:ext cx="777464" cy="777464"/>
          </a:xfrm>
          <a:prstGeom prst="roundRect">
            <a:avLst>
              <a:gd fmla="val 24232" name="adj"/>
            </a:avLst>
          </a:pr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4" name="Google Shape;1154;p34"/>
          <p:cNvCxnSpPr>
            <a:stCxn id="1155" idx="3"/>
          </p:cNvCxnSpPr>
          <p:nvPr/>
        </p:nvCxnSpPr>
        <p:spPr>
          <a:xfrm>
            <a:off x="4891463" y="3862325"/>
            <a:ext cx="989400" cy="71700"/>
          </a:xfrm>
          <a:prstGeom prst="bentConnector3">
            <a:avLst>
              <a:gd fmla="val 60024" name="adj1"/>
            </a:avLst>
          </a:prstGeom>
          <a:noFill/>
          <a:ln cap="flat" cmpd="sng" w="9525">
            <a:solidFill>
              <a:srgbClr val="15293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5" name="Google Shape;1155;p34"/>
          <p:cNvSpPr/>
          <p:nvPr/>
        </p:nvSpPr>
        <p:spPr>
          <a:xfrm rot="2699062">
            <a:off x="4227781" y="3198793"/>
            <a:ext cx="777464" cy="777464"/>
          </a:xfrm>
          <a:prstGeom prst="roundRect">
            <a:avLst>
              <a:gd fmla="val 23740" name="adj"/>
            </a:avLst>
          </a:pr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34"/>
          <p:cNvSpPr/>
          <p:nvPr/>
        </p:nvSpPr>
        <p:spPr>
          <a:xfrm rot="2699062">
            <a:off x="4942381" y="2557218"/>
            <a:ext cx="777464" cy="777464"/>
          </a:xfrm>
          <a:prstGeom prst="roundRect">
            <a:avLst>
              <a:gd fmla="val 26379" name="adj"/>
            </a:avLst>
          </a:pr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34"/>
          <p:cNvSpPr/>
          <p:nvPr/>
        </p:nvSpPr>
        <p:spPr>
          <a:xfrm rot="2699062">
            <a:off x="3494481" y="2557218"/>
            <a:ext cx="777464" cy="777464"/>
          </a:xfrm>
          <a:prstGeom prst="roundRect">
            <a:avLst>
              <a:gd fmla="val 25337" name="adj"/>
            </a:avLst>
          </a:pr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8" name="Google Shape;1158;p34"/>
          <p:cNvCxnSpPr>
            <a:stCxn id="1153" idx="1"/>
          </p:cNvCxnSpPr>
          <p:nvPr/>
        </p:nvCxnSpPr>
        <p:spPr>
          <a:xfrm flipH="1">
            <a:off x="3263063" y="1960200"/>
            <a:ext cx="1078500" cy="312000"/>
          </a:xfrm>
          <a:prstGeom prst="bentConnector3">
            <a:avLst>
              <a:gd fmla="val 59122" name="adj1"/>
            </a:avLst>
          </a:prstGeom>
          <a:noFill/>
          <a:ln cap="flat" cmpd="sng" w="9525">
            <a:solidFill>
              <a:srgbClr val="15293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9" name="Google Shape;1159;p34"/>
          <p:cNvCxnSpPr>
            <a:stCxn id="1156" idx="0"/>
          </p:cNvCxnSpPr>
          <p:nvPr/>
        </p:nvCxnSpPr>
        <p:spPr>
          <a:xfrm rot="-5400000">
            <a:off x="5543813" y="2334100"/>
            <a:ext cx="399000" cy="274800"/>
          </a:xfrm>
          <a:prstGeom prst="bentConnector3">
            <a:avLst>
              <a:gd fmla="val 73791" name="adj1"/>
            </a:avLst>
          </a:prstGeom>
          <a:noFill/>
          <a:ln cap="flat" cmpd="sng" w="9525">
            <a:solidFill>
              <a:srgbClr val="15293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0" name="Google Shape;1160;p34"/>
          <p:cNvCxnSpPr>
            <a:stCxn id="1157" idx="2"/>
          </p:cNvCxnSpPr>
          <p:nvPr/>
        </p:nvCxnSpPr>
        <p:spPr>
          <a:xfrm rot="5400000">
            <a:off x="3079363" y="3404950"/>
            <a:ext cx="713100" cy="345000"/>
          </a:xfrm>
          <a:prstGeom prst="bentConnector3">
            <a:avLst>
              <a:gd fmla="val 63547" name="adj1"/>
            </a:avLst>
          </a:prstGeom>
          <a:noFill/>
          <a:ln cap="flat" cmpd="sng" w="9525">
            <a:solidFill>
              <a:srgbClr val="15293B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61" name="Google Shape;1161;p34"/>
          <p:cNvGrpSpPr/>
          <p:nvPr/>
        </p:nvGrpSpPr>
        <p:grpSpPr>
          <a:xfrm>
            <a:off x="5143460" y="2769878"/>
            <a:ext cx="375319" cy="352148"/>
            <a:chOff x="-26583625" y="3917025"/>
            <a:chExt cx="315050" cy="295600"/>
          </a:xfrm>
        </p:grpSpPr>
        <p:sp>
          <p:nvSpPr>
            <p:cNvPr id="1162" name="Google Shape;1162;p34"/>
            <p:cNvSpPr/>
            <p:nvPr/>
          </p:nvSpPr>
          <p:spPr>
            <a:xfrm>
              <a:off x="-26413500" y="3918400"/>
              <a:ext cx="144925" cy="135125"/>
            </a:xfrm>
            <a:custGeom>
              <a:rect b="b" l="l" r="r" t="t"/>
              <a:pathLst>
                <a:path extrusionOk="0" h="5405" w="5797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-26466275" y="4026700"/>
              <a:ext cx="78775" cy="77225"/>
            </a:xfrm>
            <a:custGeom>
              <a:rect b="b" l="l" r="r" t="t"/>
              <a:pathLst>
                <a:path extrusionOk="0" h="3089" w="3151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-26583625" y="4077125"/>
              <a:ext cx="144925" cy="134700"/>
            </a:xfrm>
            <a:custGeom>
              <a:rect b="b" l="l" r="r" t="t"/>
              <a:pathLst>
                <a:path extrusionOk="0" h="5388" w="5797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-26581275" y="3917025"/>
              <a:ext cx="311125" cy="295600"/>
            </a:xfrm>
            <a:custGeom>
              <a:rect b="b" l="l" r="r" t="t"/>
              <a:pathLst>
                <a:path extrusionOk="0" h="11824" w="12445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6" name="Google Shape;1166;p34"/>
          <p:cNvGrpSpPr/>
          <p:nvPr/>
        </p:nvGrpSpPr>
        <p:grpSpPr>
          <a:xfrm>
            <a:off x="4398061" y="3373601"/>
            <a:ext cx="404565" cy="399004"/>
            <a:chOff x="-25834600" y="3915850"/>
            <a:chExt cx="300100" cy="295975"/>
          </a:xfrm>
        </p:grpSpPr>
        <p:sp>
          <p:nvSpPr>
            <p:cNvPr id="1167" name="Google Shape;1167;p34"/>
            <p:cNvSpPr/>
            <p:nvPr/>
          </p:nvSpPr>
          <p:spPr>
            <a:xfrm>
              <a:off x="-25677875" y="3915850"/>
              <a:ext cx="143375" cy="137675"/>
            </a:xfrm>
            <a:custGeom>
              <a:rect b="b" l="l" r="r" t="t"/>
              <a:pathLst>
                <a:path extrusionOk="0" h="5507" w="5735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-25834600" y="4167700"/>
              <a:ext cx="43350" cy="44125"/>
            </a:xfrm>
            <a:custGeom>
              <a:rect b="b" l="l" r="r" t="t"/>
              <a:pathLst>
                <a:path extrusionOk="0" h="1765" w="1734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-25800725" y="3972375"/>
              <a:ext cx="206375" cy="207950"/>
            </a:xfrm>
            <a:custGeom>
              <a:rect b="b" l="l" r="r" t="t"/>
              <a:pathLst>
                <a:path extrusionOk="0" h="8318" w="8255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0" name="Google Shape;1170;p34"/>
          <p:cNvGrpSpPr/>
          <p:nvPr/>
        </p:nvGrpSpPr>
        <p:grpSpPr>
          <a:xfrm>
            <a:off x="4428889" y="2007146"/>
            <a:ext cx="375306" cy="375274"/>
            <a:chOff x="-25094250" y="3547050"/>
            <a:chExt cx="295400" cy="295375"/>
          </a:xfrm>
        </p:grpSpPr>
        <p:sp>
          <p:nvSpPr>
            <p:cNvPr id="1171" name="Google Shape;1171;p34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6" name="Google Shape;1176;p34"/>
          <p:cNvGrpSpPr/>
          <p:nvPr/>
        </p:nvGrpSpPr>
        <p:grpSpPr>
          <a:xfrm>
            <a:off x="3680961" y="2744989"/>
            <a:ext cx="404538" cy="401932"/>
            <a:chOff x="580725" y="3617925"/>
            <a:chExt cx="299325" cy="297375"/>
          </a:xfrm>
        </p:grpSpPr>
        <p:sp>
          <p:nvSpPr>
            <p:cNvPr id="1177" name="Google Shape;1177;p34"/>
            <p:cNvSpPr/>
            <p:nvPr/>
          </p:nvSpPr>
          <p:spPr>
            <a:xfrm>
              <a:off x="6090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668950" y="3617925"/>
              <a:ext cx="122875" cy="104475"/>
            </a:xfrm>
            <a:custGeom>
              <a:rect b="b" l="l" r="r" t="t"/>
              <a:pathLst>
                <a:path extrusionOk="0" h="4179" w="4915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580725" y="3721900"/>
              <a:ext cx="141800" cy="192025"/>
            </a:xfrm>
            <a:custGeom>
              <a:rect b="b" l="l" r="r" t="t"/>
              <a:pathLst>
                <a:path extrusionOk="0" h="7681" w="5672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8004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738250" y="3722700"/>
              <a:ext cx="141800" cy="192600"/>
            </a:xfrm>
            <a:custGeom>
              <a:rect b="b" l="l" r="r" t="t"/>
              <a:pathLst>
                <a:path extrusionOk="0" h="7704" w="5672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2" name="Google Shape;1182;p34"/>
          <p:cNvSpPr txBox="1"/>
          <p:nvPr>
            <p:ph idx="4294967295" type="subTitle"/>
          </p:nvPr>
        </p:nvSpPr>
        <p:spPr>
          <a:xfrm flipH="1">
            <a:off x="1454650" y="3892625"/>
            <a:ext cx="26751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mfortaa"/>
                <a:ea typeface="Comfortaa"/>
                <a:cs typeface="Comfortaa"/>
                <a:sym typeface="Comfortaa"/>
              </a:rPr>
              <a:t>Improve Fine Motor Functions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34"/>
          <p:cNvSpPr txBox="1"/>
          <p:nvPr>
            <p:ph idx="4294967295" type="subTitle"/>
          </p:nvPr>
        </p:nvSpPr>
        <p:spPr>
          <a:xfrm flipH="1">
            <a:off x="1454600" y="1873800"/>
            <a:ext cx="196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mfortaa"/>
                <a:ea typeface="Comfortaa"/>
                <a:cs typeface="Comfortaa"/>
                <a:sym typeface="Comfortaa"/>
              </a:rPr>
              <a:t>Hand-Eye Coordination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34"/>
          <p:cNvSpPr txBox="1"/>
          <p:nvPr>
            <p:ph idx="4294967295" type="subTitle"/>
          </p:nvPr>
        </p:nvSpPr>
        <p:spPr>
          <a:xfrm flipH="1">
            <a:off x="5804450" y="3467375"/>
            <a:ext cx="26169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mfortaa"/>
                <a:ea typeface="Comfortaa"/>
                <a:cs typeface="Comfortaa"/>
                <a:sym typeface="Comfortaa"/>
              </a:rPr>
              <a:t>Grasp &amp; Release Ability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85" name="Google Shape;1185;p34"/>
          <p:cNvSpPr txBox="1"/>
          <p:nvPr>
            <p:ph idx="4294967295" type="subTitle"/>
          </p:nvPr>
        </p:nvSpPr>
        <p:spPr>
          <a:xfrm flipH="1">
            <a:off x="5166150" y="1685250"/>
            <a:ext cx="24477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mfortaa"/>
                <a:ea typeface="Comfortaa"/>
                <a:cs typeface="Comfortaa"/>
                <a:sym typeface="Comfortaa"/>
              </a:rPr>
              <a:t>Finger Dexterity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86" name="Google Shape;1186;p34"/>
          <p:cNvSpPr txBox="1"/>
          <p:nvPr>
            <p:ph type="title"/>
          </p:nvPr>
        </p:nvSpPr>
        <p:spPr>
          <a:xfrm>
            <a:off x="390075" y="644050"/>
            <a:ext cx="41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35"/>
          <p:cNvSpPr/>
          <p:nvPr/>
        </p:nvSpPr>
        <p:spPr>
          <a:xfrm>
            <a:off x="4489113" y="4060075"/>
            <a:ext cx="3975600" cy="651600"/>
          </a:xfrm>
          <a:prstGeom prst="ellipse">
            <a:avLst/>
          </a:prstGeom>
          <a:solidFill>
            <a:srgbClr val="4DAEA7">
              <a:alpha val="2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35"/>
          <p:cNvSpPr/>
          <p:nvPr/>
        </p:nvSpPr>
        <p:spPr>
          <a:xfrm rot="10800000">
            <a:off x="543270" y="1290175"/>
            <a:ext cx="449400" cy="448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35"/>
          <p:cNvSpPr txBox="1"/>
          <p:nvPr>
            <p:ph idx="6" type="title"/>
          </p:nvPr>
        </p:nvSpPr>
        <p:spPr>
          <a:xfrm>
            <a:off x="720000" y="373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35"/>
          <p:cNvSpPr txBox="1"/>
          <p:nvPr>
            <p:ph type="title"/>
          </p:nvPr>
        </p:nvSpPr>
        <p:spPr>
          <a:xfrm>
            <a:off x="404325" y="1322988"/>
            <a:ext cx="7524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195" name="Google Shape;1195;p35"/>
          <p:cNvSpPr txBox="1"/>
          <p:nvPr>
            <p:ph idx="1" type="subTitle"/>
          </p:nvPr>
        </p:nvSpPr>
        <p:spPr>
          <a:xfrm flipH="1">
            <a:off x="992675" y="1161300"/>
            <a:ext cx="41955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Hardware game aids war injury recovery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35"/>
          <p:cNvSpPr txBox="1"/>
          <p:nvPr>
            <p:ph idx="3" type="subTitle"/>
          </p:nvPr>
        </p:nvSpPr>
        <p:spPr>
          <a:xfrm flipH="1">
            <a:off x="1038250" y="2292000"/>
            <a:ext cx="31743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Enhances hand function and cognitive skills</a:t>
            </a:r>
            <a:endParaRPr sz="1800"/>
          </a:p>
        </p:txBody>
      </p:sp>
      <p:sp>
        <p:nvSpPr>
          <p:cNvPr id="1197" name="Google Shape;1197;p35"/>
          <p:cNvSpPr txBox="1"/>
          <p:nvPr>
            <p:ph idx="5" type="subTitle"/>
          </p:nvPr>
        </p:nvSpPr>
        <p:spPr>
          <a:xfrm flipH="1">
            <a:off x="1038313" y="3356225"/>
            <a:ext cx="36516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Empowers players in their rehab journey for well-being and control.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35"/>
          <p:cNvSpPr/>
          <p:nvPr/>
        </p:nvSpPr>
        <p:spPr>
          <a:xfrm>
            <a:off x="6373322" y="2398622"/>
            <a:ext cx="181766" cy="157379"/>
          </a:xfrm>
          <a:custGeom>
            <a:rect b="b" l="l" r="r" t="t"/>
            <a:pathLst>
              <a:path extrusionOk="0" h="1523" w="1759">
                <a:moveTo>
                  <a:pt x="1571" y="0"/>
                </a:moveTo>
                <a:cubicBezTo>
                  <a:pt x="1571" y="0"/>
                  <a:pt x="1297" y="14"/>
                  <a:pt x="981" y="35"/>
                </a:cubicBezTo>
                <a:cubicBezTo>
                  <a:pt x="616" y="57"/>
                  <a:pt x="198" y="94"/>
                  <a:pt x="89" y="137"/>
                </a:cubicBezTo>
                <a:cubicBezTo>
                  <a:pt x="24" y="759"/>
                  <a:pt x="0" y="1056"/>
                  <a:pt x="0" y="1056"/>
                </a:cubicBezTo>
                <a:cubicBezTo>
                  <a:pt x="0" y="1056"/>
                  <a:pt x="415" y="1188"/>
                  <a:pt x="850" y="1311"/>
                </a:cubicBezTo>
                <a:cubicBezTo>
                  <a:pt x="1206" y="1410"/>
                  <a:pt x="1579" y="1507"/>
                  <a:pt x="1758" y="1523"/>
                </a:cubicBezTo>
                <a:cubicBezTo>
                  <a:pt x="1638" y="365"/>
                  <a:pt x="1571" y="0"/>
                  <a:pt x="1571" y="0"/>
                </a:cubicBez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35"/>
          <p:cNvSpPr/>
          <p:nvPr/>
        </p:nvSpPr>
        <p:spPr>
          <a:xfrm>
            <a:off x="6461054" y="2398622"/>
            <a:ext cx="94035" cy="157379"/>
          </a:xfrm>
          <a:custGeom>
            <a:rect b="b" l="l" r="r" t="t"/>
            <a:pathLst>
              <a:path extrusionOk="0" h="1523" w="910">
                <a:moveTo>
                  <a:pt x="724" y="0"/>
                </a:moveTo>
                <a:cubicBezTo>
                  <a:pt x="724" y="0"/>
                  <a:pt x="451" y="14"/>
                  <a:pt x="135" y="35"/>
                </a:cubicBezTo>
                <a:cubicBezTo>
                  <a:pt x="102" y="343"/>
                  <a:pt x="38" y="922"/>
                  <a:pt x="1" y="1311"/>
                </a:cubicBezTo>
                <a:cubicBezTo>
                  <a:pt x="357" y="1410"/>
                  <a:pt x="730" y="1507"/>
                  <a:pt x="909" y="1523"/>
                </a:cubicBezTo>
                <a:cubicBezTo>
                  <a:pt x="789" y="365"/>
                  <a:pt x="724" y="0"/>
                  <a:pt x="724" y="0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35"/>
          <p:cNvSpPr/>
          <p:nvPr/>
        </p:nvSpPr>
        <p:spPr>
          <a:xfrm>
            <a:off x="6135338" y="2340651"/>
            <a:ext cx="282311" cy="270531"/>
          </a:xfrm>
          <a:custGeom>
            <a:rect b="b" l="l" r="r" t="t"/>
            <a:pathLst>
              <a:path extrusionOk="0" h="2618" w="2732">
                <a:moveTo>
                  <a:pt x="1069" y="0"/>
                </a:moveTo>
                <a:cubicBezTo>
                  <a:pt x="959" y="0"/>
                  <a:pt x="906" y="33"/>
                  <a:pt x="963" y="117"/>
                </a:cubicBezTo>
                <a:cubicBezTo>
                  <a:pt x="1124" y="355"/>
                  <a:pt x="1644" y="564"/>
                  <a:pt x="1644" y="564"/>
                </a:cubicBezTo>
                <a:cubicBezTo>
                  <a:pt x="1644" y="564"/>
                  <a:pt x="1" y="1349"/>
                  <a:pt x="68" y="1508"/>
                </a:cubicBezTo>
                <a:cubicBezTo>
                  <a:pt x="78" y="1531"/>
                  <a:pt x="108" y="1540"/>
                  <a:pt x="151" y="1540"/>
                </a:cubicBezTo>
                <a:cubicBezTo>
                  <a:pt x="392" y="1540"/>
                  <a:pt x="1056" y="1243"/>
                  <a:pt x="1165" y="1243"/>
                </a:cubicBezTo>
                <a:cubicBezTo>
                  <a:pt x="1169" y="1243"/>
                  <a:pt x="1172" y="1244"/>
                  <a:pt x="1175" y="1245"/>
                </a:cubicBezTo>
                <a:cubicBezTo>
                  <a:pt x="684" y="1695"/>
                  <a:pt x="306" y="2011"/>
                  <a:pt x="424" y="2092"/>
                </a:cubicBezTo>
                <a:cubicBezTo>
                  <a:pt x="431" y="2096"/>
                  <a:pt x="439" y="2098"/>
                  <a:pt x="450" y="2098"/>
                </a:cubicBezTo>
                <a:cubicBezTo>
                  <a:pt x="635" y="2098"/>
                  <a:pt x="1440" y="1459"/>
                  <a:pt x="1440" y="1459"/>
                </a:cubicBezTo>
                <a:lnTo>
                  <a:pt x="1440" y="1459"/>
                </a:lnTo>
                <a:cubicBezTo>
                  <a:pt x="1440" y="1460"/>
                  <a:pt x="775" y="2178"/>
                  <a:pt x="931" y="2258"/>
                </a:cubicBezTo>
                <a:cubicBezTo>
                  <a:pt x="939" y="2263"/>
                  <a:pt x="950" y="2265"/>
                  <a:pt x="962" y="2265"/>
                </a:cubicBezTo>
                <a:cubicBezTo>
                  <a:pt x="1159" y="2265"/>
                  <a:pt x="1778" y="1660"/>
                  <a:pt x="1778" y="1660"/>
                </a:cubicBezTo>
                <a:lnTo>
                  <a:pt x="1778" y="1660"/>
                </a:lnTo>
                <a:cubicBezTo>
                  <a:pt x="1778" y="1661"/>
                  <a:pt x="1185" y="2553"/>
                  <a:pt x="1354" y="2614"/>
                </a:cubicBezTo>
                <a:cubicBezTo>
                  <a:pt x="1359" y="2616"/>
                  <a:pt x="1365" y="2617"/>
                  <a:pt x="1371" y="2617"/>
                </a:cubicBezTo>
                <a:cubicBezTo>
                  <a:pt x="1585" y="2617"/>
                  <a:pt x="2571" y="1540"/>
                  <a:pt x="2651" y="1269"/>
                </a:cubicBezTo>
                <a:cubicBezTo>
                  <a:pt x="2732" y="993"/>
                  <a:pt x="2488" y="803"/>
                  <a:pt x="2488" y="803"/>
                </a:cubicBezTo>
                <a:cubicBezTo>
                  <a:pt x="2488" y="749"/>
                  <a:pt x="2325" y="409"/>
                  <a:pt x="1931" y="229"/>
                </a:cubicBezTo>
                <a:cubicBezTo>
                  <a:pt x="1676" y="114"/>
                  <a:pt x="1274" y="0"/>
                  <a:pt x="1069" y="0"/>
                </a:cubicBez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35"/>
          <p:cNvSpPr/>
          <p:nvPr/>
        </p:nvSpPr>
        <p:spPr>
          <a:xfrm>
            <a:off x="6291893" y="2405236"/>
            <a:ext cx="67478" cy="69648"/>
          </a:xfrm>
          <a:custGeom>
            <a:rect b="b" l="l" r="r" t="t"/>
            <a:pathLst>
              <a:path extrusionOk="0" h="674" w="653">
                <a:moveTo>
                  <a:pt x="212" y="1"/>
                </a:moveTo>
                <a:lnTo>
                  <a:pt x="212" y="1"/>
                </a:lnTo>
                <a:cubicBezTo>
                  <a:pt x="0" y="132"/>
                  <a:pt x="584" y="671"/>
                  <a:pt x="619" y="673"/>
                </a:cubicBezTo>
                <a:cubicBezTo>
                  <a:pt x="620" y="673"/>
                  <a:pt x="620" y="674"/>
                  <a:pt x="621" y="674"/>
                </a:cubicBezTo>
                <a:cubicBezTo>
                  <a:pt x="653" y="674"/>
                  <a:pt x="604" y="588"/>
                  <a:pt x="630" y="261"/>
                </a:cubicBezTo>
                <a:cubicBezTo>
                  <a:pt x="308" y="170"/>
                  <a:pt x="212" y="1"/>
                  <a:pt x="212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35"/>
          <p:cNvSpPr/>
          <p:nvPr/>
        </p:nvSpPr>
        <p:spPr>
          <a:xfrm>
            <a:off x="6514273" y="1833167"/>
            <a:ext cx="795473" cy="771912"/>
          </a:xfrm>
          <a:custGeom>
            <a:rect b="b" l="l" r="r" t="t"/>
            <a:pathLst>
              <a:path extrusionOk="0" h="7470" w="7698">
                <a:moveTo>
                  <a:pt x="6540" y="1"/>
                </a:moveTo>
                <a:cubicBezTo>
                  <a:pt x="6434" y="1"/>
                  <a:pt x="6327" y="12"/>
                  <a:pt x="6223" y="32"/>
                </a:cubicBezTo>
                <a:cubicBezTo>
                  <a:pt x="5224" y="222"/>
                  <a:pt x="4822" y="1436"/>
                  <a:pt x="4441" y="2267"/>
                </a:cubicBezTo>
                <a:cubicBezTo>
                  <a:pt x="4045" y="3141"/>
                  <a:pt x="3677" y="4039"/>
                  <a:pt x="3329" y="4936"/>
                </a:cubicBezTo>
                <a:lnTo>
                  <a:pt x="2667" y="5028"/>
                </a:lnTo>
                <a:lnTo>
                  <a:pt x="0" y="5384"/>
                </a:lnTo>
                <a:lnTo>
                  <a:pt x="247" y="7300"/>
                </a:lnTo>
                <a:cubicBezTo>
                  <a:pt x="881" y="7382"/>
                  <a:pt x="1575" y="7470"/>
                  <a:pt x="2255" y="7470"/>
                </a:cubicBezTo>
                <a:cubicBezTo>
                  <a:pt x="2763" y="7470"/>
                  <a:pt x="3265" y="7420"/>
                  <a:pt x="3728" y="7282"/>
                </a:cubicBezTo>
                <a:cubicBezTo>
                  <a:pt x="3900" y="7231"/>
                  <a:pt x="4071" y="7180"/>
                  <a:pt x="4235" y="7113"/>
                </a:cubicBezTo>
                <a:cubicBezTo>
                  <a:pt x="4637" y="6955"/>
                  <a:pt x="4985" y="6502"/>
                  <a:pt x="5264" y="6183"/>
                </a:cubicBezTo>
                <a:cubicBezTo>
                  <a:pt x="5602" y="5794"/>
                  <a:pt x="5905" y="5376"/>
                  <a:pt x="6178" y="4939"/>
                </a:cubicBezTo>
                <a:cubicBezTo>
                  <a:pt x="6727" y="4060"/>
                  <a:pt x="7145" y="3101"/>
                  <a:pt x="7480" y="2120"/>
                </a:cubicBezTo>
                <a:cubicBezTo>
                  <a:pt x="7580" y="1819"/>
                  <a:pt x="7679" y="1517"/>
                  <a:pt x="7687" y="1200"/>
                </a:cubicBezTo>
                <a:cubicBezTo>
                  <a:pt x="7698" y="887"/>
                  <a:pt x="7614" y="554"/>
                  <a:pt x="7397" y="327"/>
                </a:cubicBezTo>
                <a:cubicBezTo>
                  <a:pt x="7180" y="97"/>
                  <a:pt x="6861" y="1"/>
                  <a:pt x="6540" y="1"/>
                </a:cubicBez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35"/>
          <p:cNvSpPr/>
          <p:nvPr/>
        </p:nvSpPr>
        <p:spPr>
          <a:xfrm>
            <a:off x="6838232" y="2340444"/>
            <a:ext cx="179080" cy="100752"/>
          </a:xfrm>
          <a:custGeom>
            <a:rect b="b" l="l" r="r" t="t"/>
            <a:pathLst>
              <a:path extrusionOk="0" h="975" w="1733">
                <a:moveTo>
                  <a:pt x="454" y="1"/>
                </a:moveTo>
                <a:cubicBezTo>
                  <a:pt x="1" y="1"/>
                  <a:pt x="234" y="507"/>
                  <a:pt x="352" y="794"/>
                </a:cubicBezTo>
                <a:cubicBezTo>
                  <a:pt x="378" y="856"/>
                  <a:pt x="397" y="881"/>
                  <a:pt x="411" y="881"/>
                </a:cubicBezTo>
                <a:cubicBezTo>
                  <a:pt x="464" y="881"/>
                  <a:pt x="454" y="564"/>
                  <a:pt x="454" y="563"/>
                </a:cubicBezTo>
                <a:lnTo>
                  <a:pt x="454" y="563"/>
                </a:lnTo>
                <a:cubicBezTo>
                  <a:pt x="454" y="564"/>
                  <a:pt x="709" y="880"/>
                  <a:pt x="1060" y="965"/>
                </a:cubicBezTo>
                <a:cubicBezTo>
                  <a:pt x="1084" y="972"/>
                  <a:pt x="1104" y="974"/>
                  <a:pt x="1122" y="974"/>
                </a:cubicBezTo>
                <a:cubicBezTo>
                  <a:pt x="1355" y="974"/>
                  <a:pt x="990" y="456"/>
                  <a:pt x="990" y="456"/>
                </a:cubicBezTo>
                <a:lnTo>
                  <a:pt x="990" y="456"/>
                </a:lnTo>
                <a:cubicBezTo>
                  <a:pt x="990" y="456"/>
                  <a:pt x="1110" y="523"/>
                  <a:pt x="1260" y="523"/>
                </a:cubicBezTo>
                <a:cubicBezTo>
                  <a:pt x="1334" y="523"/>
                  <a:pt x="1416" y="506"/>
                  <a:pt x="1494" y="456"/>
                </a:cubicBezTo>
                <a:cubicBezTo>
                  <a:pt x="1732" y="306"/>
                  <a:pt x="537" y="1"/>
                  <a:pt x="454" y="1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35"/>
          <p:cNvSpPr/>
          <p:nvPr/>
        </p:nvSpPr>
        <p:spPr>
          <a:xfrm>
            <a:off x="6993650" y="4220749"/>
            <a:ext cx="487845" cy="225167"/>
          </a:xfrm>
          <a:custGeom>
            <a:rect b="b" l="l" r="r" t="t"/>
            <a:pathLst>
              <a:path extrusionOk="0" h="2179" w="4721">
                <a:moveTo>
                  <a:pt x="3971" y="1"/>
                </a:moveTo>
                <a:cubicBezTo>
                  <a:pt x="3961" y="1"/>
                  <a:pt x="3951" y="3"/>
                  <a:pt x="3943" y="8"/>
                </a:cubicBezTo>
                <a:cubicBezTo>
                  <a:pt x="3849" y="67"/>
                  <a:pt x="3648" y="431"/>
                  <a:pt x="3648" y="431"/>
                </a:cubicBezTo>
                <a:cubicBezTo>
                  <a:pt x="3648" y="431"/>
                  <a:pt x="3091" y="214"/>
                  <a:pt x="2832" y="214"/>
                </a:cubicBezTo>
                <a:cubicBezTo>
                  <a:pt x="2803" y="214"/>
                  <a:pt x="2779" y="216"/>
                  <a:pt x="2758" y="222"/>
                </a:cubicBezTo>
                <a:cubicBezTo>
                  <a:pt x="2552" y="284"/>
                  <a:pt x="1330" y="1139"/>
                  <a:pt x="1330" y="1139"/>
                </a:cubicBezTo>
                <a:cubicBezTo>
                  <a:pt x="1330" y="1139"/>
                  <a:pt x="566" y="1394"/>
                  <a:pt x="260" y="1509"/>
                </a:cubicBezTo>
                <a:cubicBezTo>
                  <a:pt x="207" y="1530"/>
                  <a:pt x="172" y="1546"/>
                  <a:pt x="151" y="1557"/>
                </a:cubicBezTo>
                <a:cubicBezTo>
                  <a:pt x="59" y="1608"/>
                  <a:pt x="1" y="1849"/>
                  <a:pt x="1" y="2010"/>
                </a:cubicBezTo>
                <a:cubicBezTo>
                  <a:pt x="1" y="2090"/>
                  <a:pt x="14" y="2149"/>
                  <a:pt x="49" y="2157"/>
                </a:cubicBezTo>
                <a:cubicBezTo>
                  <a:pt x="495" y="2172"/>
                  <a:pt x="973" y="2178"/>
                  <a:pt x="1404" y="2178"/>
                </a:cubicBezTo>
                <a:cubicBezTo>
                  <a:pt x="1542" y="2178"/>
                  <a:pt x="1675" y="2177"/>
                  <a:pt x="1802" y="2176"/>
                </a:cubicBezTo>
                <a:cubicBezTo>
                  <a:pt x="2281" y="2173"/>
                  <a:pt x="2665" y="2165"/>
                  <a:pt x="2828" y="2163"/>
                </a:cubicBezTo>
                <a:cubicBezTo>
                  <a:pt x="2882" y="2163"/>
                  <a:pt x="2933" y="2136"/>
                  <a:pt x="2970" y="2096"/>
                </a:cubicBezTo>
                <a:lnTo>
                  <a:pt x="3166" y="1860"/>
                </a:lnTo>
                <a:lnTo>
                  <a:pt x="3289" y="2037"/>
                </a:lnTo>
                <a:cubicBezTo>
                  <a:pt x="3328" y="2091"/>
                  <a:pt x="3388" y="2120"/>
                  <a:pt x="3452" y="2120"/>
                </a:cubicBezTo>
                <a:cubicBezTo>
                  <a:pt x="3455" y="2120"/>
                  <a:pt x="3458" y="2120"/>
                  <a:pt x="3461" y="2120"/>
                </a:cubicBezTo>
                <a:cubicBezTo>
                  <a:pt x="3707" y="2104"/>
                  <a:pt x="4294" y="2061"/>
                  <a:pt x="4573" y="2042"/>
                </a:cubicBezTo>
                <a:cubicBezTo>
                  <a:pt x="4656" y="2039"/>
                  <a:pt x="4720" y="1962"/>
                  <a:pt x="4707" y="1879"/>
                </a:cubicBezTo>
                <a:cubicBezTo>
                  <a:pt x="4701" y="1838"/>
                  <a:pt x="4693" y="1793"/>
                  <a:pt x="4683" y="1742"/>
                </a:cubicBezTo>
                <a:cubicBezTo>
                  <a:pt x="4680" y="1718"/>
                  <a:pt x="4675" y="1691"/>
                  <a:pt x="4672" y="1664"/>
                </a:cubicBezTo>
                <a:cubicBezTo>
                  <a:pt x="4637" y="1493"/>
                  <a:pt x="4592" y="1286"/>
                  <a:pt x="4541" y="1080"/>
                </a:cubicBezTo>
                <a:cubicBezTo>
                  <a:pt x="4506" y="943"/>
                  <a:pt x="4471" y="809"/>
                  <a:pt x="4436" y="686"/>
                </a:cubicBezTo>
                <a:cubicBezTo>
                  <a:pt x="4377" y="474"/>
                  <a:pt x="4324" y="303"/>
                  <a:pt x="4281" y="236"/>
                </a:cubicBezTo>
                <a:cubicBezTo>
                  <a:pt x="4281" y="236"/>
                  <a:pt x="4077" y="1"/>
                  <a:pt x="3971" y="1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35"/>
          <p:cNvSpPr/>
          <p:nvPr/>
        </p:nvSpPr>
        <p:spPr>
          <a:xfrm>
            <a:off x="7169426" y="4253403"/>
            <a:ext cx="174946" cy="104988"/>
          </a:xfrm>
          <a:custGeom>
            <a:rect b="b" l="l" r="r" t="t"/>
            <a:pathLst>
              <a:path extrusionOk="0" h="1016" w="1693">
                <a:moveTo>
                  <a:pt x="1666" y="0"/>
                </a:moveTo>
                <a:cubicBezTo>
                  <a:pt x="1374" y="11"/>
                  <a:pt x="1095" y="212"/>
                  <a:pt x="867" y="383"/>
                </a:cubicBezTo>
                <a:cubicBezTo>
                  <a:pt x="594" y="584"/>
                  <a:pt x="342" y="801"/>
                  <a:pt x="34" y="946"/>
                </a:cubicBezTo>
                <a:cubicBezTo>
                  <a:pt x="0" y="965"/>
                  <a:pt x="18" y="1016"/>
                  <a:pt x="46" y="1016"/>
                </a:cubicBezTo>
                <a:cubicBezTo>
                  <a:pt x="50" y="1016"/>
                  <a:pt x="54" y="1015"/>
                  <a:pt x="58" y="1013"/>
                </a:cubicBezTo>
                <a:cubicBezTo>
                  <a:pt x="347" y="885"/>
                  <a:pt x="586" y="684"/>
                  <a:pt x="832" y="493"/>
                </a:cubicBezTo>
                <a:cubicBezTo>
                  <a:pt x="969" y="389"/>
                  <a:pt x="1106" y="290"/>
                  <a:pt x="1258" y="209"/>
                </a:cubicBezTo>
                <a:cubicBezTo>
                  <a:pt x="1392" y="134"/>
                  <a:pt x="1532" y="94"/>
                  <a:pt x="1674" y="40"/>
                </a:cubicBezTo>
                <a:cubicBezTo>
                  <a:pt x="1693" y="35"/>
                  <a:pt x="1687" y="0"/>
                  <a:pt x="1666" y="0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35"/>
          <p:cNvSpPr/>
          <p:nvPr/>
        </p:nvSpPr>
        <p:spPr>
          <a:xfrm>
            <a:off x="7195157" y="4276034"/>
            <a:ext cx="256994" cy="140019"/>
          </a:xfrm>
          <a:custGeom>
            <a:rect b="b" l="l" r="r" t="t"/>
            <a:pathLst>
              <a:path extrusionOk="0" h="1355" w="2487">
                <a:moveTo>
                  <a:pt x="1811" y="1"/>
                </a:moveTo>
                <a:cubicBezTo>
                  <a:pt x="1757" y="3"/>
                  <a:pt x="1000" y="400"/>
                  <a:pt x="841" y="479"/>
                </a:cubicBezTo>
                <a:lnTo>
                  <a:pt x="841" y="479"/>
                </a:lnTo>
                <a:cubicBezTo>
                  <a:pt x="857" y="468"/>
                  <a:pt x="865" y="461"/>
                  <a:pt x="863" y="461"/>
                </a:cubicBezTo>
                <a:lnTo>
                  <a:pt x="863" y="461"/>
                </a:lnTo>
                <a:cubicBezTo>
                  <a:pt x="862" y="461"/>
                  <a:pt x="846" y="471"/>
                  <a:pt x="814" y="491"/>
                </a:cubicBezTo>
                <a:cubicBezTo>
                  <a:pt x="813" y="492"/>
                  <a:pt x="812" y="493"/>
                  <a:pt x="812" y="493"/>
                </a:cubicBezTo>
                <a:cubicBezTo>
                  <a:pt x="814" y="493"/>
                  <a:pt x="824" y="488"/>
                  <a:pt x="841" y="479"/>
                </a:cubicBezTo>
                <a:lnTo>
                  <a:pt x="841" y="479"/>
                </a:lnTo>
                <a:cubicBezTo>
                  <a:pt x="707" y="580"/>
                  <a:pt x="1" y="1088"/>
                  <a:pt x="18" y="1330"/>
                </a:cubicBezTo>
                <a:cubicBezTo>
                  <a:pt x="57" y="1330"/>
                  <a:pt x="94" y="1330"/>
                  <a:pt x="130" y="1330"/>
                </a:cubicBezTo>
                <a:cubicBezTo>
                  <a:pt x="848" y="1330"/>
                  <a:pt x="921" y="1354"/>
                  <a:pt x="921" y="1354"/>
                </a:cubicBezTo>
                <a:cubicBezTo>
                  <a:pt x="921" y="1354"/>
                  <a:pt x="867" y="974"/>
                  <a:pt x="1181" y="743"/>
                </a:cubicBezTo>
                <a:cubicBezTo>
                  <a:pt x="1489" y="513"/>
                  <a:pt x="2486" y="416"/>
                  <a:pt x="2486" y="416"/>
                </a:cubicBezTo>
                <a:lnTo>
                  <a:pt x="1811" y="1"/>
                </a:ln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35"/>
          <p:cNvSpPr/>
          <p:nvPr/>
        </p:nvSpPr>
        <p:spPr>
          <a:xfrm>
            <a:off x="6993650" y="4373583"/>
            <a:ext cx="235810" cy="72335"/>
          </a:xfrm>
          <a:custGeom>
            <a:rect b="b" l="l" r="r" t="t"/>
            <a:pathLst>
              <a:path extrusionOk="0" h="700" w="2282">
                <a:moveTo>
                  <a:pt x="1303" y="0"/>
                </a:moveTo>
                <a:cubicBezTo>
                  <a:pt x="957" y="0"/>
                  <a:pt x="529" y="19"/>
                  <a:pt x="258" y="35"/>
                </a:cubicBezTo>
                <a:cubicBezTo>
                  <a:pt x="204" y="54"/>
                  <a:pt x="169" y="73"/>
                  <a:pt x="148" y="81"/>
                </a:cubicBezTo>
                <a:cubicBezTo>
                  <a:pt x="59" y="129"/>
                  <a:pt x="1" y="370"/>
                  <a:pt x="1" y="531"/>
                </a:cubicBezTo>
                <a:cubicBezTo>
                  <a:pt x="1" y="611"/>
                  <a:pt x="14" y="670"/>
                  <a:pt x="49" y="678"/>
                </a:cubicBezTo>
                <a:cubicBezTo>
                  <a:pt x="495" y="693"/>
                  <a:pt x="973" y="699"/>
                  <a:pt x="1404" y="699"/>
                </a:cubicBezTo>
                <a:cubicBezTo>
                  <a:pt x="1542" y="699"/>
                  <a:pt x="1675" y="698"/>
                  <a:pt x="1802" y="697"/>
                </a:cubicBezTo>
                <a:lnTo>
                  <a:pt x="2281" y="483"/>
                </a:lnTo>
                <a:lnTo>
                  <a:pt x="2281" y="448"/>
                </a:lnTo>
                <a:cubicBezTo>
                  <a:pt x="2281" y="448"/>
                  <a:pt x="2088" y="129"/>
                  <a:pt x="1834" y="38"/>
                </a:cubicBezTo>
                <a:cubicBezTo>
                  <a:pt x="1756" y="10"/>
                  <a:pt x="1550" y="0"/>
                  <a:pt x="1303" y="0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35"/>
          <p:cNvSpPr/>
          <p:nvPr/>
        </p:nvSpPr>
        <p:spPr>
          <a:xfrm>
            <a:off x="7392426" y="4291328"/>
            <a:ext cx="85458" cy="115322"/>
          </a:xfrm>
          <a:custGeom>
            <a:rect b="b" l="l" r="r" t="t"/>
            <a:pathLst>
              <a:path extrusionOk="0" h="1116" w="827">
                <a:moveTo>
                  <a:pt x="577" y="0"/>
                </a:moveTo>
                <a:lnTo>
                  <a:pt x="446" y="43"/>
                </a:lnTo>
                <a:lnTo>
                  <a:pt x="416" y="247"/>
                </a:lnTo>
                <a:cubicBezTo>
                  <a:pt x="416" y="247"/>
                  <a:pt x="92" y="598"/>
                  <a:pt x="49" y="796"/>
                </a:cubicBezTo>
                <a:cubicBezTo>
                  <a:pt x="1" y="997"/>
                  <a:pt x="12" y="1115"/>
                  <a:pt x="12" y="1115"/>
                </a:cubicBezTo>
                <a:lnTo>
                  <a:pt x="826" y="1054"/>
                </a:lnTo>
                <a:cubicBezTo>
                  <a:pt x="792" y="871"/>
                  <a:pt x="738" y="630"/>
                  <a:pt x="682" y="394"/>
                </a:cubicBezTo>
                <a:cubicBezTo>
                  <a:pt x="647" y="258"/>
                  <a:pt x="612" y="124"/>
                  <a:pt x="577" y="0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35"/>
          <p:cNvSpPr/>
          <p:nvPr/>
        </p:nvSpPr>
        <p:spPr>
          <a:xfrm>
            <a:off x="7371138" y="4220439"/>
            <a:ext cx="92071" cy="111705"/>
          </a:xfrm>
          <a:custGeom>
            <a:rect b="b" l="l" r="r" t="t"/>
            <a:pathLst>
              <a:path extrusionOk="0" h="1081" w="891">
                <a:moveTo>
                  <a:pt x="326" y="1"/>
                </a:moveTo>
                <a:cubicBezTo>
                  <a:pt x="316" y="1"/>
                  <a:pt x="306" y="3"/>
                  <a:pt x="298" y="8"/>
                </a:cubicBezTo>
                <a:cubicBezTo>
                  <a:pt x="204" y="70"/>
                  <a:pt x="1" y="434"/>
                  <a:pt x="1" y="434"/>
                </a:cubicBezTo>
                <a:cubicBezTo>
                  <a:pt x="1" y="434"/>
                  <a:pt x="215" y="820"/>
                  <a:pt x="515" y="970"/>
                </a:cubicBezTo>
                <a:cubicBezTo>
                  <a:pt x="622" y="1024"/>
                  <a:pt x="756" y="1059"/>
                  <a:pt x="890" y="1080"/>
                </a:cubicBezTo>
                <a:cubicBezTo>
                  <a:pt x="799" y="705"/>
                  <a:pt x="692" y="343"/>
                  <a:pt x="636" y="236"/>
                </a:cubicBezTo>
                <a:cubicBezTo>
                  <a:pt x="636" y="236"/>
                  <a:pt x="432" y="1"/>
                  <a:pt x="326" y="1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35"/>
          <p:cNvSpPr/>
          <p:nvPr/>
        </p:nvSpPr>
        <p:spPr>
          <a:xfrm>
            <a:off x="6993650" y="4392700"/>
            <a:ext cx="487845" cy="53114"/>
          </a:xfrm>
          <a:custGeom>
            <a:rect b="b" l="l" r="r" t="t"/>
            <a:pathLst>
              <a:path extrusionOk="0" h="514" w="4721">
                <a:moveTo>
                  <a:pt x="4672" y="0"/>
                </a:moveTo>
                <a:lnTo>
                  <a:pt x="1" y="346"/>
                </a:lnTo>
                <a:cubicBezTo>
                  <a:pt x="1" y="426"/>
                  <a:pt x="14" y="485"/>
                  <a:pt x="49" y="493"/>
                </a:cubicBezTo>
                <a:cubicBezTo>
                  <a:pt x="513" y="509"/>
                  <a:pt x="1008" y="514"/>
                  <a:pt x="1452" y="514"/>
                </a:cubicBezTo>
                <a:cubicBezTo>
                  <a:pt x="2091" y="514"/>
                  <a:pt x="2627" y="503"/>
                  <a:pt x="2828" y="499"/>
                </a:cubicBezTo>
                <a:cubicBezTo>
                  <a:pt x="2882" y="499"/>
                  <a:pt x="2933" y="472"/>
                  <a:pt x="2970" y="432"/>
                </a:cubicBezTo>
                <a:lnTo>
                  <a:pt x="3166" y="196"/>
                </a:lnTo>
                <a:lnTo>
                  <a:pt x="3289" y="373"/>
                </a:lnTo>
                <a:cubicBezTo>
                  <a:pt x="3328" y="427"/>
                  <a:pt x="3388" y="456"/>
                  <a:pt x="3452" y="456"/>
                </a:cubicBezTo>
                <a:cubicBezTo>
                  <a:pt x="3455" y="456"/>
                  <a:pt x="3458" y="456"/>
                  <a:pt x="3461" y="456"/>
                </a:cubicBezTo>
                <a:cubicBezTo>
                  <a:pt x="3707" y="440"/>
                  <a:pt x="4294" y="397"/>
                  <a:pt x="4573" y="378"/>
                </a:cubicBezTo>
                <a:cubicBezTo>
                  <a:pt x="4656" y="375"/>
                  <a:pt x="4720" y="298"/>
                  <a:pt x="4707" y="215"/>
                </a:cubicBezTo>
                <a:cubicBezTo>
                  <a:pt x="4701" y="174"/>
                  <a:pt x="4693" y="129"/>
                  <a:pt x="4683" y="78"/>
                </a:cubicBezTo>
                <a:cubicBezTo>
                  <a:pt x="4680" y="54"/>
                  <a:pt x="4675" y="27"/>
                  <a:pt x="4672" y="0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35"/>
          <p:cNvSpPr/>
          <p:nvPr/>
        </p:nvSpPr>
        <p:spPr>
          <a:xfrm>
            <a:off x="7218304" y="4272004"/>
            <a:ext cx="79775" cy="29657"/>
          </a:xfrm>
          <a:custGeom>
            <a:rect b="b" l="l" r="r" t="t"/>
            <a:pathLst>
              <a:path extrusionOk="0" h="287" w="772">
                <a:moveTo>
                  <a:pt x="130" y="0"/>
                </a:moveTo>
                <a:cubicBezTo>
                  <a:pt x="92" y="0"/>
                  <a:pt x="55" y="7"/>
                  <a:pt x="22" y="24"/>
                </a:cubicBezTo>
                <a:cubicBezTo>
                  <a:pt x="8" y="29"/>
                  <a:pt x="0" y="53"/>
                  <a:pt x="11" y="61"/>
                </a:cubicBezTo>
                <a:cubicBezTo>
                  <a:pt x="80" y="166"/>
                  <a:pt x="225" y="193"/>
                  <a:pt x="343" y="225"/>
                </a:cubicBezTo>
                <a:cubicBezTo>
                  <a:pt x="448" y="251"/>
                  <a:pt x="563" y="286"/>
                  <a:pt x="673" y="286"/>
                </a:cubicBezTo>
                <a:cubicBezTo>
                  <a:pt x="689" y="286"/>
                  <a:pt x="705" y="286"/>
                  <a:pt x="721" y="284"/>
                </a:cubicBezTo>
                <a:cubicBezTo>
                  <a:pt x="772" y="278"/>
                  <a:pt x="772" y="211"/>
                  <a:pt x="737" y="187"/>
                </a:cubicBezTo>
                <a:cubicBezTo>
                  <a:pt x="633" y="107"/>
                  <a:pt x="480" y="77"/>
                  <a:pt x="354" y="43"/>
                </a:cubicBezTo>
                <a:cubicBezTo>
                  <a:pt x="285" y="25"/>
                  <a:pt x="205" y="0"/>
                  <a:pt x="130" y="0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35"/>
          <p:cNvSpPr/>
          <p:nvPr/>
        </p:nvSpPr>
        <p:spPr>
          <a:xfrm>
            <a:off x="7196087" y="4287504"/>
            <a:ext cx="79051" cy="31311"/>
          </a:xfrm>
          <a:custGeom>
            <a:rect b="b" l="l" r="r" t="t"/>
            <a:pathLst>
              <a:path extrusionOk="0" h="303" w="765">
                <a:moveTo>
                  <a:pt x="129" y="0"/>
                </a:moveTo>
                <a:cubicBezTo>
                  <a:pt x="87" y="0"/>
                  <a:pt x="48" y="10"/>
                  <a:pt x="14" y="37"/>
                </a:cubicBezTo>
                <a:cubicBezTo>
                  <a:pt x="9" y="43"/>
                  <a:pt x="1" y="61"/>
                  <a:pt x="6" y="69"/>
                </a:cubicBezTo>
                <a:cubicBezTo>
                  <a:pt x="52" y="195"/>
                  <a:pt x="226" y="212"/>
                  <a:pt x="344" y="241"/>
                </a:cubicBezTo>
                <a:cubicBezTo>
                  <a:pt x="434" y="263"/>
                  <a:pt x="536" y="303"/>
                  <a:pt x="632" y="303"/>
                </a:cubicBezTo>
                <a:cubicBezTo>
                  <a:pt x="668" y="303"/>
                  <a:pt x="702" y="298"/>
                  <a:pt x="735" y="284"/>
                </a:cubicBezTo>
                <a:cubicBezTo>
                  <a:pt x="765" y="270"/>
                  <a:pt x="765" y="236"/>
                  <a:pt x="748" y="212"/>
                </a:cubicBezTo>
                <a:cubicBezTo>
                  <a:pt x="665" y="104"/>
                  <a:pt x="483" y="83"/>
                  <a:pt x="357" y="51"/>
                </a:cubicBezTo>
                <a:cubicBezTo>
                  <a:pt x="288" y="33"/>
                  <a:pt x="205" y="0"/>
                  <a:pt x="129" y="0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35"/>
          <p:cNvSpPr/>
          <p:nvPr/>
        </p:nvSpPr>
        <p:spPr>
          <a:xfrm>
            <a:off x="7169012" y="4301248"/>
            <a:ext cx="80085" cy="33894"/>
          </a:xfrm>
          <a:custGeom>
            <a:rect b="b" l="l" r="r" t="t"/>
            <a:pathLst>
              <a:path extrusionOk="0" h="328" w="775">
                <a:moveTo>
                  <a:pt x="115" y="0"/>
                </a:moveTo>
                <a:cubicBezTo>
                  <a:pt x="92" y="0"/>
                  <a:pt x="70" y="3"/>
                  <a:pt x="48" y="9"/>
                </a:cubicBezTo>
                <a:cubicBezTo>
                  <a:pt x="13" y="14"/>
                  <a:pt x="0" y="62"/>
                  <a:pt x="21" y="95"/>
                </a:cubicBezTo>
                <a:cubicBezTo>
                  <a:pt x="99" y="188"/>
                  <a:pt x="247" y="213"/>
                  <a:pt x="356" y="245"/>
                </a:cubicBezTo>
                <a:cubicBezTo>
                  <a:pt x="454" y="277"/>
                  <a:pt x="562" y="328"/>
                  <a:pt x="666" y="328"/>
                </a:cubicBezTo>
                <a:cubicBezTo>
                  <a:pt x="684" y="328"/>
                  <a:pt x="703" y="326"/>
                  <a:pt x="721" y="322"/>
                </a:cubicBezTo>
                <a:cubicBezTo>
                  <a:pt x="758" y="312"/>
                  <a:pt x="775" y="263"/>
                  <a:pt x="748" y="237"/>
                </a:cubicBezTo>
                <a:cubicBezTo>
                  <a:pt x="665" y="146"/>
                  <a:pt x="525" y="121"/>
                  <a:pt x="413" y="84"/>
                </a:cubicBezTo>
                <a:cubicBezTo>
                  <a:pt x="323" y="51"/>
                  <a:pt x="215" y="0"/>
                  <a:pt x="115" y="0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35"/>
          <p:cNvSpPr/>
          <p:nvPr/>
        </p:nvSpPr>
        <p:spPr>
          <a:xfrm>
            <a:off x="7149585" y="4316232"/>
            <a:ext cx="72645" cy="29967"/>
          </a:xfrm>
          <a:custGeom>
            <a:rect b="b" l="l" r="r" t="t"/>
            <a:pathLst>
              <a:path extrusionOk="0" h="290" w="703">
                <a:moveTo>
                  <a:pt x="89" y="1"/>
                </a:moveTo>
                <a:cubicBezTo>
                  <a:pt x="30" y="1"/>
                  <a:pt x="0" y="81"/>
                  <a:pt x="49" y="118"/>
                </a:cubicBezTo>
                <a:cubicBezTo>
                  <a:pt x="129" y="175"/>
                  <a:pt x="242" y="193"/>
                  <a:pt x="335" y="223"/>
                </a:cubicBezTo>
                <a:cubicBezTo>
                  <a:pt x="432" y="255"/>
                  <a:pt x="531" y="290"/>
                  <a:pt x="633" y="290"/>
                </a:cubicBezTo>
                <a:cubicBezTo>
                  <a:pt x="684" y="290"/>
                  <a:pt x="703" y="231"/>
                  <a:pt x="662" y="202"/>
                </a:cubicBezTo>
                <a:cubicBezTo>
                  <a:pt x="582" y="140"/>
                  <a:pt x="483" y="113"/>
                  <a:pt x="389" y="81"/>
                </a:cubicBezTo>
                <a:cubicBezTo>
                  <a:pt x="290" y="46"/>
                  <a:pt x="191" y="1"/>
                  <a:pt x="89" y="1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35"/>
          <p:cNvSpPr/>
          <p:nvPr/>
        </p:nvSpPr>
        <p:spPr>
          <a:xfrm>
            <a:off x="7123544" y="2700777"/>
            <a:ext cx="360122" cy="1578649"/>
          </a:xfrm>
          <a:custGeom>
            <a:rect b="b" l="l" r="r" t="t"/>
            <a:pathLst>
              <a:path extrusionOk="0" h="15277" w="3485">
                <a:moveTo>
                  <a:pt x="2812" y="0"/>
                </a:moveTo>
                <a:cubicBezTo>
                  <a:pt x="2801" y="6"/>
                  <a:pt x="2764" y="19"/>
                  <a:pt x="2707" y="38"/>
                </a:cubicBezTo>
                <a:lnTo>
                  <a:pt x="2699" y="41"/>
                </a:lnTo>
                <a:cubicBezTo>
                  <a:pt x="2292" y="193"/>
                  <a:pt x="917" y="729"/>
                  <a:pt x="917" y="729"/>
                </a:cubicBezTo>
                <a:lnTo>
                  <a:pt x="834" y="695"/>
                </a:lnTo>
                <a:lnTo>
                  <a:pt x="46" y="368"/>
                </a:lnTo>
                <a:lnTo>
                  <a:pt x="46" y="368"/>
                </a:lnTo>
                <a:cubicBezTo>
                  <a:pt x="0" y="469"/>
                  <a:pt x="247" y="7097"/>
                  <a:pt x="502" y="7438"/>
                </a:cubicBezTo>
                <a:cubicBezTo>
                  <a:pt x="802" y="8092"/>
                  <a:pt x="901" y="8159"/>
                  <a:pt x="901" y="8159"/>
                </a:cubicBezTo>
                <a:lnTo>
                  <a:pt x="1059" y="15100"/>
                </a:lnTo>
                <a:cubicBezTo>
                  <a:pt x="1059" y="15100"/>
                  <a:pt x="1587" y="15242"/>
                  <a:pt x="2214" y="15272"/>
                </a:cubicBezTo>
                <a:cubicBezTo>
                  <a:pt x="2281" y="15275"/>
                  <a:pt x="2350" y="15276"/>
                  <a:pt x="2419" y="15276"/>
                </a:cubicBezTo>
                <a:cubicBezTo>
                  <a:pt x="2738" y="15276"/>
                  <a:pt x="3071" y="15242"/>
                  <a:pt x="3364" y="15143"/>
                </a:cubicBezTo>
                <a:cubicBezTo>
                  <a:pt x="3482" y="13969"/>
                  <a:pt x="3485" y="10029"/>
                  <a:pt x="3152" y="8893"/>
                </a:cubicBezTo>
                <a:cubicBezTo>
                  <a:pt x="2823" y="7757"/>
                  <a:pt x="2651" y="7113"/>
                  <a:pt x="2651" y="7113"/>
                </a:cubicBezTo>
                <a:lnTo>
                  <a:pt x="2941" y="2249"/>
                </a:lnTo>
                <a:cubicBezTo>
                  <a:pt x="2941" y="2249"/>
                  <a:pt x="2900" y="314"/>
                  <a:pt x="2828" y="35"/>
                </a:cubicBezTo>
                <a:cubicBezTo>
                  <a:pt x="2823" y="11"/>
                  <a:pt x="2817" y="0"/>
                  <a:pt x="2812" y="0"/>
                </a:cubicBez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35"/>
          <p:cNvSpPr/>
          <p:nvPr/>
        </p:nvSpPr>
        <p:spPr>
          <a:xfrm>
            <a:off x="7135738" y="2701294"/>
            <a:ext cx="347929" cy="1578132"/>
          </a:xfrm>
          <a:custGeom>
            <a:rect b="b" l="l" r="r" t="t"/>
            <a:pathLst>
              <a:path extrusionOk="0" h="15272" w="3367">
                <a:moveTo>
                  <a:pt x="2694" y="1"/>
                </a:moveTo>
                <a:lnTo>
                  <a:pt x="2589" y="36"/>
                </a:lnTo>
                <a:lnTo>
                  <a:pt x="2581" y="41"/>
                </a:lnTo>
                <a:lnTo>
                  <a:pt x="716" y="692"/>
                </a:lnTo>
                <a:lnTo>
                  <a:pt x="362" y="818"/>
                </a:lnTo>
                <a:lnTo>
                  <a:pt x="0" y="1196"/>
                </a:lnTo>
                <a:cubicBezTo>
                  <a:pt x="0" y="1196"/>
                  <a:pt x="2220" y="1952"/>
                  <a:pt x="2123" y="2043"/>
                </a:cubicBezTo>
                <a:cubicBezTo>
                  <a:pt x="2029" y="2132"/>
                  <a:pt x="62" y="3388"/>
                  <a:pt x="459" y="3388"/>
                </a:cubicBezTo>
                <a:cubicBezTo>
                  <a:pt x="468" y="3388"/>
                  <a:pt x="479" y="3387"/>
                  <a:pt x="491" y="3386"/>
                </a:cubicBezTo>
                <a:cubicBezTo>
                  <a:pt x="1013" y="3327"/>
                  <a:pt x="2123" y="3011"/>
                  <a:pt x="2123" y="3011"/>
                </a:cubicBezTo>
                <a:lnTo>
                  <a:pt x="2123" y="3011"/>
                </a:lnTo>
                <a:cubicBezTo>
                  <a:pt x="2123" y="3011"/>
                  <a:pt x="993" y="4256"/>
                  <a:pt x="1211" y="4256"/>
                </a:cubicBezTo>
                <a:cubicBezTo>
                  <a:pt x="1223" y="4256"/>
                  <a:pt x="1239" y="4252"/>
                  <a:pt x="1260" y="4243"/>
                </a:cubicBezTo>
                <a:cubicBezTo>
                  <a:pt x="1654" y="4091"/>
                  <a:pt x="2369" y="3694"/>
                  <a:pt x="2370" y="3694"/>
                </a:cubicBezTo>
                <a:lnTo>
                  <a:pt x="2370" y="3694"/>
                </a:lnTo>
                <a:cubicBezTo>
                  <a:pt x="2370" y="3694"/>
                  <a:pt x="1713" y="6958"/>
                  <a:pt x="2048" y="7452"/>
                </a:cubicBezTo>
                <a:cubicBezTo>
                  <a:pt x="2048" y="7452"/>
                  <a:pt x="1255" y="8124"/>
                  <a:pt x="1429" y="8178"/>
                </a:cubicBezTo>
                <a:cubicBezTo>
                  <a:pt x="1438" y="8181"/>
                  <a:pt x="1449" y="8182"/>
                  <a:pt x="1460" y="8182"/>
                </a:cubicBezTo>
                <a:cubicBezTo>
                  <a:pt x="1670" y="8182"/>
                  <a:pt x="2250" y="7751"/>
                  <a:pt x="2270" y="7736"/>
                </a:cubicBezTo>
                <a:lnTo>
                  <a:pt x="2270" y="7736"/>
                </a:lnTo>
                <a:cubicBezTo>
                  <a:pt x="2255" y="7762"/>
                  <a:pt x="1665" y="8692"/>
                  <a:pt x="1886" y="8692"/>
                </a:cubicBezTo>
                <a:cubicBezTo>
                  <a:pt x="1892" y="8692"/>
                  <a:pt x="1899" y="8691"/>
                  <a:pt x="1906" y="8690"/>
                </a:cubicBezTo>
                <a:cubicBezTo>
                  <a:pt x="2179" y="8636"/>
                  <a:pt x="2471" y="8116"/>
                  <a:pt x="2471" y="8116"/>
                </a:cubicBezTo>
                <a:cubicBezTo>
                  <a:pt x="2471" y="8116"/>
                  <a:pt x="2806" y="8987"/>
                  <a:pt x="2884" y="9437"/>
                </a:cubicBezTo>
                <a:cubicBezTo>
                  <a:pt x="2954" y="9839"/>
                  <a:pt x="2246" y="14307"/>
                  <a:pt x="2096" y="15267"/>
                </a:cubicBezTo>
                <a:cubicBezTo>
                  <a:pt x="2163" y="15270"/>
                  <a:pt x="2232" y="15271"/>
                  <a:pt x="2301" y="15271"/>
                </a:cubicBezTo>
                <a:cubicBezTo>
                  <a:pt x="2620" y="15271"/>
                  <a:pt x="2953" y="15237"/>
                  <a:pt x="3246" y="15138"/>
                </a:cubicBezTo>
                <a:cubicBezTo>
                  <a:pt x="3364" y="13964"/>
                  <a:pt x="3367" y="10024"/>
                  <a:pt x="3034" y="8891"/>
                </a:cubicBezTo>
                <a:cubicBezTo>
                  <a:pt x="2707" y="7754"/>
                  <a:pt x="2533" y="7111"/>
                  <a:pt x="2533" y="7111"/>
                </a:cubicBezTo>
                <a:lnTo>
                  <a:pt x="2823" y="2247"/>
                </a:lnTo>
                <a:cubicBezTo>
                  <a:pt x="2823" y="2247"/>
                  <a:pt x="2782" y="312"/>
                  <a:pt x="2710" y="33"/>
                </a:cubicBezTo>
                <a:lnTo>
                  <a:pt x="2694" y="1"/>
                </a:ln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35"/>
          <p:cNvSpPr/>
          <p:nvPr/>
        </p:nvSpPr>
        <p:spPr>
          <a:xfrm>
            <a:off x="7346751" y="4295254"/>
            <a:ext cx="487845" cy="224960"/>
          </a:xfrm>
          <a:custGeom>
            <a:rect b="b" l="l" r="r" t="t"/>
            <a:pathLst>
              <a:path extrusionOk="0" h="2177" w="4721">
                <a:moveTo>
                  <a:pt x="3971" y="1"/>
                </a:moveTo>
                <a:cubicBezTo>
                  <a:pt x="3961" y="1"/>
                  <a:pt x="3951" y="3"/>
                  <a:pt x="3943" y="8"/>
                </a:cubicBezTo>
                <a:cubicBezTo>
                  <a:pt x="3849" y="64"/>
                  <a:pt x="3648" y="431"/>
                  <a:pt x="3648" y="431"/>
                </a:cubicBezTo>
                <a:cubicBezTo>
                  <a:pt x="3648" y="431"/>
                  <a:pt x="3091" y="214"/>
                  <a:pt x="2832" y="214"/>
                </a:cubicBezTo>
                <a:cubicBezTo>
                  <a:pt x="2804" y="214"/>
                  <a:pt x="2779" y="216"/>
                  <a:pt x="2758" y="222"/>
                </a:cubicBezTo>
                <a:cubicBezTo>
                  <a:pt x="2552" y="284"/>
                  <a:pt x="1330" y="1136"/>
                  <a:pt x="1330" y="1136"/>
                </a:cubicBezTo>
                <a:cubicBezTo>
                  <a:pt x="1330" y="1136"/>
                  <a:pt x="566" y="1391"/>
                  <a:pt x="261" y="1509"/>
                </a:cubicBezTo>
                <a:cubicBezTo>
                  <a:pt x="207" y="1530"/>
                  <a:pt x="172" y="1546"/>
                  <a:pt x="151" y="1557"/>
                </a:cubicBezTo>
                <a:cubicBezTo>
                  <a:pt x="60" y="1608"/>
                  <a:pt x="1" y="1846"/>
                  <a:pt x="1" y="2010"/>
                </a:cubicBezTo>
                <a:cubicBezTo>
                  <a:pt x="1" y="2090"/>
                  <a:pt x="14" y="2149"/>
                  <a:pt x="49" y="2157"/>
                </a:cubicBezTo>
                <a:cubicBezTo>
                  <a:pt x="516" y="2172"/>
                  <a:pt x="1018" y="2177"/>
                  <a:pt x="1464" y="2177"/>
                </a:cubicBezTo>
                <a:cubicBezTo>
                  <a:pt x="1581" y="2177"/>
                  <a:pt x="1694" y="2177"/>
                  <a:pt x="1802" y="2176"/>
                </a:cubicBezTo>
                <a:cubicBezTo>
                  <a:pt x="2281" y="2173"/>
                  <a:pt x="2665" y="2165"/>
                  <a:pt x="2828" y="2163"/>
                </a:cubicBezTo>
                <a:cubicBezTo>
                  <a:pt x="2882" y="2163"/>
                  <a:pt x="2933" y="2136"/>
                  <a:pt x="2970" y="2096"/>
                </a:cubicBezTo>
                <a:lnTo>
                  <a:pt x="3166" y="1857"/>
                </a:lnTo>
                <a:lnTo>
                  <a:pt x="3289" y="2037"/>
                </a:lnTo>
                <a:cubicBezTo>
                  <a:pt x="3328" y="2091"/>
                  <a:pt x="3388" y="2120"/>
                  <a:pt x="3452" y="2120"/>
                </a:cubicBezTo>
                <a:cubicBezTo>
                  <a:pt x="3455" y="2120"/>
                  <a:pt x="3458" y="2120"/>
                  <a:pt x="3461" y="2120"/>
                </a:cubicBezTo>
                <a:cubicBezTo>
                  <a:pt x="3707" y="2104"/>
                  <a:pt x="4294" y="2058"/>
                  <a:pt x="4573" y="2042"/>
                </a:cubicBezTo>
                <a:cubicBezTo>
                  <a:pt x="4656" y="2039"/>
                  <a:pt x="4720" y="1962"/>
                  <a:pt x="4707" y="1879"/>
                </a:cubicBezTo>
                <a:cubicBezTo>
                  <a:pt x="4702" y="1838"/>
                  <a:pt x="4694" y="1790"/>
                  <a:pt x="4683" y="1742"/>
                </a:cubicBezTo>
                <a:cubicBezTo>
                  <a:pt x="4680" y="1718"/>
                  <a:pt x="4675" y="1691"/>
                  <a:pt x="4672" y="1664"/>
                </a:cubicBezTo>
                <a:cubicBezTo>
                  <a:pt x="4637" y="1493"/>
                  <a:pt x="4592" y="1284"/>
                  <a:pt x="4541" y="1080"/>
                </a:cubicBezTo>
                <a:cubicBezTo>
                  <a:pt x="4506" y="943"/>
                  <a:pt x="4471" y="809"/>
                  <a:pt x="4436" y="686"/>
                </a:cubicBezTo>
                <a:cubicBezTo>
                  <a:pt x="4377" y="474"/>
                  <a:pt x="4324" y="303"/>
                  <a:pt x="4281" y="236"/>
                </a:cubicBezTo>
                <a:cubicBezTo>
                  <a:pt x="4281" y="236"/>
                  <a:pt x="4077" y="1"/>
                  <a:pt x="3971" y="1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35"/>
          <p:cNvSpPr/>
          <p:nvPr/>
        </p:nvSpPr>
        <p:spPr>
          <a:xfrm>
            <a:off x="7522010" y="4327909"/>
            <a:ext cx="175463" cy="104988"/>
          </a:xfrm>
          <a:custGeom>
            <a:rect b="b" l="l" r="r" t="t"/>
            <a:pathLst>
              <a:path extrusionOk="0" h="1016" w="1698">
                <a:moveTo>
                  <a:pt x="1671" y="0"/>
                </a:moveTo>
                <a:cubicBezTo>
                  <a:pt x="1379" y="11"/>
                  <a:pt x="1100" y="212"/>
                  <a:pt x="872" y="383"/>
                </a:cubicBezTo>
                <a:cubicBezTo>
                  <a:pt x="599" y="584"/>
                  <a:pt x="347" y="801"/>
                  <a:pt x="39" y="946"/>
                </a:cubicBezTo>
                <a:cubicBezTo>
                  <a:pt x="0" y="963"/>
                  <a:pt x="18" y="1016"/>
                  <a:pt x="50" y="1016"/>
                </a:cubicBezTo>
                <a:cubicBezTo>
                  <a:pt x="54" y="1016"/>
                  <a:pt x="58" y="1015"/>
                  <a:pt x="63" y="1013"/>
                </a:cubicBezTo>
                <a:cubicBezTo>
                  <a:pt x="352" y="885"/>
                  <a:pt x="591" y="684"/>
                  <a:pt x="837" y="493"/>
                </a:cubicBezTo>
                <a:cubicBezTo>
                  <a:pt x="974" y="389"/>
                  <a:pt x="1111" y="290"/>
                  <a:pt x="1263" y="209"/>
                </a:cubicBezTo>
                <a:cubicBezTo>
                  <a:pt x="1398" y="134"/>
                  <a:pt x="1537" y="94"/>
                  <a:pt x="1679" y="40"/>
                </a:cubicBezTo>
                <a:cubicBezTo>
                  <a:pt x="1698" y="35"/>
                  <a:pt x="1692" y="0"/>
                  <a:pt x="1671" y="0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35"/>
          <p:cNvSpPr/>
          <p:nvPr/>
        </p:nvSpPr>
        <p:spPr>
          <a:xfrm>
            <a:off x="7548257" y="4350539"/>
            <a:ext cx="256994" cy="139709"/>
          </a:xfrm>
          <a:custGeom>
            <a:rect b="b" l="l" r="r" t="t"/>
            <a:pathLst>
              <a:path extrusionOk="0" h="1352" w="2487">
                <a:moveTo>
                  <a:pt x="1811" y="1"/>
                </a:moveTo>
                <a:cubicBezTo>
                  <a:pt x="1757" y="3"/>
                  <a:pt x="997" y="400"/>
                  <a:pt x="840" y="479"/>
                </a:cubicBezTo>
                <a:lnTo>
                  <a:pt x="840" y="479"/>
                </a:lnTo>
                <a:cubicBezTo>
                  <a:pt x="856" y="467"/>
                  <a:pt x="865" y="461"/>
                  <a:pt x="864" y="461"/>
                </a:cubicBezTo>
                <a:lnTo>
                  <a:pt x="864" y="461"/>
                </a:lnTo>
                <a:cubicBezTo>
                  <a:pt x="862" y="461"/>
                  <a:pt x="847" y="470"/>
                  <a:pt x="814" y="491"/>
                </a:cubicBezTo>
                <a:cubicBezTo>
                  <a:pt x="813" y="492"/>
                  <a:pt x="812" y="492"/>
                  <a:pt x="813" y="492"/>
                </a:cubicBezTo>
                <a:cubicBezTo>
                  <a:pt x="813" y="492"/>
                  <a:pt x="823" y="487"/>
                  <a:pt x="840" y="479"/>
                </a:cubicBezTo>
                <a:lnTo>
                  <a:pt x="840" y="479"/>
                </a:lnTo>
                <a:cubicBezTo>
                  <a:pt x="703" y="581"/>
                  <a:pt x="1" y="1089"/>
                  <a:pt x="18" y="1330"/>
                </a:cubicBezTo>
                <a:cubicBezTo>
                  <a:pt x="61" y="1330"/>
                  <a:pt x="102" y="1330"/>
                  <a:pt x="141" y="1330"/>
                </a:cubicBezTo>
                <a:cubicBezTo>
                  <a:pt x="846" y="1330"/>
                  <a:pt x="921" y="1352"/>
                  <a:pt x="921" y="1352"/>
                </a:cubicBezTo>
                <a:cubicBezTo>
                  <a:pt x="921" y="1352"/>
                  <a:pt x="867" y="974"/>
                  <a:pt x="1181" y="743"/>
                </a:cubicBezTo>
                <a:cubicBezTo>
                  <a:pt x="1489" y="513"/>
                  <a:pt x="2486" y="414"/>
                  <a:pt x="2486" y="414"/>
                </a:cubicBezTo>
                <a:lnTo>
                  <a:pt x="1811" y="1"/>
                </a:ln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35"/>
          <p:cNvSpPr/>
          <p:nvPr/>
        </p:nvSpPr>
        <p:spPr>
          <a:xfrm>
            <a:off x="7346751" y="4448089"/>
            <a:ext cx="235810" cy="72128"/>
          </a:xfrm>
          <a:custGeom>
            <a:rect b="b" l="l" r="r" t="t"/>
            <a:pathLst>
              <a:path extrusionOk="0" h="698" w="2282">
                <a:moveTo>
                  <a:pt x="1304" y="0"/>
                </a:moveTo>
                <a:cubicBezTo>
                  <a:pt x="957" y="0"/>
                  <a:pt x="529" y="19"/>
                  <a:pt x="258" y="35"/>
                </a:cubicBezTo>
                <a:cubicBezTo>
                  <a:pt x="204" y="54"/>
                  <a:pt x="170" y="70"/>
                  <a:pt x="148" y="81"/>
                </a:cubicBezTo>
                <a:cubicBezTo>
                  <a:pt x="60" y="129"/>
                  <a:pt x="1" y="367"/>
                  <a:pt x="1" y="531"/>
                </a:cubicBezTo>
                <a:cubicBezTo>
                  <a:pt x="1" y="611"/>
                  <a:pt x="14" y="670"/>
                  <a:pt x="49" y="678"/>
                </a:cubicBezTo>
                <a:cubicBezTo>
                  <a:pt x="516" y="693"/>
                  <a:pt x="1018" y="698"/>
                  <a:pt x="1464" y="698"/>
                </a:cubicBezTo>
                <a:cubicBezTo>
                  <a:pt x="1581" y="698"/>
                  <a:pt x="1694" y="698"/>
                  <a:pt x="1802" y="697"/>
                </a:cubicBezTo>
                <a:lnTo>
                  <a:pt x="2281" y="483"/>
                </a:lnTo>
                <a:lnTo>
                  <a:pt x="2281" y="445"/>
                </a:lnTo>
                <a:cubicBezTo>
                  <a:pt x="2281" y="445"/>
                  <a:pt x="2088" y="129"/>
                  <a:pt x="1834" y="38"/>
                </a:cubicBezTo>
                <a:cubicBezTo>
                  <a:pt x="1756" y="10"/>
                  <a:pt x="1550" y="0"/>
                  <a:pt x="1304" y="0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35"/>
          <p:cNvSpPr/>
          <p:nvPr/>
        </p:nvSpPr>
        <p:spPr>
          <a:xfrm>
            <a:off x="7745630" y="4365523"/>
            <a:ext cx="85355" cy="115632"/>
          </a:xfrm>
          <a:custGeom>
            <a:rect b="b" l="l" r="r" t="t"/>
            <a:pathLst>
              <a:path extrusionOk="0" h="1119" w="826">
                <a:moveTo>
                  <a:pt x="576" y="1"/>
                </a:moveTo>
                <a:lnTo>
                  <a:pt x="445" y="46"/>
                </a:lnTo>
                <a:lnTo>
                  <a:pt x="415" y="250"/>
                </a:lnTo>
                <a:cubicBezTo>
                  <a:pt x="415" y="250"/>
                  <a:pt x="91" y="601"/>
                  <a:pt x="48" y="799"/>
                </a:cubicBezTo>
                <a:cubicBezTo>
                  <a:pt x="0" y="1000"/>
                  <a:pt x="11" y="1118"/>
                  <a:pt x="11" y="1118"/>
                </a:cubicBezTo>
                <a:lnTo>
                  <a:pt x="825" y="1057"/>
                </a:lnTo>
                <a:cubicBezTo>
                  <a:pt x="791" y="872"/>
                  <a:pt x="737" y="630"/>
                  <a:pt x="681" y="397"/>
                </a:cubicBezTo>
                <a:cubicBezTo>
                  <a:pt x="646" y="261"/>
                  <a:pt x="611" y="127"/>
                  <a:pt x="576" y="1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35"/>
          <p:cNvSpPr/>
          <p:nvPr/>
        </p:nvSpPr>
        <p:spPr>
          <a:xfrm>
            <a:off x="7724239" y="4294944"/>
            <a:ext cx="92071" cy="111705"/>
          </a:xfrm>
          <a:custGeom>
            <a:rect b="b" l="l" r="r" t="t"/>
            <a:pathLst>
              <a:path extrusionOk="0" h="1081" w="891">
                <a:moveTo>
                  <a:pt x="326" y="1"/>
                </a:moveTo>
                <a:cubicBezTo>
                  <a:pt x="316" y="1"/>
                  <a:pt x="306" y="3"/>
                  <a:pt x="298" y="8"/>
                </a:cubicBezTo>
                <a:cubicBezTo>
                  <a:pt x="202" y="70"/>
                  <a:pt x="1" y="434"/>
                  <a:pt x="1" y="434"/>
                </a:cubicBezTo>
                <a:cubicBezTo>
                  <a:pt x="1" y="434"/>
                  <a:pt x="215" y="820"/>
                  <a:pt x="515" y="970"/>
                </a:cubicBezTo>
                <a:cubicBezTo>
                  <a:pt x="622" y="1024"/>
                  <a:pt x="756" y="1056"/>
                  <a:pt x="890" y="1080"/>
                </a:cubicBezTo>
                <a:cubicBezTo>
                  <a:pt x="799" y="705"/>
                  <a:pt x="692" y="343"/>
                  <a:pt x="636" y="236"/>
                </a:cubicBezTo>
                <a:cubicBezTo>
                  <a:pt x="636" y="236"/>
                  <a:pt x="432" y="1"/>
                  <a:pt x="326" y="1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35"/>
          <p:cNvSpPr/>
          <p:nvPr/>
        </p:nvSpPr>
        <p:spPr>
          <a:xfrm>
            <a:off x="7346751" y="4467206"/>
            <a:ext cx="487845" cy="53011"/>
          </a:xfrm>
          <a:custGeom>
            <a:rect b="b" l="l" r="r" t="t"/>
            <a:pathLst>
              <a:path extrusionOk="0" h="513" w="4721">
                <a:moveTo>
                  <a:pt x="4672" y="0"/>
                </a:moveTo>
                <a:lnTo>
                  <a:pt x="1" y="346"/>
                </a:lnTo>
                <a:cubicBezTo>
                  <a:pt x="1" y="426"/>
                  <a:pt x="14" y="485"/>
                  <a:pt x="49" y="493"/>
                </a:cubicBezTo>
                <a:cubicBezTo>
                  <a:pt x="521" y="508"/>
                  <a:pt x="1024" y="513"/>
                  <a:pt x="1474" y="513"/>
                </a:cubicBezTo>
                <a:cubicBezTo>
                  <a:pt x="2103" y="513"/>
                  <a:pt x="2630" y="503"/>
                  <a:pt x="2828" y="499"/>
                </a:cubicBezTo>
                <a:cubicBezTo>
                  <a:pt x="2882" y="499"/>
                  <a:pt x="2933" y="472"/>
                  <a:pt x="2970" y="432"/>
                </a:cubicBezTo>
                <a:lnTo>
                  <a:pt x="3166" y="193"/>
                </a:lnTo>
                <a:lnTo>
                  <a:pt x="3289" y="373"/>
                </a:lnTo>
                <a:cubicBezTo>
                  <a:pt x="3328" y="427"/>
                  <a:pt x="3388" y="456"/>
                  <a:pt x="3452" y="456"/>
                </a:cubicBezTo>
                <a:cubicBezTo>
                  <a:pt x="3455" y="456"/>
                  <a:pt x="3458" y="456"/>
                  <a:pt x="3461" y="456"/>
                </a:cubicBezTo>
                <a:cubicBezTo>
                  <a:pt x="3707" y="440"/>
                  <a:pt x="4294" y="394"/>
                  <a:pt x="4573" y="378"/>
                </a:cubicBezTo>
                <a:cubicBezTo>
                  <a:pt x="4656" y="375"/>
                  <a:pt x="4720" y="298"/>
                  <a:pt x="4707" y="215"/>
                </a:cubicBezTo>
                <a:cubicBezTo>
                  <a:pt x="4702" y="174"/>
                  <a:pt x="4694" y="126"/>
                  <a:pt x="4683" y="78"/>
                </a:cubicBezTo>
                <a:cubicBezTo>
                  <a:pt x="4680" y="54"/>
                  <a:pt x="4675" y="27"/>
                  <a:pt x="4672" y="0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35"/>
          <p:cNvSpPr/>
          <p:nvPr/>
        </p:nvSpPr>
        <p:spPr>
          <a:xfrm>
            <a:off x="7571095" y="4346406"/>
            <a:ext cx="80188" cy="29760"/>
          </a:xfrm>
          <a:custGeom>
            <a:rect b="b" l="l" r="r" t="t"/>
            <a:pathLst>
              <a:path extrusionOk="0" h="288" w="776">
                <a:moveTo>
                  <a:pt x="130" y="0"/>
                </a:moveTo>
                <a:cubicBezTo>
                  <a:pt x="93" y="0"/>
                  <a:pt x="57" y="6"/>
                  <a:pt x="25" y="22"/>
                </a:cubicBezTo>
                <a:cubicBezTo>
                  <a:pt x="11" y="30"/>
                  <a:pt x="1" y="54"/>
                  <a:pt x="14" y="62"/>
                </a:cubicBezTo>
                <a:cubicBezTo>
                  <a:pt x="84" y="167"/>
                  <a:pt x="228" y="194"/>
                  <a:pt x="346" y="223"/>
                </a:cubicBezTo>
                <a:cubicBezTo>
                  <a:pt x="451" y="251"/>
                  <a:pt x="567" y="287"/>
                  <a:pt x="676" y="287"/>
                </a:cubicBezTo>
                <a:cubicBezTo>
                  <a:pt x="692" y="287"/>
                  <a:pt x="708" y="286"/>
                  <a:pt x="724" y="285"/>
                </a:cubicBezTo>
                <a:cubicBezTo>
                  <a:pt x="775" y="277"/>
                  <a:pt x="775" y="210"/>
                  <a:pt x="740" y="188"/>
                </a:cubicBezTo>
                <a:cubicBezTo>
                  <a:pt x="636" y="108"/>
                  <a:pt x="483" y="76"/>
                  <a:pt x="357" y="44"/>
                </a:cubicBezTo>
                <a:cubicBezTo>
                  <a:pt x="287" y="26"/>
                  <a:pt x="206" y="0"/>
                  <a:pt x="130" y="0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35"/>
          <p:cNvSpPr/>
          <p:nvPr/>
        </p:nvSpPr>
        <p:spPr>
          <a:xfrm>
            <a:off x="7549187" y="4362010"/>
            <a:ext cx="79051" cy="31311"/>
          </a:xfrm>
          <a:custGeom>
            <a:rect b="b" l="l" r="r" t="t"/>
            <a:pathLst>
              <a:path extrusionOk="0" h="303" w="765">
                <a:moveTo>
                  <a:pt x="129" y="0"/>
                </a:moveTo>
                <a:cubicBezTo>
                  <a:pt x="87" y="0"/>
                  <a:pt x="48" y="10"/>
                  <a:pt x="14" y="37"/>
                </a:cubicBezTo>
                <a:cubicBezTo>
                  <a:pt x="6" y="43"/>
                  <a:pt x="1" y="59"/>
                  <a:pt x="6" y="69"/>
                </a:cubicBezTo>
                <a:cubicBezTo>
                  <a:pt x="52" y="193"/>
                  <a:pt x="226" y="211"/>
                  <a:pt x="344" y="241"/>
                </a:cubicBezTo>
                <a:cubicBezTo>
                  <a:pt x="434" y="263"/>
                  <a:pt x="536" y="303"/>
                  <a:pt x="632" y="303"/>
                </a:cubicBezTo>
                <a:cubicBezTo>
                  <a:pt x="668" y="303"/>
                  <a:pt x="702" y="297"/>
                  <a:pt x="735" y="284"/>
                </a:cubicBezTo>
                <a:cubicBezTo>
                  <a:pt x="765" y="270"/>
                  <a:pt x="765" y="233"/>
                  <a:pt x="749" y="211"/>
                </a:cubicBezTo>
                <a:cubicBezTo>
                  <a:pt x="665" y="104"/>
                  <a:pt x="483" y="83"/>
                  <a:pt x="357" y="51"/>
                </a:cubicBezTo>
                <a:cubicBezTo>
                  <a:pt x="288" y="33"/>
                  <a:pt x="205" y="0"/>
                  <a:pt x="129" y="0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35"/>
          <p:cNvSpPr/>
          <p:nvPr/>
        </p:nvSpPr>
        <p:spPr>
          <a:xfrm>
            <a:off x="7521493" y="4375547"/>
            <a:ext cx="80705" cy="34101"/>
          </a:xfrm>
          <a:custGeom>
            <a:rect b="b" l="l" r="r" t="t"/>
            <a:pathLst>
              <a:path extrusionOk="0" h="330" w="781">
                <a:moveTo>
                  <a:pt x="117" y="1"/>
                </a:moveTo>
                <a:cubicBezTo>
                  <a:pt x="95" y="1"/>
                  <a:pt x="75" y="3"/>
                  <a:pt x="54" y="8"/>
                </a:cubicBezTo>
                <a:cubicBezTo>
                  <a:pt x="14" y="16"/>
                  <a:pt x="1" y="62"/>
                  <a:pt x="28" y="97"/>
                </a:cubicBezTo>
                <a:cubicBezTo>
                  <a:pt x="105" y="190"/>
                  <a:pt x="253" y="214"/>
                  <a:pt x="363" y="247"/>
                </a:cubicBezTo>
                <a:cubicBezTo>
                  <a:pt x="460" y="278"/>
                  <a:pt x="568" y="330"/>
                  <a:pt x="672" y="330"/>
                </a:cubicBezTo>
                <a:cubicBezTo>
                  <a:pt x="690" y="330"/>
                  <a:pt x="709" y="328"/>
                  <a:pt x="727" y="324"/>
                </a:cubicBezTo>
                <a:cubicBezTo>
                  <a:pt x="765" y="314"/>
                  <a:pt x="781" y="263"/>
                  <a:pt x="754" y="236"/>
                </a:cubicBezTo>
                <a:cubicBezTo>
                  <a:pt x="671" y="147"/>
                  <a:pt x="531" y="123"/>
                  <a:pt x="419" y="86"/>
                </a:cubicBezTo>
                <a:cubicBezTo>
                  <a:pt x="328" y="53"/>
                  <a:pt x="218" y="1"/>
                  <a:pt x="117" y="1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35"/>
          <p:cNvSpPr/>
          <p:nvPr/>
        </p:nvSpPr>
        <p:spPr>
          <a:xfrm>
            <a:off x="7502686" y="4390737"/>
            <a:ext cx="72645" cy="29967"/>
          </a:xfrm>
          <a:custGeom>
            <a:rect b="b" l="l" r="r" t="t"/>
            <a:pathLst>
              <a:path extrusionOk="0" h="290" w="703">
                <a:moveTo>
                  <a:pt x="89" y="0"/>
                </a:moveTo>
                <a:cubicBezTo>
                  <a:pt x="25" y="0"/>
                  <a:pt x="1" y="81"/>
                  <a:pt x="49" y="116"/>
                </a:cubicBezTo>
                <a:cubicBezTo>
                  <a:pt x="129" y="172"/>
                  <a:pt x="242" y="193"/>
                  <a:pt x="336" y="223"/>
                </a:cubicBezTo>
                <a:cubicBezTo>
                  <a:pt x="432" y="252"/>
                  <a:pt x="531" y="290"/>
                  <a:pt x="633" y="290"/>
                </a:cubicBezTo>
                <a:cubicBezTo>
                  <a:pt x="684" y="290"/>
                  <a:pt x="703" y="231"/>
                  <a:pt x="663" y="201"/>
                </a:cubicBezTo>
                <a:cubicBezTo>
                  <a:pt x="582" y="140"/>
                  <a:pt x="483" y="113"/>
                  <a:pt x="389" y="81"/>
                </a:cubicBezTo>
                <a:cubicBezTo>
                  <a:pt x="290" y="46"/>
                  <a:pt x="191" y="0"/>
                  <a:pt x="89" y="0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35"/>
          <p:cNvSpPr/>
          <p:nvPr/>
        </p:nvSpPr>
        <p:spPr>
          <a:xfrm>
            <a:off x="7202700" y="2628442"/>
            <a:ext cx="633857" cy="1717324"/>
          </a:xfrm>
          <a:custGeom>
            <a:rect b="b" l="l" r="r" t="t"/>
            <a:pathLst>
              <a:path extrusionOk="0" h="16619" w="6134">
                <a:moveTo>
                  <a:pt x="3032" y="1"/>
                </a:moveTo>
                <a:cubicBezTo>
                  <a:pt x="2987" y="1"/>
                  <a:pt x="1" y="486"/>
                  <a:pt x="1" y="486"/>
                </a:cubicBezTo>
                <a:lnTo>
                  <a:pt x="1807" y="2107"/>
                </a:lnTo>
                <a:cubicBezTo>
                  <a:pt x="1807" y="2107"/>
                  <a:pt x="1960" y="3386"/>
                  <a:pt x="2150" y="4798"/>
                </a:cubicBezTo>
                <a:cubicBezTo>
                  <a:pt x="2373" y="6436"/>
                  <a:pt x="2641" y="8256"/>
                  <a:pt x="2775" y="8494"/>
                </a:cubicBezTo>
                <a:cubicBezTo>
                  <a:pt x="3182" y="9124"/>
                  <a:pt x="3338" y="9325"/>
                  <a:pt x="3338" y="9325"/>
                </a:cubicBezTo>
                <a:lnTo>
                  <a:pt x="3493" y="16403"/>
                </a:lnTo>
                <a:cubicBezTo>
                  <a:pt x="3493" y="16403"/>
                  <a:pt x="3997" y="16526"/>
                  <a:pt x="4573" y="16588"/>
                </a:cubicBezTo>
                <a:cubicBezTo>
                  <a:pt x="4758" y="16606"/>
                  <a:pt x="4950" y="16619"/>
                  <a:pt x="5137" y="16619"/>
                </a:cubicBezTo>
                <a:cubicBezTo>
                  <a:pt x="5450" y="16619"/>
                  <a:pt x="5745" y="16583"/>
                  <a:pt x="5959" y="16481"/>
                </a:cubicBezTo>
                <a:cubicBezTo>
                  <a:pt x="6109" y="14570"/>
                  <a:pt x="6133" y="10815"/>
                  <a:pt x="5844" y="9866"/>
                </a:cubicBezTo>
                <a:cubicBezTo>
                  <a:pt x="5554" y="8918"/>
                  <a:pt x="5278" y="8400"/>
                  <a:pt x="5278" y="8400"/>
                </a:cubicBezTo>
                <a:lnTo>
                  <a:pt x="5032" y="976"/>
                </a:lnTo>
                <a:cubicBezTo>
                  <a:pt x="5032" y="976"/>
                  <a:pt x="3075" y="1"/>
                  <a:pt x="3032" y="1"/>
                </a:cubicBez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35"/>
          <p:cNvSpPr/>
          <p:nvPr/>
        </p:nvSpPr>
        <p:spPr>
          <a:xfrm>
            <a:off x="7203010" y="2628442"/>
            <a:ext cx="633547" cy="1717324"/>
          </a:xfrm>
          <a:custGeom>
            <a:rect b="b" l="l" r="r" t="t"/>
            <a:pathLst>
              <a:path extrusionOk="0" h="16619" w="6131">
                <a:moveTo>
                  <a:pt x="3035" y="1"/>
                </a:moveTo>
                <a:cubicBezTo>
                  <a:pt x="2986" y="1"/>
                  <a:pt x="1" y="486"/>
                  <a:pt x="1" y="486"/>
                </a:cubicBezTo>
                <a:lnTo>
                  <a:pt x="1807" y="2107"/>
                </a:lnTo>
                <a:cubicBezTo>
                  <a:pt x="1807" y="2107"/>
                  <a:pt x="1963" y="3383"/>
                  <a:pt x="2153" y="4798"/>
                </a:cubicBezTo>
                <a:cubicBezTo>
                  <a:pt x="2273" y="5098"/>
                  <a:pt x="2528" y="5618"/>
                  <a:pt x="2847" y="5632"/>
                </a:cubicBezTo>
                <a:cubicBezTo>
                  <a:pt x="3356" y="5527"/>
                  <a:pt x="4514" y="4587"/>
                  <a:pt x="4514" y="4587"/>
                </a:cubicBezTo>
                <a:lnTo>
                  <a:pt x="4736" y="8339"/>
                </a:lnTo>
                <a:cubicBezTo>
                  <a:pt x="4736" y="8339"/>
                  <a:pt x="4465" y="8216"/>
                  <a:pt x="4087" y="8216"/>
                </a:cubicBezTo>
                <a:cubicBezTo>
                  <a:pt x="3817" y="8216"/>
                  <a:pt x="3492" y="8279"/>
                  <a:pt x="3174" y="8494"/>
                </a:cubicBezTo>
                <a:cubicBezTo>
                  <a:pt x="3144" y="8751"/>
                  <a:pt x="3751" y="8771"/>
                  <a:pt x="4255" y="8771"/>
                </a:cubicBezTo>
                <a:cubicBezTo>
                  <a:pt x="4350" y="8771"/>
                  <a:pt x="4441" y="8771"/>
                  <a:pt x="4524" y="8771"/>
                </a:cubicBezTo>
                <a:cubicBezTo>
                  <a:pt x="4873" y="8771"/>
                  <a:pt x="5067" y="8783"/>
                  <a:pt x="4736" y="8918"/>
                </a:cubicBezTo>
                <a:cubicBezTo>
                  <a:pt x="3931" y="9243"/>
                  <a:pt x="3735" y="9613"/>
                  <a:pt x="4056" y="9613"/>
                </a:cubicBezTo>
                <a:cubicBezTo>
                  <a:pt x="4066" y="9613"/>
                  <a:pt x="4077" y="9613"/>
                  <a:pt x="4088" y="9612"/>
                </a:cubicBezTo>
                <a:cubicBezTo>
                  <a:pt x="4455" y="9588"/>
                  <a:pt x="5128" y="9285"/>
                  <a:pt x="5128" y="9285"/>
                </a:cubicBezTo>
                <a:lnTo>
                  <a:pt x="5128" y="9285"/>
                </a:lnTo>
                <a:cubicBezTo>
                  <a:pt x="5128" y="9285"/>
                  <a:pt x="5066" y="15146"/>
                  <a:pt x="4570" y="16588"/>
                </a:cubicBezTo>
                <a:cubicBezTo>
                  <a:pt x="4755" y="16606"/>
                  <a:pt x="4947" y="16619"/>
                  <a:pt x="5134" y="16619"/>
                </a:cubicBezTo>
                <a:cubicBezTo>
                  <a:pt x="5447" y="16619"/>
                  <a:pt x="5742" y="16583"/>
                  <a:pt x="5956" y="16481"/>
                </a:cubicBezTo>
                <a:cubicBezTo>
                  <a:pt x="6106" y="14570"/>
                  <a:pt x="6130" y="10815"/>
                  <a:pt x="5843" y="9866"/>
                </a:cubicBezTo>
                <a:cubicBezTo>
                  <a:pt x="5557" y="8918"/>
                  <a:pt x="5278" y="8400"/>
                  <a:pt x="5278" y="8400"/>
                </a:cubicBezTo>
                <a:lnTo>
                  <a:pt x="5034" y="976"/>
                </a:lnTo>
                <a:cubicBezTo>
                  <a:pt x="5034" y="976"/>
                  <a:pt x="3077" y="1"/>
                  <a:pt x="3035" y="1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35"/>
          <p:cNvSpPr/>
          <p:nvPr/>
        </p:nvSpPr>
        <p:spPr>
          <a:xfrm>
            <a:off x="7184203" y="1286725"/>
            <a:ext cx="398356" cy="346482"/>
          </a:xfrm>
          <a:custGeom>
            <a:rect b="b" l="l" r="r" t="t"/>
            <a:pathLst>
              <a:path extrusionOk="0" h="3353" w="3855">
                <a:moveTo>
                  <a:pt x="2124" y="1"/>
                </a:moveTo>
                <a:cubicBezTo>
                  <a:pt x="1576" y="1"/>
                  <a:pt x="971" y="71"/>
                  <a:pt x="684" y="136"/>
                </a:cubicBezTo>
                <a:cubicBezTo>
                  <a:pt x="649" y="147"/>
                  <a:pt x="617" y="153"/>
                  <a:pt x="585" y="163"/>
                </a:cubicBezTo>
                <a:cubicBezTo>
                  <a:pt x="218" y="268"/>
                  <a:pt x="0" y="461"/>
                  <a:pt x="22" y="672"/>
                </a:cubicBezTo>
                <a:cubicBezTo>
                  <a:pt x="49" y="903"/>
                  <a:pt x="322" y="997"/>
                  <a:pt x="322" y="997"/>
                </a:cubicBezTo>
                <a:lnTo>
                  <a:pt x="2351" y="1948"/>
                </a:lnTo>
                <a:cubicBezTo>
                  <a:pt x="2351" y="1948"/>
                  <a:pt x="3326" y="3270"/>
                  <a:pt x="3385" y="3339"/>
                </a:cubicBezTo>
                <a:cubicBezTo>
                  <a:pt x="3393" y="3348"/>
                  <a:pt x="3402" y="3352"/>
                  <a:pt x="3412" y="3352"/>
                </a:cubicBezTo>
                <a:cubicBezTo>
                  <a:pt x="3487" y="3352"/>
                  <a:pt x="3634" y="3126"/>
                  <a:pt x="3747" y="2800"/>
                </a:cubicBezTo>
                <a:cubicBezTo>
                  <a:pt x="3828" y="2573"/>
                  <a:pt x="3854" y="1879"/>
                  <a:pt x="3849" y="1326"/>
                </a:cubicBezTo>
                <a:cubicBezTo>
                  <a:pt x="3846" y="978"/>
                  <a:pt x="3828" y="689"/>
                  <a:pt x="3801" y="614"/>
                </a:cubicBezTo>
                <a:cubicBezTo>
                  <a:pt x="3731" y="415"/>
                  <a:pt x="3434" y="177"/>
                  <a:pt x="2828" y="56"/>
                </a:cubicBezTo>
                <a:cubicBezTo>
                  <a:pt x="2632" y="16"/>
                  <a:pt x="2385" y="1"/>
                  <a:pt x="2124" y="1"/>
                </a:cubicBezTo>
                <a:close/>
              </a:path>
            </a:pathLst>
          </a:custGeom>
          <a:solidFill>
            <a:srgbClr val="5B0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35"/>
          <p:cNvSpPr/>
          <p:nvPr/>
        </p:nvSpPr>
        <p:spPr>
          <a:xfrm>
            <a:off x="7184203" y="1303569"/>
            <a:ext cx="398356" cy="329639"/>
          </a:xfrm>
          <a:custGeom>
            <a:rect b="b" l="l" r="r" t="t"/>
            <a:pathLst>
              <a:path extrusionOk="0" h="3190" w="3855">
                <a:moveTo>
                  <a:pt x="585" y="0"/>
                </a:moveTo>
                <a:lnTo>
                  <a:pt x="585" y="0"/>
                </a:lnTo>
                <a:cubicBezTo>
                  <a:pt x="218" y="105"/>
                  <a:pt x="0" y="298"/>
                  <a:pt x="22" y="509"/>
                </a:cubicBezTo>
                <a:cubicBezTo>
                  <a:pt x="49" y="740"/>
                  <a:pt x="322" y="834"/>
                  <a:pt x="322" y="834"/>
                </a:cubicBezTo>
                <a:lnTo>
                  <a:pt x="2351" y="1785"/>
                </a:lnTo>
                <a:cubicBezTo>
                  <a:pt x="2351" y="1785"/>
                  <a:pt x="3326" y="3107"/>
                  <a:pt x="3385" y="3176"/>
                </a:cubicBezTo>
                <a:cubicBezTo>
                  <a:pt x="3393" y="3185"/>
                  <a:pt x="3402" y="3189"/>
                  <a:pt x="3412" y="3189"/>
                </a:cubicBezTo>
                <a:cubicBezTo>
                  <a:pt x="3487" y="3189"/>
                  <a:pt x="3634" y="2963"/>
                  <a:pt x="3747" y="2637"/>
                </a:cubicBezTo>
                <a:cubicBezTo>
                  <a:pt x="3828" y="2410"/>
                  <a:pt x="3854" y="1716"/>
                  <a:pt x="3846" y="1163"/>
                </a:cubicBezTo>
                <a:cubicBezTo>
                  <a:pt x="3653" y="1137"/>
                  <a:pt x="3304" y="1086"/>
                  <a:pt x="3201" y="1086"/>
                </a:cubicBezTo>
                <a:cubicBezTo>
                  <a:pt x="3190" y="1086"/>
                  <a:pt x="3181" y="1087"/>
                  <a:pt x="3176" y="1088"/>
                </a:cubicBezTo>
                <a:cubicBezTo>
                  <a:pt x="3173" y="1089"/>
                  <a:pt x="3171" y="1090"/>
                  <a:pt x="3170" y="1090"/>
                </a:cubicBezTo>
                <a:cubicBezTo>
                  <a:pt x="3147" y="1090"/>
                  <a:pt x="3510" y="918"/>
                  <a:pt x="3493" y="834"/>
                </a:cubicBezTo>
                <a:cubicBezTo>
                  <a:pt x="3485" y="795"/>
                  <a:pt x="3347" y="784"/>
                  <a:pt x="3199" y="784"/>
                </a:cubicBezTo>
                <a:cubicBezTo>
                  <a:pt x="3023" y="784"/>
                  <a:pt x="2833" y="799"/>
                  <a:pt x="2833" y="799"/>
                </a:cubicBezTo>
                <a:cubicBezTo>
                  <a:pt x="2833" y="799"/>
                  <a:pt x="3109" y="587"/>
                  <a:pt x="3128" y="456"/>
                </a:cubicBezTo>
                <a:cubicBezTo>
                  <a:pt x="3132" y="433"/>
                  <a:pt x="3099" y="423"/>
                  <a:pt x="3043" y="423"/>
                </a:cubicBezTo>
                <a:cubicBezTo>
                  <a:pt x="2779" y="423"/>
                  <a:pt x="1988" y="634"/>
                  <a:pt x="1946" y="654"/>
                </a:cubicBezTo>
                <a:lnTo>
                  <a:pt x="1944" y="654"/>
                </a:lnTo>
                <a:cubicBezTo>
                  <a:pt x="1962" y="633"/>
                  <a:pt x="2378" y="375"/>
                  <a:pt x="2364" y="292"/>
                </a:cubicBezTo>
                <a:cubicBezTo>
                  <a:pt x="2363" y="281"/>
                  <a:pt x="2336" y="276"/>
                  <a:pt x="2289" y="276"/>
                </a:cubicBezTo>
                <a:cubicBezTo>
                  <a:pt x="2016" y="276"/>
                  <a:pt x="1072" y="441"/>
                  <a:pt x="656" y="441"/>
                </a:cubicBezTo>
                <a:cubicBezTo>
                  <a:pt x="563" y="441"/>
                  <a:pt x="497" y="433"/>
                  <a:pt x="469" y="413"/>
                </a:cubicBezTo>
                <a:cubicBezTo>
                  <a:pt x="368" y="343"/>
                  <a:pt x="472" y="150"/>
                  <a:pt x="585" y="0"/>
                </a:cubicBezTo>
                <a:close/>
              </a:path>
            </a:pathLst>
          </a:custGeom>
          <a:solidFill>
            <a:srgbClr val="5B0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35"/>
          <p:cNvSpPr/>
          <p:nvPr/>
        </p:nvSpPr>
        <p:spPr>
          <a:xfrm>
            <a:off x="7295290" y="1546719"/>
            <a:ext cx="332945" cy="335012"/>
          </a:xfrm>
          <a:custGeom>
            <a:rect b="b" l="l" r="r" t="t"/>
            <a:pathLst>
              <a:path extrusionOk="0" h="3242" w="3222">
                <a:moveTo>
                  <a:pt x="2209" y="0"/>
                </a:moveTo>
                <a:lnTo>
                  <a:pt x="622" y="1324"/>
                </a:lnTo>
                <a:cubicBezTo>
                  <a:pt x="622" y="1324"/>
                  <a:pt x="743" y="1665"/>
                  <a:pt x="756" y="1852"/>
                </a:cubicBezTo>
                <a:cubicBezTo>
                  <a:pt x="759" y="1887"/>
                  <a:pt x="759" y="1914"/>
                  <a:pt x="753" y="1933"/>
                </a:cubicBezTo>
                <a:cubicBezTo>
                  <a:pt x="515" y="1997"/>
                  <a:pt x="257" y="2077"/>
                  <a:pt x="0" y="2174"/>
                </a:cubicBezTo>
                <a:cubicBezTo>
                  <a:pt x="126" y="2510"/>
                  <a:pt x="454" y="3242"/>
                  <a:pt x="876" y="3242"/>
                </a:cubicBezTo>
                <a:cubicBezTo>
                  <a:pt x="923" y="3242"/>
                  <a:pt x="970" y="3233"/>
                  <a:pt x="1019" y="3214"/>
                </a:cubicBezTo>
                <a:cubicBezTo>
                  <a:pt x="1463" y="3034"/>
                  <a:pt x="2616" y="2335"/>
                  <a:pt x="3222" y="1957"/>
                </a:cubicBezTo>
                <a:cubicBezTo>
                  <a:pt x="2892" y="1868"/>
                  <a:pt x="2653" y="1847"/>
                  <a:pt x="2645" y="1847"/>
                </a:cubicBezTo>
                <a:lnTo>
                  <a:pt x="2348" y="593"/>
                </a:lnTo>
                <a:lnTo>
                  <a:pt x="2209" y="0"/>
                </a:ln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35"/>
          <p:cNvSpPr/>
          <p:nvPr/>
        </p:nvSpPr>
        <p:spPr>
          <a:xfrm>
            <a:off x="7359771" y="1546719"/>
            <a:ext cx="178976" cy="192720"/>
          </a:xfrm>
          <a:custGeom>
            <a:rect b="b" l="l" r="r" t="t"/>
            <a:pathLst>
              <a:path extrusionOk="0" h="1865" w="1732">
                <a:moveTo>
                  <a:pt x="1587" y="0"/>
                </a:moveTo>
                <a:lnTo>
                  <a:pt x="1" y="1324"/>
                </a:lnTo>
                <a:cubicBezTo>
                  <a:pt x="1" y="1324"/>
                  <a:pt x="124" y="1665"/>
                  <a:pt x="135" y="1852"/>
                </a:cubicBezTo>
                <a:cubicBezTo>
                  <a:pt x="192" y="1859"/>
                  <a:pt x="265" y="1865"/>
                  <a:pt x="349" y="1865"/>
                </a:cubicBezTo>
                <a:cubicBezTo>
                  <a:pt x="589" y="1865"/>
                  <a:pt x="922" y="1818"/>
                  <a:pt x="1258" y="1622"/>
                </a:cubicBezTo>
                <a:cubicBezTo>
                  <a:pt x="1542" y="1453"/>
                  <a:pt x="1673" y="1019"/>
                  <a:pt x="1732" y="593"/>
                </a:cubicBezTo>
                <a:lnTo>
                  <a:pt x="1587" y="0"/>
                </a:ln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35"/>
          <p:cNvSpPr/>
          <p:nvPr/>
        </p:nvSpPr>
        <p:spPr>
          <a:xfrm>
            <a:off x="7213654" y="1389028"/>
            <a:ext cx="307938" cy="328192"/>
          </a:xfrm>
          <a:custGeom>
            <a:rect b="b" l="l" r="r" t="t"/>
            <a:pathLst>
              <a:path extrusionOk="0" h="3176" w="2980">
                <a:moveTo>
                  <a:pt x="2377" y="1"/>
                </a:moveTo>
                <a:cubicBezTo>
                  <a:pt x="2336" y="1"/>
                  <a:pt x="1778" y="166"/>
                  <a:pt x="1099" y="166"/>
                </a:cubicBezTo>
                <a:cubicBezTo>
                  <a:pt x="760" y="166"/>
                  <a:pt x="390" y="125"/>
                  <a:pt x="40" y="1"/>
                </a:cubicBezTo>
                <a:cubicBezTo>
                  <a:pt x="39" y="1"/>
                  <a:pt x="38" y="1"/>
                  <a:pt x="38" y="1"/>
                </a:cubicBezTo>
                <a:cubicBezTo>
                  <a:pt x="12" y="1"/>
                  <a:pt x="0" y="182"/>
                  <a:pt x="34" y="484"/>
                </a:cubicBezTo>
                <a:cubicBezTo>
                  <a:pt x="40" y="511"/>
                  <a:pt x="42" y="535"/>
                  <a:pt x="45" y="562"/>
                </a:cubicBezTo>
                <a:cubicBezTo>
                  <a:pt x="45" y="580"/>
                  <a:pt x="48" y="599"/>
                  <a:pt x="53" y="618"/>
                </a:cubicBezTo>
                <a:cubicBezTo>
                  <a:pt x="72" y="755"/>
                  <a:pt x="99" y="915"/>
                  <a:pt x="139" y="1090"/>
                </a:cubicBezTo>
                <a:cubicBezTo>
                  <a:pt x="58" y="1344"/>
                  <a:pt x="99" y="1486"/>
                  <a:pt x="190" y="1829"/>
                </a:cubicBezTo>
                <a:cubicBezTo>
                  <a:pt x="281" y="2175"/>
                  <a:pt x="619" y="2829"/>
                  <a:pt x="619" y="2829"/>
                </a:cubicBezTo>
                <a:cubicBezTo>
                  <a:pt x="619" y="2829"/>
                  <a:pt x="562" y="3033"/>
                  <a:pt x="688" y="3094"/>
                </a:cubicBezTo>
                <a:cubicBezTo>
                  <a:pt x="773" y="3133"/>
                  <a:pt x="998" y="3175"/>
                  <a:pt x="1250" y="3175"/>
                </a:cubicBezTo>
                <a:cubicBezTo>
                  <a:pt x="1381" y="3175"/>
                  <a:pt x="1520" y="3164"/>
                  <a:pt x="1650" y="3134"/>
                </a:cubicBezTo>
                <a:cubicBezTo>
                  <a:pt x="2028" y="3046"/>
                  <a:pt x="2832" y="2304"/>
                  <a:pt x="2907" y="2062"/>
                </a:cubicBezTo>
                <a:cubicBezTo>
                  <a:pt x="2980" y="1821"/>
                  <a:pt x="2913" y="1073"/>
                  <a:pt x="2913" y="1073"/>
                </a:cubicBezTo>
                <a:cubicBezTo>
                  <a:pt x="2913" y="1073"/>
                  <a:pt x="2867" y="977"/>
                  <a:pt x="2800" y="843"/>
                </a:cubicBezTo>
                <a:cubicBezTo>
                  <a:pt x="2777" y="922"/>
                  <a:pt x="2737" y="994"/>
                  <a:pt x="2676" y="994"/>
                </a:cubicBezTo>
                <a:cubicBezTo>
                  <a:pt x="2673" y="994"/>
                  <a:pt x="2670" y="993"/>
                  <a:pt x="2666" y="993"/>
                </a:cubicBezTo>
                <a:cubicBezTo>
                  <a:pt x="2513" y="980"/>
                  <a:pt x="2492" y="387"/>
                  <a:pt x="2492" y="387"/>
                </a:cubicBezTo>
                <a:cubicBezTo>
                  <a:pt x="2492" y="387"/>
                  <a:pt x="2451" y="680"/>
                  <a:pt x="2319" y="680"/>
                </a:cubicBezTo>
                <a:cubicBezTo>
                  <a:pt x="2305" y="680"/>
                  <a:pt x="2289" y="677"/>
                  <a:pt x="2272" y="669"/>
                </a:cubicBezTo>
                <a:cubicBezTo>
                  <a:pt x="2036" y="481"/>
                  <a:pt x="2379" y="1"/>
                  <a:pt x="2379" y="1"/>
                </a:cubicBezTo>
                <a:cubicBezTo>
                  <a:pt x="2379" y="1"/>
                  <a:pt x="2378" y="1"/>
                  <a:pt x="2377" y="1"/>
                </a:cubicBez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35"/>
          <p:cNvSpPr/>
          <p:nvPr/>
        </p:nvSpPr>
        <p:spPr>
          <a:xfrm>
            <a:off x="7218304" y="1442763"/>
            <a:ext cx="94758" cy="238911"/>
          </a:xfrm>
          <a:custGeom>
            <a:rect b="b" l="l" r="r" t="t"/>
            <a:pathLst>
              <a:path extrusionOk="0" h="2312" w="917">
                <a:moveTo>
                  <a:pt x="253" y="1"/>
                </a:moveTo>
                <a:cubicBezTo>
                  <a:pt x="151" y="1"/>
                  <a:pt x="58" y="25"/>
                  <a:pt x="0" y="44"/>
                </a:cubicBezTo>
                <a:cubicBezTo>
                  <a:pt x="22" y="194"/>
                  <a:pt x="54" y="374"/>
                  <a:pt x="97" y="575"/>
                </a:cubicBezTo>
                <a:cubicBezTo>
                  <a:pt x="19" y="830"/>
                  <a:pt x="59" y="969"/>
                  <a:pt x="147" y="1315"/>
                </a:cubicBezTo>
                <a:cubicBezTo>
                  <a:pt x="239" y="1660"/>
                  <a:pt x="576" y="2312"/>
                  <a:pt x="576" y="2312"/>
                </a:cubicBezTo>
                <a:cubicBezTo>
                  <a:pt x="617" y="2231"/>
                  <a:pt x="783" y="1950"/>
                  <a:pt x="783" y="1950"/>
                </a:cubicBezTo>
                <a:lnTo>
                  <a:pt x="917" y="1918"/>
                </a:lnTo>
                <a:lnTo>
                  <a:pt x="898" y="1674"/>
                </a:lnTo>
                <a:lnTo>
                  <a:pt x="812" y="1660"/>
                </a:lnTo>
                <a:lnTo>
                  <a:pt x="783" y="1459"/>
                </a:lnTo>
                <a:lnTo>
                  <a:pt x="783" y="1459"/>
                </a:lnTo>
                <a:lnTo>
                  <a:pt x="895" y="1467"/>
                </a:lnTo>
                <a:lnTo>
                  <a:pt x="895" y="1258"/>
                </a:lnTo>
                <a:lnTo>
                  <a:pt x="493" y="1194"/>
                </a:lnTo>
                <a:cubicBezTo>
                  <a:pt x="493" y="1194"/>
                  <a:pt x="638" y="945"/>
                  <a:pt x="700" y="795"/>
                </a:cubicBezTo>
                <a:cubicBezTo>
                  <a:pt x="764" y="642"/>
                  <a:pt x="729" y="339"/>
                  <a:pt x="622" y="159"/>
                </a:cubicBezTo>
                <a:cubicBezTo>
                  <a:pt x="515" y="36"/>
                  <a:pt x="377" y="1"/>
                  <a:pt x="253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35"/>
          <p:cNvSpPr/>
          <p:nvPr/>
        </p:nvSpPr>
        <p:spPr>
          <a:xfrm>
            <a:off x="7306863" y="1570279"/>
            <a:ext cx="111498" cy="72334"/>
          </a:xfrm>
          <a:custGeom>
            <a:rect b="b" l="l" r="r" t="t"/>
            <a:pathLst>
              <a:path extrusionOk="0" h="700" w="1079">
                <a:moveTo>
                  <a:pt x="1078" y="0"/>
                </a:moveTo>
                <a:cubicBezTo>
                  <a:pt x="1078" y="0"/>
                  <a:pt x="1070" y="11"/>
                  <a:pt x="1059" y="24"/>
                </a:cubicBezTo>
                <a:cubicBezTo>
                  <a:pt x="1016" y="67"/>
                  <a:pt x="882" y="185"/>
                  <a:pt x="655" y="255"/>
                </a:cubicBezTo>
                <a:cubicBezTo>
                  <a:pt x="542" y="290"/>
                  <a:pt x="408" y="316"/>
                  <a:pt x="248" y="316"/>
                </a:cubicBezTo>
                <a:cubicBezTo>
                  <a:pt x="179" y="316"/>
                  <a:pt x="106" y="311"/>
                  <a:pt x="28" y="300"/>
                </a:cubicBezTo>
                <a:cubicBezTo>
                  <a:pt x="27" y="300"/>
                  <a:pt x="27" y="300"/>
                  <a:pt x="27" y="300"/>
                </a:cubicBezTo>
                <a:lnTo>
                  <a:pt x="27" y="300"/>
                </a:lnTo>
                <a:cubicBezTo>
                  <a:pt x="1" y="300"/>
                  <a:pt x="28" y="694"/>
                  <a:pt x="28" y="694"/>
                </a:cubicBezTo>
                <a:cubicBezTo>
                  <a:pt x="28" y="694"/>
                  <a:pt x="35" y="699"/>
                  <a:pt x="73" y="699"/>
                </a:cubicBezTo>
                <a:cubicBezTo>
                  <a:pt x="117" y="699"/>
                  <a:pt x="201" y="693"/>
                  <a:pt x="360" y="668"/>
                </a:cubicBezTo>
                <a:cubicBezTo>
                  <a:pt x="368" y="668"/>
                  <a:pt x="373" y="662"/>
                  <a:pt x="381" y="662"/>
                </a:cubicBezTo>
                <a:cubicBezTo>
                  <a:pt x="698" y="606"/>
                  <a:pt x="880" y="501"/>
                  <a:pt x="979" y="314"/>
                </a:cubicBezTo>
                <a:cubicBezTo>
                  <a:pt x="1065" y="161"/>
                  <a:pt x="1073" y="51"/>
                  <a:pt x="1078" y="14"/>
                </a:cubicBezTo>
                <a:lnTo>
                  <a:pt x="1078" y="0"/>
                </a:ln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35"/>
          <p:cNvSpPr/>
          <p:nvPr/>
        </p:nvSpPr>
        <p:spPr>
          <a:xfrm>
            <a:off x="7343754" y="1571623"/>
            <a:ext cx="73988" cy="67684"/>
          </a:xfrm>
          <a:custGeom>
            <a:rect b="b" l="l" r="r" t="t"/>
            <a:pathLst>
              <a:path extrusionOk="0" h="655" w="716">
                <a:moveTo>
                  <a:pt x="716" y="1"/>
                </a:moveTo>
                <a:cubicBezTo>
                  <a:pt x="713" y="3"/>
                  <a:pt x="708" y="3"/>
                  <a:pt x="697" y="11"/>
                </a:cubicBezTo>
                <a:cubicBezTo>
                  <a:pt x="601" y="46"/>
                  <a:pt x="434" y="127"/>
                  <a:pt x="292" y="242"/>
                </a:cubicBezTo>
                <a:cubicBezTo>
                  <a:pt x="279" y="253"/>
                  <a:pt x="266" y="261"/>
                  <a:pt x="252" y="274"/>
                </a:cubicBezTo>
                <a:cubicBezTo>
                  <a:pt x="99" y="403"/>
                  <a:pt x="27" y="582"/>
                  <a:pt x="0" y="655"/>
                </a:cubicBezTo>
                <a:cubicBezTo>
                  <a:pt x="6" y="655"/>
                  <a:pt x="14" y="649"/>
                  <a:pt x="19" y="649"/>
                </a:cubicBezTo>
                <a:cubicBezTo>
                  <a:pt x="338" y="593"/>
                  <a:pt x="520" y="488"/>
                  <a:pt x="619" y="301"/>
                </a:cubicBezTo>
                <a:cubicBezTo>
                  <a:pt x="702" y="148"/>
                  <a:pt x="713" y="38"/>
                  <a:pt x="716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35"/>
          <p:cNvSpPr/>
          <p:nvPr/>
        </p:nvSpPr>
        <p:spPr>
          <a:xfrm>
            <a:off x="7332387" y="1464567"/>
            <a:ext cx="68201" cy="44021"/>
          </a:xfrm>
          <a:custGeom>
            <a:rect b="b" l="l" r="r" t="t"/>
            <a:pathLst>
              <a:path extrusionOk="0" h="426" w="660">
                <a:moveTo>
                  <a:pt x="105" y="1"/>
                </a:moveTo>
                <a:cubicBezTo>
                  <a:pt x="77" y="1"/>
                  <a:pt x="59" y="2"/>
                  <a:pt x="59" y="2"/>
                </a:cubicBezTo>
                <a:cubicBezTo>
                  <a:pt x="0" y="195"/>
                  <a:pt x="32" y="369"/>
                  <a:pt x="43" y="372"/>
                </a:cubicBezTo>
                <a:cubicBezTo>
                  <a:pt x="49" y="377"/>
                  <a:pt x="43" y="385"/>
                  <a:pt x="83" y="407"/>
                </a:cubicBezTo>
                <a:cubicBezTo>
                  <a:pt x="94" y="412"/>
                  <a:pt x="110" y="420"/>
                  <a:pt x="134" y="426"/>
                </a:cubicBezTo>
                <a:cubicBezTo>
                  <a:pt x="276" y="426"/>
                  <a:pt x="397" y="399"/>
                  <a:pt x="485" y="369"/>
                </a:cubicBezTo>
                <a:cubicBezTo>
                  <a:pt x="577" y="340"/>
                  <a:pt x="633" y="300"/>
                  <a:pt x="660" y="278"/>
                </a:cubicBezTo>
                <a:cubicBezTo>
                  <a:pt x="625" y="225"/>
                  <a:pt x="477" y="96"/>
                  <a:pt x="351" y="45"/>
                </a:cubicBezTo>
                <a:cubicBezTo>
                  <a:pt x="268" y="7"/>
                  <a:pt x="163" y="1"/>
                  <a:pt x="1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35"/>
          <p:cNvSpPr/>
          <p:nvPr/>
        </p:nvSpPr>
        <p:spPr>
          <a:xfrm>
            <a:off x="7239075" y="1474280"/>
            <a:ext cx="55491" cy="41334"/>
          </a:xfrm>
          <a:custGeom>
            <a:rect b="b" l="l" r="r" t="t"/>
            <a:pathLst>
              <a:path extrusionOk="0" h="400" w="537">
                <a:moveTo>
                  <a:pt x="61" y="1"/>
                </a:moveTo>
                <a:cubicBezTo>
                  <a:pt x="40" y="1"/>
                  <a:pt x="27" y="2"/>
                  <a:pt x="27" y="2"/>
                </a:cubicBezTo>
                <a:cubicBezTo>
                  <a:pt x="27" y="2"/>
                  <a:pt x="0" y="289"/>
                  <a:pt x="102" y="377"/>
                </a:cubicBezTo>
                <a:cubicBezTo>
                  <a:pt x="135" y="393"/>
                  <a:pt x="178" y="399"/>
                  <a:pt x="224" y="399"/>
                </a:cubicBezTo>
                <a:cubicBezTo>
                  <a:pt x="296" y="399"/>
                  <a:pt x="376" y="383"/>
                  <a:pt x="440" y="364"/>
                </a:cubicBezTo>
                <a:cubicBezTo>
                  <a:pt x="480" y="350"/>
                  <a:pt x="512" y="332"/>
                  <a:pt x="533" y="318"/>
                </a:cubicBezTo>
                <a:cubicBezTo>
                  <a:pt x="536" y="275"/>
                  <a:pt x="437" y="136"/>
                  <a:pt x="319" y="61"/>
                </a:cubicBezTo>
                <a:cubicBezTo>
                  <a:pt x="235" y="8"/>
                  <a:pt x="118" y="1"/>
                  <a:pt x="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35"/>
          <p:cNvSpPr/>
          <p:nvPr/>
        </p:nvSpPr>
        <p:spPr>
          <a:xfrm>
            <a:off x="7335384" y="1481720"/>
            <a:ext cx="56834" cy="28314"/>
          </a:xfrm>
          <a:custGeom>
            <a:rect b="b" l="l" r="r" t="t"/>
            <a:pathLst>
              <a:path extrusionOk="0" h="274" w="550">
                <a:moveTo>
                  <a:pt x="196" y="0"/>
                </a:moveTo>
                <a:cubicBezTo>
                  <a:pt x="183" y="0"/>
                  <a:pt x="170" y="2"/>
                  <a:pt x="156" y="5"/>
                </a:cubicBezTo>
                <a:cubicBezTo>
                  <a:pt x="46" y="32"/>
                  <a:pt x="41" y="144"/>
                  <a:pt x="49" y="211"/>
                </a:cubicBezTo>
                <a:cubicBezTo>
                  <a:pt x="41" y="211"/>
                  <a:pt x="33" y="206"/>
                  <a:pt x="28" y="206"/>
                </a:cubicBezTo>
                <a:cubicBezTo>
                  <a:pt x="14" y="206"/>
                  <a:pt x="1" y="227"/>
                  <a:pt x="17" y="233"/>
                </a:cubicBezTo>
                <a:cubicBezTo>
                  <a:pt x="82" y="260"/>
                  <a:pt x="161" y="274"/>
                  <a:pt x="241" y="274"/>
                </a:cubicBezTo>
                <a:cubicBezTo>
                  <a:pt x="346" y="274"/>
                  <a:pt x="454" y="250"/>
                  <a:pt x="537" y="206"/>
                </a:cubicBezTo>
                <a:cubicBezTo>
                  <a:pt x="550" y="198"/>
                  <a:pt x="540" y="174"/>
                  <a:pt x="526" y="174"/>
                </a:cubicBezTo>
                <a:cubicBezTo>
                  <a:pt x="525" y="174"/>
                  <a:pt x="524" y="174"/>
                  <a:pt x="523" y="174"/>
                </a:cubicBezTo>
                <a:cubicBezTo>
                  <a:pt x="499" y="176"/>
                  <a:pt x="475" y="184"/>
                  <a:pt x="451" y="190"/>
                </a:cubicBezTo>
                <a:cubicBezTo>
                  <a:pt x="425" y="115"/>
                  <a:pt x="312" y="0"/>
                  <a:pt x="196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35"/>
          <p:cNvSpPr/>
          <p:nvPr/>
        </p:nvSpPr>
        <p:spPr>
          <a:xfrm>
            <a:off x="7244138" y="1489884"/>
            <a:ext cx="40404" cy="26040"/>
          </a:xfrm>
          <a:custGeom>
            <a:rect b="b" l="l" r="r" t="t"/>
            <a:pathLst>
              <a:path extrusionOk="0" h="252" w="391">
                <a:moveTo>
                  <a:pt x="126" y="1"/>
                </a:moveTo>
                <a:cubicBezTo>
                  <a:pt x="106" y="1"/>
                  <a:pt x="89" y="7"/>
                  <a:pt x="77" y="20"/>
                </a:cubicBezTo>
                <a:cubicBezTo>
                  <a:pt x="23" y="79"/>
                  <a:pt x="37" y="154"/>
                  <a:pt x="45" y="194"/>
                </a:cubicBezTo>
                <a:cubicBezTo>
                  <a:pt x="37" y="191"/>
                  <a:pt x="26" y="191"/>
                  <a:pt x="18" y="189"/>
                </a:cubicBezTo>
                <a:cubicBezTo>
                  <a:pt x="17" y="188"/>
                  <a:pt x="16" y="188"/>
                  <a:pt x="15" y="188"/>
                </a:cubicBezTo>
                <a:cubicBezTo>
                  <a:pt x="2" y="188"/>
                  <a:pt x="0" y="208"/>
                  <a:pt x="13" y="215"/>
                </a:cubicBezTo>
                <a:cubicBezTo>
                  <a:pt x="37" y="221"/>
                  <a:pt x="58" y="229"/>
                  <a:pt x="85" y="234"/>
                </a:cubicBezTo>
                <a:cubicBezTo>
                  <a:pt x="104" y="237"/>
                  <a:pt x="120" y="242"/>
                  <a:pt x="139" y="245"/>
                </a:cubicBezTo>
                <a:cubicBezTo>
                  <a:pt x="166" y="249"/>
                  <a:pt x="193" y="252"/>
                  <a:pt x="220" y="252"/>
                </a:cubicBezTo>
                <a:cubicBezTo>
                  <a:pt x="261" y="252"/>
                  <a:pt x="302" y="246"/>
                  <a:pt x="337" y="231"/>
                </a:cubicBezTo>
                <a:cubicBezTo>
                  <a:pt x="340" y="231"/>
                  <a:pt x="340" y="229"/>
                  <a:pt x="340" y="229"/>
                </a:cubicBezTo>
                <a:cubicBezTo>
                  <a:pt x="358" y="221"/>
                  <a:pt x="375" y="215"/>
                  <a:pt x="391" y="213"/>
                </a:cubicBezTo>
                <a:cubicBezTo>
                  <a:pt x="364" y="120"/>
                  <a:pt x="215" y="1"/>
                  <a:pt x="126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35"/>
          <p:cNvSpPr/>
          <p:nvPr/>
        </p:nvSpPr>
        <p:spPr>
          <a:xfrm>
            <a:off x="7326807" y="1461880"/>
            <a:ext cx="79671" cy="34721"/>
          </a:xfrm>
          <a:custGeom>
            <a:rect b="b" l="l" r="r" t="t"/>
            <a:pathLst>
              <a:path extrusionOk="0" h="336" w="771">
                <a:moveTo>
                  <a:pt x="193" y="0"/>
                </a:moveTo>
                <a:cubicBezTo>
                  <a:pt x="129" y="0"/>
                  <a:pt x="68" y="11"/>
                  <a:pt x="17" y="33"/>
                </a:cubicBezTo>
                <a:cubicBezTo>
                  <a:pt x="1" y="41"/>
                  <a:pt x="3" y="66"/>
                  <a:pt x="22" y="66"/>
                </a:cubicBezTo>
                <a:cubicBezTo>
                  <a:pt x="68" y="66"/>
                  <a:pt x="112" y="64"/>
                  <a:pt x="156" y="64"/>
                </a:cubicBezTo>
                <a:cubicBezTo>
                  <a:pt x="247" y="64"/>
                  <a:pt x="335" y="70"/>
                  <a:pt x="430" y="108"/>
                </a:cubicBezTo>
                <a:cubicBezTo>
                  <a:pt x="555" y="157"/>
                  <a:pt x="631" y="248"/>
                  <a:pt x="732" y="331"/>
                </a:cubicBezTo>
                <a:cubicBezTo>
                  <a:pt x="736" y="334"/>
                  <a:pt x="740" y="336"/>
                  <a:pt x="745" y="336"/>
                </a:cubicBezTo>
                <a:cubicBezTo>
                  <a:pt x="757" y="336"/>
                  <a:pt x="770" y="323"/>
                  <a:pt x="765" y="309"/>
                </a:cubicBezTo>
                <a:cubicBezTo>
                  <a:pt x="686" y="127"/>
                  <a:pt x="416" y="0"/>
                  <a:pt x="193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35"/>
          <p:cNvSpPr/>
          <p:nvPr/>
        </p:nvSpPr>
        <p:spPr>
          <a:xfrm>
            <a:off x="7227811" y="1470767"/>
            <a:ext cx="70578" cy="37614"/>
          </a:xfrm>
          <a:custGeom>
            <a:rect b="b" l="l" r="r" t="t"/>
            <a:pathLst>
              <a:path extrusionOk="0" h="364" w="683">
                <a:moveTo>
                  <a:pt x="156" y="0"/>
                </a:moveTo>
                <a:cubicBezTo>
                  <a:pt x="112" y="0"/>
                  <a:pt x="67" y="6"/>
                  <a:pt x="23" y="17"/>
                </a:cubicBezTo>
                <a:cubicBezTo>
                  <a:pt x="0" y="25"/>
                  <a:pt x="9" y="55"/>
                  <a:pt x="31" y="55"/>
                </a:cubicBezTo>
                <a:cubicBezTo>
                  <a:pt x="32" y="55"/>
                  <a:pt x="33" y="55"/>
                  <a:pt x="34" y="55"/>
                </a:cubicBezTo>
                <a:cubicBezTo>
                  <a:pt x="45" y="54"/>
                  <a:pt x="56" y="54"/>
                  <a:pt x="66" y="54"/>
                </a:cubicBezTo>
                <a:cubicBezTo>
                  <a:pt x="200" y="54"/>
                  <a:pt x="330" y="72"/>
                  <a:pt x="447" y="148"/>
                </a:cubicBezTo>
                <a:cubicBezTo>
                  <a:pt x="538" y="207"/>
                  <a:pt x="586" y="299"/>
                  <a:pt x="667" y="363"/>
                </a:cubicBezTo>
                <a:cubicBezTo>
                  <a:pt x="668" y="364"/>
                  <a:pt x="670" y="364"/>
                  <a:pt x="671" y="364"/>
                </a:cubicBezTo>
                <a:cubicBezTo>
                  <a:pt x="677" y="364"/>
                  <a:pt x="683" y="361"/>
                  <a:pt x="683" y="355"/>
                </a:cubicBezTo>
                <a:cubicBezTo>
                  <a:pt x="667" y="240"/>
                  <a:pt x="541" y="138"/>
                  <a:pt x="444" y="81"/>
                </a:cubicBezTo>
                <a:cubicBezTo>
                  <a:pt x="356" y="29"/>
                  <a:pt x="257" y="0"/>
                  <a:pt x="156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35"/>
          <p:cNvSpPr/>
          <p:nvPr/>
        </p:nvSpPr>
        <p:spPr>
          <a:xfrm>
            <a:off x="7262325" y="1452993"/>
            <a:ext cx="53734" cy="122865"/>
          </a:xfrm>
          <a:custGeom>
            <a:rect b="b" l="l" r="r" t="t"/>
            <a:pathLst>
              <a:path extrusionOk="0" h="1189" w="520">
                <a:moveTo>
                  <a:pt x="161" y="0"/>
                </a:moveTo>
                <a:cubicBezTo>
                  <a:pt x="147" y="0"/>
                  <a:pt x="134" y="16"/>
                  <a:pt x="140" y="28"/>
                </a:cubicBezTo>
                <a:cubicBezTo>
                  <a:pt x="212" y="211"/>
                  <a:pt x="287" y="358"/>
                  <a:pt x="268" y="562"/>
                </a:cubicBezTo>
                <a:cubicBezTo>
                  <a:pt x="252" y="760"/>
                  <a:pt x="161" y="937"/>
                  <a:pt x="22" y="1079"/>
                </a:cubicBezTo>
                <a:cubicBezTo>
                  <a:pt x="0" y="1098"/>
                  <a:pt x="8" y="1135"/>
                  <a:pt x="38" y="1138"/>
                </a:cubicBezTo>
                <a:cubicBezTo>
                  <a:pt x="182" y="1154"/>
                  <a:pt x="330" y="1178"/>
                  <a:pt x="477" y="1189"/>
                </a:cubicBezTo>
                <a:cubicBezTo>
                  <a:pt x="478" y="1189"/>
                  <a:pt x="479" y="1189"/>
                  <a:pt x="480" y="1189"/>
                </a:cubicBezTo>
                <a:cubicBezTo>
                  <a:pt x="512" y="1189"/>
                  <a:pt x="519" y="1135"/>
                  <a:pt x="480" y="1127"/>
                </a:cubicBezTo>
                <a:cubicBezTo>
                  <a:pt x="357" y="1108"/>
                  <a:pt x="236" y="1092"/>
                  <a:pt x="110" y="1079"/>
                </a:cubicBezTo>
                <a:cubicBezTo>
                  <a:pt x="231" y="940"/>
                  <a:pt x="316" y="773"/>
                  <a:pt x="335" y="588"/>
                </a:cubicBezTo>
                <a:cubicBezTo>
                  <a:pt x="357" y="398"/>
                  <a:pt x="314" y="146"/>
                  <a:pt x="174" y="7"/>
                </a:cubicBezTo>
                <a:cubicBezTo>
                  <a:pt x="170" y="2"/>
                  <a:pt x="165" y="0"/>
                  <a:pt x="161" y="0"/>
                </a:cubicBez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35"/>
          <p:cNvSpPr/>
          <p:nvPr/>
        </p:nvSpPr>
        <p:spPr>
          <a:xfrm>
            <a:off x="7299113" y="1553952"/>
            <a:ext cx="122245" cy="61794"/>
          </a:xfrm>
          <a:custGeom>
            <a:rect b="b" l="l" r="r" t="t"/>
            <a:pathLst>
              <a:path extrusionOk="0" h="598" w="1183">
                <a:moveTo>
                  <a:pt x="1183" y="0"/>
                </a:moveTo>
                <a:cubicBezTo>
                  <a:pt x="1183" y="0"/>
                  <a:pt x="976" y="404"/>
                  <a:pt x="309" y="404"/>
                </a:cubicBezTo>
                <a:cubicBezTo>
                  <a:pt x="216" y="404"/>
                  <a:pt x="113" y="396"/>
                  <a:pt x="1" y="378"/>
                </a:cubicBezTo>
                <a:lnTo>
                  <a:pt x="1" y="378"/>
                </a:lnTo>
                <a:lnTo>
                  <a:pt x="30" y="579"/>
                </a:lnTo>
                <a:cubicBezTo>
                  <a:pt x="30" y="579"/>
                  <a:pt x="92" y="598"/>
                  <a:pt x="224" y="598"/>
                </a:cubicBezTo>
                <a:cubicBezTo>
                  <a:pt x="298" y="598"/>
                  <a:pt x="393" y="592"/>
                  <a:pt x="513" y="574"/>
                </a:cubicBezTo>
                <a:cubicBezTo>
                  <a:pt x="842" y="523"/>
                  <a:pt x="1075" y="365"/>
                  <a:pt x="1129" y="265"/>
                </a:cubicBezTo>
                <a:cubicBezTo>
                  <a:pt x="1183" y="164"/>
                  <a:pt x="1183" y="0"/>
                  <a:pt x="11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35"/>
          <p:cNvSpPr/>
          <p:nvPr/>
        </p:nvSpPr>
        <p:spPr>
          <a:xfrm>
            <a:off x="7448641" y="1490917"/>
            <a:ext cx="44434" cy="83598"/>
          </a:xfrm>
          <a:custGeom>
            <a:rect b="b" l="l" r="r" t="t"/>
            <a:pathLst>
              <a:path extrusionOk="0" h="809" w="430">
                <a:moveTo>
                  <a:pt x="43" y="0"/>
                </a:moveTo>
                <a:cubicBezTo>
                  <a:pt x="36" y="0"/>
                  <a:pt x="30" y="1"/>
                  <a:pt x="28" y="4"/>
                </a:cubicBezTo>
                <a:cubicBezTo>
                  <a:pt x="1" y="31"/>
                  <a:pt x="181" y="117"/>
                  <a:pt x="210" y="216"/>
                </a:cubicBezTo>
                <a:cubicBezTo>
                  <a:pt x="242" y="313"/>
                  <a:pt x="68" y="449"/>
                  <a:pt x="68" y="449"/>
                </a:cubicBezTo>
                <a:cubicBezTo>
                  <a:pt x="68" y="449"/>
                  <a:pt x="32" y="809"/>
                  <a:pt x="66" y="809"/>
                </a:cubicBezTo>
                <a:cubicBezTo>
                  <a:pt x="67" y="809"/>
                  <a:pt x="67" y="809"/>
                  <a:pt x="68" y="808"/>
                </a:cubicBezTo>
                <a:cubicBezTo>
                  <a:pt x="103" y="795"/>
                  <a:pt x="221" y="457"/>
                  <a:pt x="221" y="457"/>
                </a:cubicBezTo>
                <a:cubicBezTo>
                  <a:pt x="221" y="457"/>
                  <a:pt x="430" y="288"/>
                  <a:pt x="395" y="197"/>
                </a:cubicBezTo>
                <a:cubicBezTo>
                  <a:pt x="366" y="113"/>
                  <a:pt x="113" y="0"/>
                  <a:pt x="43" y="0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35"/>
          <p:cNvSpPr/>
          <p:nvPr/>
        </p:nvSpPr>
        <p:spPr>
          <a:xfrm>
            <a:off x="7319367" y="1442969"/>
            <a:ext cx="96205" cy="50944"/>
          </a:xfrm>
          <a:custGeom>
            <a:rect b="b" l="l" r="r" t="t"/>
            <a:pathLst>
              <a:path extrusionOk="0" h="493" w="931">
                <a:moveTo>
                  <a:pt x="401" y="0"/>
                </a:moveTo>
                <a:cubicBezTo>
                  <a:pt x="256" y="0"/>
                  <a:pt x="96" y="18"/>
                  <a:pt x="0" y="56"/>
                </a:cubicBezTo>
                <a:cubicBezTo>
                  <a:pt x="0" y="56"/>
                  <a:pt x="86" y="224"/>
                  <a:pt x="129" y="224"/>
                </a:cubicBezTo>
                <a:cubicBezTo>
                  <a:pt x="130" y="225"/>
                  <a:pt x="131" y="225"/>
                  <a:pt x="133" y="225"/>
                </a:cubicBezTo>
                <a:cubicBezTo>
                  <a:pt x="156" y="225"/>
                  <a:pt x="218" y="215"/>
                  <a:pt x="297" y="215"/>
                </a:cubicBezTo>
                <a:cubicBezTo>
                  <a:pt x="397" y="215"/>
                  <a:pt x="523" y="231"/>
                  <a:pt x="625" y="300"/>
                </a:cubicBezTo>
                <a:cubicBezTo>
                  <a:pt x="810" y="425"/>
                  <a:pt x="842" y="492"/>
                  <a:pt x="842" y="492"/>
                </a:cubicBezTo>
                <a:cubicBezTo>
                  <a:pt x="842" y="492"/>
                  <a:pt x="930" y="337"/>
                  <a:pt x="917" y="273"/>
                </a:cubicBezTo>
                <a:cubicBezTo>
                  <a:pt x="901" y="208"/>
                  <a:pt x="794" y="74"/>
                  <a:pt x="670" y="29"/>
                </a:cubicBezTo>
                <a:cubicBezTo>
                  <a:pt x="612" y="10"/>
                  <a:pt x="511" y="0"/>
                  <a:pt x="401" y="0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35"/>
          <p:cNvSpPr/>
          <p:nvPr/>
        </p:nvSpPr>
        <p:spPr>
          <a:xfrm>
            <a:off x="7307483" y="1434909"/>
            <a:ext cx="105815" cy="26867"/>
          </a:xfrm>
          <a:custGeom>
            <a:rect b="b" l="l" r="r" t="t"/>
            <a:pathLst>
              <a:path extrusionOk="0" h="260" w="1024">
                <a:moveTo>
                  <a:pt x="582" y="0"/>
                </a:moveTo>
                <a:cubicBezTo>
                  <a:pt x="395" y="0"/>
                  <a:pt x="86" y="43"/>
                  <a:pt x="64" y="43"/>
                </a:cubicBezTo>
                <a:cubicBezTo>
                  <a:pt x="0" y="51"/>
                  <a:pt x="123" y="118"/>
                  <a:pt x="123" y="118"/>
                </a:cubicBezTo>
                <a:cubicBezTo>
                  <a:pt x="113" y="118"/>
                  <a:pt x="32" y="120"/>
                  <a:pt x="51" y="134"/>
                </a:cubicBezTo>
                <a:cubicBezTo>
                  <a:pt x="70" y="145"/>
                  <a:pt x="82" y="176"/>
                  <a:pt x="141" y="176"/>
                </a:cubicBezTo>
                <a:cubicBezTo>
                  <a:pt x="150" y="176"/>
                  <a:pt x="159" y="175"/>
                  <a:pt x="169" y="174"/>
                </a:cubicBezTo>
                <a:cubicBezTo>
                  <a:pt x="236" y="165"/>
                  <a:pt x="477" y="141"/>
                  <a:pt x="634" y="141"/>
                </a:cubicBezTo>
                <a:cubicBezTo>
                  <a:pt x="665" y="141"/>
                  <a:pt x="693" y="142"/>
                  <a:pt x="716" y="144"/>
                </a:cubicBezTo>
                <a:cubicBezTo>
                  <a:pt x="838" y="152"/>
                  <a:pt x="938" y="260"/>
                  <a:pt x="979" y="260"/>
                </a:cubicBezTo>
                <a:cubicBezTo>
                  <a:pt x="983" y="260"/>
                  <a:pt x="986" y="259"/>
                  <a:pt x="989" y="257"/>
                </a:cubicBezTo>
                <a:cubicBezTo>
                  <a:pt x="1024" y="235"/>
                  <a:pt x="809" y="16"/>
                  <a:pt x="646" y="2"/>
                </a:cubicBezTo>
                <a:cubicBezTo>
                  <a:pt x="627" y="1"/>
                  <a:pt x="606" y="0"/>
                  <a:pt x="582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35"/>
          <p:cNvSpPr/>
          <p:nvPr/>
        </p:nvSpPr>
        <p:spPr>
          <a:xfrm>
            <a:off x="7217684" y="1438423"/>
            <a:ext cx="69648" cy="18394"/>
          </a:xfrm>
          <a:custGeom>
            <a:rect b="b" l="l" r="r" t="t"/>
            <a:pathLst>
              <a:path extrusionOk="0" h="178" w="674">
                <a:moveTo>
                  <a:pt x="96" y="1"/>
                </a:moveTo>
                <a:cubicBezTo>
                  <a:pt x="72" y="1"/>
                  <a:pt x="49" y="2"/>
                  <a:pt x="30" y="3"/>
                </a:cubicBezTo>
                <a:cubicBezTo>
                  <a:pt x="19" y="3"/>
                  <a:pt x="9" y="3"/>
                  <a:pt x="1" y="6"/>
                </a:cubicBezTo>
                <a:cubicBezTo>
                  <a:pt x="3" y="33"/>
                  <a:pt x="6" y="57"/>
                  <a:pt x="9" y="84"/>
                </a:cubicBezTo>
                <a:cubicBezTo>
                  <a:pt x="9" y="102"/>
                  <a:pt x="14" y="121"/>
                  <a:pt x="17" y="140"/>
                </a:cubicBezTo>
                <a:cubicBezTo>
                  <a:pt x="170" y="140"/>
                  <a:pt x="435" y="164"/>
                  <a:pt x="505" y="175"/>
                </a:cubicBezTo>
                <a:cubicBezTo>
                  <a:pt x="517" y="177"/>
                  <a:pt x="528" y="178"/>
                  <a:pt x="538" y="178"/>
                </a:cubicBezTo>
                <a:cubicBezTo>
                  <a:pt x="594" y="178"/>
                  <a:pt x="607" y="149"/>
                  <a:pt x="623" y="137"/>
                </a:cubicBezTo>
                <a:cubicBezTo>
                  <a:pt x="644" y="124"/>
                  <a:pt x="564" y="121"/>
                  <a:pt x="550" y="116"/>
                </a:cubicBezTo>
                <a:cubicBezTo>
                  <a:pt x="550" y="116"/>
                  <a:pt x="673" y="49"/>
                  <a:pt x="609" y="43"/>
                </a:cubicBezTo>
                <a:cubicBezTo>
                  <a:pt x="588" y="41"/>
                  <a:pt x="282" y="1"/>
                  <a:pt x="96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35"/>
          <p:cNvSpPr/>
          <p:nvPr/>
        </p:nvSpPr>
        <p:spPr>
          <a:xfrm>
            <a:off x="7279996" y="1544859"/>
            <a:ext cx="148802" cy="101682"/>
          </a:xfrm>
          <a:custGeom>
            <a:rect b="b" l="l" r="r" t="t"/>
            <a:pathLst>
              <a:path extrusionOk="0" h="984" w="1440">
                <a:moveTo>
                  <a:pt x="1418" y="0"/>
                </a:moveTo>
                <a:cubicBezTo>
                  <a:pt x="1414" y="0"/>
                  <a:pt x="1409" y="2"/>
                  <a:pt x="1405" y="5"/>
                </a:cubicBezTo>
                <a:cubicBezTo>
                  <a:pt x="1330" y="83"/>
                  <a:pt x="1271" y="166"/>
                  <a:pt x="1183" y="230"/>
                </a:cubicBezTo>
                <a:cubicBezTo>
                  <a:pt x="1086" y="300"/>
                  <a:pt x="974" y="353"/>
                  <a:pt x="861" y="386"/>
                </a:cubicBezTo>
                <a:cubicBezTo>
                  <a:pt x="739" y="419"/>
                  <a:pt x="619" y="426"/>
                  <a:pt x="497" y="426"/>
                </a:cubicBezTo>
                <a:cubicBezTo>
                  <a:pt x="416" y="426"/>
                  <a:pt x="335" y="423"/>
                  <a:pt x="253" y="423"/>
                </a:cubicBezTo>
                <a:cubicBezTo>
                  <a:pt x="212" y="423"/>
                  <a:pt x="171" y="424"/>
                  <a:pt x="129" y="426"/>
                </a:cubicBezTo>
                <a:cubicBezTo>
                  <a:pt x="100" y="426"/>
                  <a:pt x="103" y="466"/>
                  <a:pt x="129" y="474"/>
                </a:cubicBezTo>
                <a:cubicBezTo>
                  <a:pt x="232" y="502"/>
                  <a:pt x="344" y="515"/>
                  <a:pt x="457" y="515"/>
                </a:cubicBezTo>
                <a:cubicBezTo>
                  <a:pt x="627" y="515"/>
                  <a:pt x="799" y="486"/>
                  <a:pt x="947" y="436"/>
                </a:cubicBezTo>
                <a:cubicBezTo>
                  <a:pt x="1086" y="391"/>
                  <a:pt x="1247" y="302"/>
                  <a:pt x="1346" y="179"/>
                </a:cubicBezTo>
                <a:lnTo>
                  <a:pt x="1346" y="179"/>
                </a:lnTo>
                <a:cubicBezTo>
                  <a:pt x="1343" y="461"/>
                  <a:pt x="1140" y="686"/>
                  <a:pt x="888" y="798"/>
                </a:cubicBezTo>
                <a:cubicBezTo>
                  <a:pt x="609" y="922"/>
                  <a:pt x="317" y="889"/>
                  <a:pt x="28" y="919"/>
                </a:cubicBezTo>
                <a:cubicBezTo>
                  <a:pt x="3" y="922"/>
                  <a:pt x="1" y="959"/>
                  <a:pt x="28" y="962"/>
                </a:cubicBezTo>
                <a:cubicBezTo>
                  <a:pt x="118" y="976"/>
                  <a:pt x="214" y="984"/>
                  <a:pt x="311" y="984"/>
                </a:cubicBezTo>
                <a:cubicBezTo>
                  <a:pt x="558" y="984"/>
                  <a:pt x="814" y="934"/>
                  <a:pt x="1022" y="814"/>
                </a:cubicBezTo>
                <a:cubicBezTo>
                  <a:pt x="1263" y="675"/>
                  <a:pt x="1424" y="418"/>
                  <a:pt x="1386" y="136"/>
                </a:cubicBezTo>
                <a:cubicBezTo>
                  <a:pt x="1410" y="101"/>
                  <a:pt x="1427" y="64"/>
                  <a:pt x="1437" y="24"/>
                </a:cubicBezTo>
                <a:cubicBezTo>
                  <a:pt x="1439" y="9"/>
                  <a:pt x="1429" y="0"/>
                  <a:pt x="1418" y="0"/>
                </a:cubicBez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35"/>
          <p:cNvSpPr/>
          <p:nvPr/>
        </p:nvSpPr>
        <p:spPr>
          <a:xfrm>
            <a:off x="7384986" y="1502181"/>
            <a:ext cx="19530" cy="11160"/>
          </a:xfrm>
          <a:custGeom>
            <a:rect b="b" l="l" r="r" t="t"/>
            <a:pathLst>
              <a:path extrusionOk="0" h="108" w="189">
                <a:moveTo>
                  <a:pt x="162" y="1"/>
                </a:moveTo>
                <a:cubicBezTo>
                  <a:pt x="135" y="1"/>
                  <a:pt x="113" y="20"/>
                  <a:pt x="94" y="29"/>
                </a:cubicBezTo>
                <a:cubicBezTo>
                  <a:pt x="62" y="43"/>
                  <a:pt x="33" y="59"/>
                  <a:pt x="9" y="80"/>
                </a:cubicBezTo>
                <a:cubicBezTo>
                  <a:pt x="1" y="88"/>
                  <a:pt x="8" y="107"/>
                  <a:pt x="20" y="107"/>
                </a:cubicBezTo>
                <a:cubicBezTo>
                  <a:pt x="20" y="107"/>
                  <a:pt x="21" y="107"/>
                  <a:pt x="22" y="107"/>
                </a:cubicBezTo>
                <a:cubicBezTo>
                  <a:pt x="57" y="99"/>
                  <a:pt x="86" y="83"/>
                  <a:pt x="116" y="70"/>
                </a:cubicBezTo>
                <a:cubicBezTo>
                  <a:pt x="140" y="56"/>
                  <a:pt x="175" y="48"/>
                  <a:pt x="188" y="21"/>
                </a:cubicBezTo>
                <a:cubicBezTo>
                  <a:pt x="188" y="19"/>
                  <a:pt x="183" y="5"/>
                  <a:pt x="175" y="3"/>
                </a:cubicBezTo>
                <a:cubicBezTo>
                  <a:pt x="170" y="1"/>
                  <a:pt x="166" y="1"/>
                  <a:pt x="162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35"/>
          <p:cNvSpPr/>
          <p:nvPr/>
        </p:nvSpPr>
        <p:spPr>
          <a:xfrm>
            <a:off x="7053999" y="1748844"/>
            <a:ext cx="806840" cy="1075821"/>
          </a:xfrm>
          <a:custGeom>
            <a:rect b="b" l="l" r="r" t="t"/>
            <a:pathLst>
              <a:path extrusionOk="0" h="10411" w="7808">
                <a:moveTo>
                  <a:pt x="5557" y="1"/>
                </a:moveTo>
                <a:cubicBezTo>
                  <a:pt x="4948" y="379"/>
                  <a:pt x="3798" y="1078"/>
                  <a:pt x="3354" y="1258"/>
                </a:cubicBezTo>
                <a:cubicBezTo>
                  <a:pt x="3305" y="1277"/>
                  <a:pt x="3258" y="1286"/>
                  <a:pt x="3211" y="1286"/>
                </a:cubicBezTo>
                <a:cubicBezTo>
                  <a:pt x="2789" y="1286"/>
                  <a:pt x="2461" y="554"/>
                  <a:pt x="2335" y="218"/>
                </a:cubicBezTo>
                <a:cubicBezTo>
                  <a:pt x="1491" y="540"/>
                  <a:pt x="639" y="1043"/>
                  <a:pt x="360" y="1652"/>
                </a:cubicBezTo>
                <a:cubicBezTo>
                  <a:pt x="1" y="2445"/>
                  <a:pt x="598" y="6854"/>
                  <a:pt x="598" y="6854"/>
                </a:cubicBezTo>
                <a:lnTo>
                  <a:pt x="786" y="10410"/>
                </a:lnTo>
                <a:lnTo>
                  <a:pt x="5924" y="10159"/>
                </a:lnTo>
                <a:lnTo>
                  <a:pt x="5583" y="7615"/>
                </a:lnTo>
                <a:cubicBezTo>
                  <a:pt x="5583" y="7615"/>
                  <a:pt x="7808" y="3606"/>
                  <a:pt x="7564" y="1861"/>
                </a:cubicBezTo>
                <a:cubicBezTo>
                  <a:pt x="7395" y="674"/>
                  <a:pt x="6264" y="188"/>
                  <a:pt x="5557" y="1"/>
                </a:cubicBez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35"/>
          <p:cNvSpPr/>
          <p:nvPr/>
        </p:nvSpPr>
        <p:spPr>
          <a:xfrm>
            <a:off x="7141835" y="1748844"/>
            <a:ext cx="550156" cy="684491"/>
          </a:xfrm>
          <a:custGeom>
            <a:rect b="b" l="l" r="r" t="t"/>
            <a:pathLst>
              <a:path extrusionOk="0" h="6624" w="5324">
                <a:moveTo>
                  <a:pt x="4707" y="1"/>
                </a:moveTo>
                <a:cubicBezTo>
                  <a:pt x="4707" y="1"/>
                  <a:pt x="2876" y="2177"/>
                  <a:pt x="2412" y="3531"/>
                </a:cubicBezTo>
                <a:cubicBezTo>
                  <a:pt x="2075" y="3319"/>
                  <a:pt x="1559" y="3136"/>
                  <a:pt x="1332" y="3136"/>
                </a:cubicBezTo>
                <a:cubicBezTo>
                  <a:pt x="1266" y="3136"/>
                  <a:pt x="1224" y="3152"/>
                  <a:pt x="1220" y="3188"/>
                </a:cubicBezTo>
                <a:cubicBezTo>
                  <a:pt x="1196" y="3348"/>
                  <a:pt x="2311" y="4198"/>
                  <a:pt x="2311" y="4198"/>
                </a:cubicBezTo>
                <a:cubicBezTo>
                  <a:pt x="2311" y="4198"/>
                  <a:pt x="2121" y="4189"/>
                  <a:pt x="1884" y="4189"/>
                </a:cubicBezTo>
                <a:cubicBezTo>
                  <a:pt x="1471" y="4189"/>
                  <a:pt x="916" y="4215"/>
                  <a:pt x="989" y="4359"/>
                </a:cubicBezTo>
                <a:cubicBezTo>
                  <a:pt x="1105" y="4584"/>
                  <a:pt x="1866" y="4769"/>
                  <a:pt x="1866" y="4769"/>
                </a:cubicBezTo>
                <a:lnTo>
                  <a:pt x="0" y="5937"/>
                </a:lnTo>
                <a:lnTo>
                  <a:pt x="298" y="6623"/>
                </a:lnTo>
                <a:lnTo>
                  <a:pt x="3833" y="5206"/>
                </a:lnTo>
                <a:lnTo>
                  <a:pt x="5323" y="1022"/>
                </a:lnTo>
                <a:lnTo>
                  <a:pt x="4707" y="1"/>
                </a:ln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35"/>
          <p:cNvSpPr/>
          <p:nvPr/>
        </p:nvSpPr>
        <p:spPr>
          <a:xfrm>
            <a:off x="7034882" y="1765275"/>
            <a:ext cx="259061" cy="1213670"/>
          </a:xfrm>
          <a:custGeom>
            <a:rect b="b" l="l" r="r" t="t"/>
            <a:pathLst>
              <a:path extrusionOk="0" h="11745" w="2507">
                <a:moveTo>
                  <a:pt x="2507" y="0"/>
                </a:moveTo>
                <a:cubicBezTo>
                  <a:pt x="2276" y="56"/>
                  <a:pt x="1890" y="177"/>
                  <a:pt x="1705" y="249"/>
                </a:cubicBezTo>
                <a:cubicBezTo>
                  <a:pt x="909" y="579"/>
                  <a:pt x="550" y="1088"/>
                  <a:pt x="309" y="1895"/>
                </a:cubicBezTo>
                <a:cubicBezTo>
                  <a:pt x="1" y="2929"/>
                  <a:pt x="550" y="6762"/>
                  <a:pt x="550" y="6762"/>
                </a:cubicBezTo>
                <a:cubicBezTo>
                  <a:pt x="550" y="6762"/>
                  <a:pt x="38" y="10426"/>
                  <a:pt x="188" y="10796"/>
                </a:cubicBezTo>
                <a:cubicBezTo>
                  <a:pt x="339" y="11171"/>
                  <a:pt x="1746" y="11744"/>
                  <a:pt x="1746" y="11744"/>
                </a:cubicBezTo>
                <a:cubicBezTo>
                  <a:pt x="1746" y="11744"/>
                  <a:pt x="1587" y="10192"/>
                  <a:pt x="1526" y="8081"/>
                </a:cubicBezTo>
                <a:cubicBezTo>
                  <a:pt x="1515" y="7746"/>
                  <a:pt x="1504" y="7389"/>
                  <a:pt x="1494" y="7009"/>
                </a:cubicBezTo>
                <a:cubicBezTo>
                  <a:pt x="1306" y="4141"/>
                  <a:pt x="2507" y="0"/>
                  <a:pt x="2507" y="0"/>
                </a:cubicBez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35"/>
          <p:cNvSpPr/>
          <p:nvPr/>
        </p:nvSpPr>
        <p:spPr>
          <a:xfrm>
            <a:off x="7049866" y="1961820"/>
            <a:ext cx="50531" cy="506135"/>
          </a:xfrm>
          <a:custGeom>
            <a:rect b="b" l="l" r="r" t="t"/>
            <a:pathLst>
              <a:path extrusionOk="0" h="4898" w="489">
                <a:moveTo>
                  <a:pt x="298" y="1"/>
                </a:moveTo>
                <a:cubicBezTo>
                  <a:pt x="277" y="1"/>
                  <a:pt x="255" y="12"/>
                  <a:pt x="247" y="33"/>
                </a:cubicBezTo>
                <a:cubicBezTo>
                  <a:pt x="9" y="786"/>
                  <a:pt x="1" y="1638"/>
                  <a:pt x="22" y="2421"/>
                </a:cubicBezTo>
                <a:cubicBezTo>
                  <a:pt x="35" y="2842"/>
                  <a:pt x="70" y="3257"/>
                  <a:pt x="127" y="3667"/>
                </a:cubicBezTo>
                <a:cubicBezTo>
                  <a:pt x="180" y="4053"/>
                  <a:pt x="207" y="4530"/>
                  <a:pt x="389" y="4873"/>
                </a:cubicBezTo>
                <a:cubicBezTo>
                  <a:pt x="398" y="4890"/>
                  <a:pt x="411" y="4897"/>
                  <a:pt x="424" y="4897"/>
                </a:cubicBezTo>
                <a:cubicBezTo>
                  <a:pt x="450" y="4897"/>
                  <a:pt x="478" y="4870"/>
                  <a:pt x="478" y="4841"/>
                </a:cubicBezTo>
                <a:cubicBezTo>
                  <a:pt x="488" y="4479"/>
                  <a:pt x="357" y="4093"/>
                  <a:pt x="309" y="3732"/>
                </a:cubicBezTo>
                <a:cubicBezTo>
                  <a:pt x="253" y="3330"/>
                  <a:pt x="220" y="2928"/>
                  <a:pt x="210" y="2526"/>
                </a:cubicBezTo>
                <a:cubicBezTo>
                  <a:pt x="183" y="1689"/>
                  <a:pt x="303" y="872"/>
                  <a:pt x="338" y="41"/>
                </a:cubicBezTo>
                <a:cubicBezTo>
                  <a:pt x="340" y="14"/>
                  <a:pt x="320" y="1"/>
                  <a:pt x="298" y="1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35"/>
          <p:cNvSpPr/>
          <p:nvPr/>
        </p:nvSpPr>
        <p:spPr>
          <a:xfrm>
            <a:off x="7117138" y="1764655"/>
            <a:ext cx="177116" cy="835153"/>
          </a:xfrm>
          <a:custGeom>
            <a:rect b="b" l="l" r="r" t="t"/>
            <a:pathLst>
              <a:path extrusionOk="0" h="8082" w="1714">
                <a:moveTo>
                  <a:pt x="1711" y="1"/>
                </a:moveTo>
                <a:lnTo>
                  <a:pt x="1711" y="1"/>
                </a:lnTo>
                <a:cubicBezTo>
                  <a:pt x="1480" y="60"/>
                  <a:pt x="1094" y="180"/>
                  <a:pt x="909" y="253"/>
                </a:cubicBezTo>
                <a:cubicBezTo>
                  <a:pt x="765" y="604"/>
                  <a:pt x="167" y="2051"/>
                  <a:pt x="1" y="2866"/>
                </a:cubicBezTo>
                <a:cubicBezTo>
                  <a:pt x="355" y="3450"/>
                  <a:pt x="424" y="3496"/>
                  <a:pt x="424" y="3496"/>
                </a:cubicBezTo>
                <a:lnTo>
                  <a:pt x="1" y="4235"/>
                </a:lnTo>
                <a:cubicBezTo>
                  <a:pt x="1" y="4235"/>
                  <a:pt x="427" y="7277"/>
                  <a:pt x="730" y="8081"/>
                </a:cubicBezTo>
                <a:cubicBezTo>
                  <a:pt x="719" y="7752"/>
                  <a:pt x="708" y="7395"/>
                  <a:pt x="703" y="7017"/>
                </a:cubicBezTo>
                <a:cubicBezTo>
                  <a:pt x="515" y="4149"/>
                  <a:pt x="1713" y="9"/>
                  <a:pt x="1711" y="1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35"/>
          <p:cNvSpPr/>
          <p:nvPr/>
        </p:nvSpPr>
        <p:spPr>
          <a:xfrm>
            <a:off x="7437894" y="1749464"/>
            <a:ext cx="444547" cy="1279287"/>
          </a:xfrm>
          <a:custGeom>
            <a:rect b="b" l="l" r="r" t="t"/>
            <a:pathLst>
              <a:path extrusionOk="0" h="12380" w="4302">
                <a:moveTo>
                  <a:pt x="1847" y="0"/>
                </a:moveTo>
                <a:cubicBezTo>
                  <a:pt x="1847" y="0"/>
                  <a:pt x="301" y="2696"/>
                  <a:pt x="113" y="4886"/>
                </a:cubicBezTo>
                <a:cubicBezTo>
                  <a:pt x="41" y="5712"/>
                  <a:pt x="0" y="6851"/>
                  <a:pt x="3" y="8000"/>
                </a:cubicBezTo>
                <a:cubicBezTo>
                  <a:pt x="6" y="9884"/>
                  <a:pt x="134" y="11787"/>
                  <a:pt x="445" y="12380"/>
                </a:cubicBezTo>
                <a:cubicBezTo>
                  <a:pt x="1166" y="12007"/>
                  <a:pt x="1879" y="11600"/>
                  <a:pt x="2463" y="11254"/>
                </a:cubicBezTo>
                <a:cubicBezTo>
                  <a:pt x="3176" y="10833"/>
                  <a:pt x="3688" y="10506"/>
                  <a:pt x="3766" y="10466"/>
                </a:cubicBezTo>
                <a:cubicBezTo>
                  <a:pt x="3125" y="9598"/>
                  <a:pt x="2852" y="7486"/>
                  <a:pt x="2852" y="7486"/>
                </a:cubicBezTo>
                <a:cubicBezTo>
                  <a:pt x="2852" y="7486"/>
                  <a:pt x="3423" y="5888"/>
                  <a:pt x="3769" y="4634"/>
                </a:cubicBezTo>
                <a:cubicBezTo>
                  <a:pt x="3897" y="4165"/>
                  <a:pt x="3994" y="3747"/>
                  <a:pt x="4018" y="3479"/>
                </a:cubicBezTo>
                <a:cubicBezTo>
                  <a:pt x="4098" y="2544"/>
                  <a:pt x="4302" y="558"/>
                  <a:pt x="2236" y="70"/>
                </a:cubicBezTo>
                <a:cubicBezTo>
                  <a:pt x="2115" y="40"/>
                  <a:pt x="1984" y="16"/>
                  <a:pt x="1847" y="0"/>
                </a:cubicBez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35"/>
          <p:cNvSpPr/>
          <p:nvPr/>
        </p:nvSpPr>
        <p:spPr>
          <a:xfrm>
            <a:off x="7570578" y="2228531"/>
            <a:ext cx="256477" cy="683974"/>
          </a:xfrm>
          <a:custGeom>
            <a:rect b="b" l="l" r="r" t="t"/>
            <a:pathLst>
              <a:path extrusionOk="0" h="6619" w="2482">
                <a:moveTo>
                  <a:pt x="2482" y="1"/>
                </a:moveTo>
                <a:lnTo>
                  <a:pt x="2482" y="1"/>
                </a:lnTo>
                <a:cubicBezTo>
                  <a:pt x="2099" y="12"/>
                  <a:pt x="1662" y="52"/>
                  <a:pt x="1662" y="52"/>
                </a:cubicBezTo>
                <a:lnTo>
                  <a:pt x="1359" y="2319"/>
                </a:lnTo>
                <a:cubicBezTo>
                  <a:pt x="1359" y="2319"/>
                  <a:pt x="863" y="1303"/>
                  <a:pt x="758" y="1303"/>
                </a:cubicBezTo>
                <a:cubicBezTo>
                  <a:pt x="753" y="1303"/>
                  <a:pt x="748" y="1306"/>
                  <a:pt x="745" y="1311"/>
                </a:cubicBezTo>
                <a:cubicBezTo>
                  <a:pt x="678" y="1424"/>
                  <a:pt x="1206" y="2509"/>
                  <a:pt x="1206" y="2509"/>
                </a:cubicBezTo>
                <a:cubicBezTo>
                  <a:pt x="1206" y="2509"/>
                  <a:pt x="0" y="3145"/>
                  <a:pt x="327" y="3244"/>
                </a:cubicBezTo>
                <a:cubicBezTo>
                  <a:pt x="365" y="3256"/>
                  <a:pt x="406" y="3261"/>
                  <a:pt x="449" y="3261"/>
                </a:cubicBezTo>
                <a:cubicBezTo>
                  <a:pt x="758" y="3261"/>
                  <a:pt x="1146" y="2978"/>
                  <a:pt x="1174" y="2957"/>
                </a:cubicBezTo>
                <a:lnTo>
                  <a:pt x="1174" y="2957"/>
                </a:lnTo>
                <a:cubicBezTo>
                  <a:pt x="1141" y="3000"/>
                  <a:pt x="440" y="3885"/>
                  <a:pt x="691" y="3885"/>
                </a:cubicBezTo>
                <a:cubicBezTo>
                  <a:pt x="707" y="3885"/>
                  <a:pt x="727" y="3881"/>
                  <a:pt x="751" y="3874"/>
                </a:cubicBezTo>
                <a:cubicBezTo>
                  <a:pt x="1161" y="3748"/>
                  <a:pt x="1362" y="3600"/>
                  <a:pt x="1362" y="3600"/>
                </a:cubicBezTo>
                <a:lnTo>
                  <a:pt x="1362" y="3600"/>
                </a:lnTo>
                <a:lnTo>
                  <a:pt x="1179" y="6618"/>
                </a:lnTo>
                <a:cubicBezTo>
                  <a:pt x="1892" y="6197"/>
                  <a:pt x="2404" y="5870"/>
                  <a:pt x="2482" y="5830"/>
                </a:cubicBezTo>
                <a:cubicBezTo>
                  <a:pt x="1841" y="4962"/>
                  <a:pt x="1568" y="2850"/>
                  <a:pt x="1568" y="2850"/>
                </a:cubicBezTo>
                <a:cubicBezTo>
                  <a:pt x="1568" y="2850"/>
                  <a:pt x="2139" y="1252"/>
                  <a:pt x="2482" y="1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35"/>
          <p:cNvSpPr/>
          <p:nvPr/>
        </p:nvSpPr>
        <p:spPr>
          <a:xfrm>
            <a:off x="7063196" y="2724131"/>
            <a:ext cx="120489" cy="57661"/>
          </a:xfrm>
          <a:custGeom>
            <a:rect b="b" l="l" r="r" t="t"/>
            <a:pathLst>
              <a:path extrusionOk="0" h="558" w="1166">
                <a:moveTo>
                  <a:pt x="249" y="1"/>
                </a:moveTo>
                <a:cubicBezTo>
                  <a:pt x="169" y="1"/>
                  <a:pt x="115" y="5"/>
                  <a:pt x="107" y="16"/>
                </a:cubicBezTo>
                <a:cubicBezTo>
                  <a:pt x="0" y="168"/>
                  <a:pt x="290" y="557"/>
                  <a:pt x="603" y="557"/>
                </a:cubicBezTo>
                <a:cubicBezTo>
                  <a:pt x="917" y="557"/>
                  <a:pt x="1161" y="217"/>
                  <a:pt x="1163" y="131"/>
                </a:cubicBezTo>
                <a:cubicBezTo>
                  <a:pt x="1165" y="62"/>
                  <a:pt x="538" y="1"/>
                  <a:pt x="249" y="1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35"/>
          <p:cNvSpPr/>
          <p:nvPr/>
        </p:nvSpPr>
        <p:spPr>
          <a:xfrm>
            <a:off x="7499586" y="2674737"/>
            <a:ext cx="161306" cy="84425"/>
          </a:xfrm>
          <a:custGeom>
            <a:rect b="b" l="l" r="r" t="t"/>
            <a:pathLst>
              <a:path extrusionOk="0" h="817" w="1561">
                <a:moveTo>
                  <a:pt x="1500" y="0"/>
                </a:moveTo>
                <a:cubicBezTo>
                  <a:pt x="1304" y="0"/>
                  <a:pt x="82" y="482"/>
                  <a:pt x="55" y="545"/>
                </a:cubicBezTo>
                <a:cubicBezTo>
                  <a:pt x="0" y="685"/>
                  <a:pt x="252" y="817"/>
                  <a:pt x="552" y="817"/>
                </a:cubicBezTo>
                <a:cubicBezTo>
                  <a:pt x="681" y="817"/>
                  <a:pt x="818" y="793"/>
                  <a:pt x="944" y="735"/>
                </a:cubicBezTo>
                <a:cubicBezTo>
                  <a:pt x="1365" y="547"/>
                  <a:pt x="1561" y="92"/>
                  <a:pt x="1526" y="9"/>
                </a:cubicBezTo>
                <a:cubicBezTo>
                  <a:pt x="1524" y="3"/>
                  <a:pt x="1515" y="0"/>
                  <a:pt x="1500" y="0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35"/>
          <p:cNvSpPr/>
          <p:nvPr/>
        </p:nvSpPr>
        <p:spPr>
          <a:xfrm>
            <a:off x="7492972" y="2631232"/>
            <a:ext cx="38027" cy="3203"/>
          </a:xfrm>
          <a:custGeom>
            <a:rect b="b" l="l" r="r" t="t"/>
            <a:pathLst>
              <a:path extrusionOk="0" h="31" w="368">
                <a:moveTo>
                  <a:pt x="3" y="1"/>
                </a:moveTo>
                <a:cubicBezTo>
                  <a:pt x="1" y="1"/>
                  <a:pt x="1" y="3"/>
                  <a:pt x="3" y="3"/>
                </a:cubicBezTo>
                <a:cubicBezTo>
                  <a:pt x="124" y="14"/>
                  <a:pt x="247" y="25"/>
                  <a:pt x="368" y="30"/>
                </a:cubicBezTo>
                <a:cubicBezTo>
                  <a:pt x="247" y="22"/>
                  <a:pt x="124" y="11"/>
                  <a:pt x="3" y="1"/>
                </a:cubicBezTo>
                <a:close/>
              </a:path>
            </a:pathLst>
          </a:custGeom>
          <a:solidFill>
            <a:srgbClr val="E2D2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35"/>
          <p:cNvSpPr/>
          <p:nvPr/>
        </p:nvSpPr>
        <p:spPr>
          <a:xfrm>
            <a:off x="7345718" y="2582251"/>
            <a:ext cx="827" cy="310"/>
          </a:xfrm>
          <a:custGeom>
            <a:rect b="b" l="l" r="r" t="t"/>
            <a:pathLst>
              <a:path extrusionOk="0" h="3" w="8">
                <a:moveTo>
                  <a:pt x="3" y="0"/>
                </a:moveTo>
                <a:cubicBezTo>
                  <a:pt x="1" y="0"/>
                  <a:pt x="0" y="2"/>
                  <a:pt x="1" y="2"/>
                </a:cubicBezTo>
                <a:cubicBezTo>
                  <a:pt x="1" y="2"/>
                  <a:pt x="2" y="1"/>
                  <a:pt x="3" y="0"/>
                </a:cubicBezTo>
                <a:close/>
                <a:moveTo>
                  <a:pt x="3" y="0"/>
                </a:moveTo>
                <a:lnTo>
                  <a:pt x="3" y="0"/>
                </a:lnTo>
                <a:cubicBezTo>
                  <a:pt x="4" y="2"/>
                  <a:pt x="6" y="3"/>
                  <a:pt x="6" y="3"/>
                </a:cubicBezTo>
                <a:cubicBezTo>
                  <a:pt x="7" y="3"/>
                  <a:pt x="6" y="0"/>
                  <a:pt x="3" y="0"/>
                </a:cubicBezTo>
                <a:close/>
              </a:path>
            </a:pathLst>
          </a:custGeom>
          <a:solidFill>
            <a:srgbClr val="E2D2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35"/>
          <p:cNvSpPr/>
          <p:nvPr/>
        </p:nvSpPr>
        <p:spPr>
          <a:xfrm>
            <a:off x="7493282" y="2412676"/>
            <a:ext cx="151282" cy="120592"/>
          </a:xfrm>
          <a:custGeom>
            <a:rect b="b" l="l" r="r" t="t"/>
            <a:pathLst>
              <a:path extrusionOk="0" h="1167" w="1464">
                <a:moveTo>
                  <a:pt x="730" y="1"/>
                </a:moveTo>
                <a:cubicBezTo>
                  <a:pt x="622" y="1"/>
                  <a:pt x="513" y="57"/>
                  <a:pt x="413" y="202"/>
                </a:cubicBezTo>
                <a:cubicBezTo>
                  <a:pt x="282" y="395"/>
                  <a:pt x="1059" y="478"/>
                  <a:pt x="1016" y="497"/>
                </a:cubicBezTo>
                <a:cubicBezTo>
                  <a:pt x="810" y="591"/>
                  <a:pt x="0" y="953"/>
                  <a:pt x="365" y="1135"/>
                </a:cubicBezTo>
                <a:cubicBezTo>
                  <a:pt x="409" y="1157"/>
                  <a:pt x="458" y="1167"/>
                  <a:pt x="511" y="1167"/>
                </a:cubicBezTo>
                <a:cubicBezTo>
                  <a:pt x="896" y="1167"/>
                  <a:pt x="1464" y="644"/>
                  <a:pt x="1464" y="644"/>
                </a:cubicBezTo>
                <a:cubicBezTo>
                  <a:pt x="1464" y="644"/>
                  <a:pt x="1098" y="1"/>
                  <a:pt x="730" y="1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35"/>
          <p:cNvSpPr/>
          <p:nvPr/>
        </p:nvSpPr>
        <p:spPr>
          <a:xfrm>
            <a:off x="7437894" y="1748844"/>
            <a:ext cx="232710" cy="826887"/>
          </a:xfrm>
          <a:custGeom>
            <a:rect b="b" l="l" r="r" t="t"/>
            <a:pathLst>
              <a:path extrusionOk="0" h="8002" w="2252">
                <a:moveTo>
                  <a:pt x="1847" y="1"/>
                </a:moveTo>
                <a:cubicBezTo>
                  <a:pt x="1847" y="1"/>
                  <a:pt x="301" y="2697"/>
                  <a:pt x="113" y="4884"/>
                </a:cubicBezTo>
                <a:cubicBezTo>
                  <a:pt x="41" y="5712"/>
                  <a:pt x="0" y="6854"/>
                  <a:pt x="3" y="8001"/>
                </a:cubicBezTo>
                <a:lnTo>
                  <a:pt x="1204" y="5667"/>
                </a:lnTo>
                <a:lnTo>
                  <a:pt x="775" y="3740"/>
                </a:lnTo>
                <a:lnTo>
                  <a:pt x="2010" y="2534"/>
                </a:lnTo>
                <a:cubicBezTo>
                  <a:pt x="2010" y="2534"/>
                  <a:pt x="2252" y="140"/>
                  <a:pt x="2238" y="71"/>
                </a:cubicBezTo>
                <a:cubicBezTo>
                  <a:pt x="2115" y="41"/>
                  <a:pt x="1984" y="17"/>
                  <a:pt x="1847" y="1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35"/>
          <p:cNvSpPr/>
          <p:nvPr/>
        </p:nvSpPr>
        <p:spPr>
          <a:xfrm>
            <a:off x="7726719" y="2120028"/>
            <a:ext cx="103" cy="10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E2D2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35"/>
          <p:cNvSpPr/>
          <p:nvPr/>
        </p:nvSpPr>
        <p:spPr>
          <a:xfrm>
            <a:off x="8335164" y="2357081"/>
            <a:ext cx="181870" cy="157379"/>
          </a:xfrm>
          <a:custGeom>
            <a:rect b="b" l="l" r="r" t="t"/>
            <a:pathLst>
              <a:path extrusionOk="0" h="1523" w="1760">
                <a:moveTo>
                  <a:pt x="189" y="0"/>
                </a:moveTo>
                <a:cubicBezTo>
                  <a:pt x="189" y="0"/>
                  <a:pt x="122" y="362"/>
                  <a:pt x="1" y="1523"/>
                </a:cubicBezTo>
                <a:cubicBezTo>
                  <a:pt x="181" y="1507"/>
                  <a:pt x="553" y="1410"/>
                  <a:pt x="910" y="1311"/>
                </a:cubicBezTo>
                <a:cubicBezTo>
                  <a:pt x="1344" y="1188"/>
                  <a:pt x="1759" y="1056"/>
                  <a:pt x="1759" y="1056"/>
                </a:cubicBezTo>
                <a:cubicBezTo>
                  <a:pt x="1759" y="1056"/>
                  <a:pt x="1735" y="759"/>
                  <a:pt x="1673" y="137"/>
                </a:cubicBezTo>
                <a:cubicBezTo>
                  <a:pt x="1561" y="94"/>
                  <a:pt x="1143" y="57"/>
                  <a:pt x="778" y="35"/>
                </a:cubicBezTo>
                <a:cubicBezTo>
                  <a:pt x="462" y="14"/>
                  <a:pt x="189" y="0"/>
                  <a:pt x="189" y="0"/>
                </a:cubicBez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35"/>
          <p:cNvSpPr/>
          <p:nvPr/>
        </p:nvSpPr>
        <p:spPr>
          <a:xfrm>
            <a:off x="8335164" y="2357081"/>
            <a:ext cx="94035" cy="157379"/>
          </a:xfrm>
          <a:custGeom>
            <a:rect b="b" l="l" r="r" t="t"/>
            <a:pathLst>
              <a:path extrusionOk="0" h="1523" w="910">
                <a:moveTo>
                  <a:pt x="186" y="0"/>
                </a:moveTo>
                <a:cubicBezTo>
                  <a:pt x="186" y="0"/>
                  <a:pt x="122" y="362"/>
                  <a:pt x="1" y="1523"/>
                </a:cubicBezTo>
                <a:cubicBezTo>
                  <a:pt x="181" y="1507"/>
                  <a:pt x="553" y="1410"/>
                  <a:pt x="910" y="1311"/>
                </a:cubicBezTo>
                <a:cubicBezTo>
                  <a:pt x="872" y="922"/>
                  <a:pt x="808" y="343"/>
                  <a:pt x="776" y="35"/>
                </a:cubicBezTo>
                <a:cubicBezTo>
                  <a:pt x="459" y="14"/>
                  <a:pt x="186" y="0"/>
                  <a:pt x="186" y="0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35"/>
          <p:cNvSpPr/>
          <p:nvPr/>
        </p:nvSpPr>
        <p:spPr>
          <a:xfrm>
            <a:off x="8472292" y="2298800"/>
            <a:ext cx="282621" cy="270531"/>
          </a:xfrm>
          <a:custGeom>
            <a:rect b="b" l="l" r="r" t="t"/>
            <a:pathLst>
              <a:path extrusionOk="0" h="2618" w="2735">
                <a:moveTo>
                  <a:pt x="1666" y="0"/>
                </a:moveTo>
                <a:cubicBezTo>
                  <a:pt x="1461" y="0"/>
                  <a:pt x="1059" y="114"/>
                  <a:pt x="805" y="229"/>
                </a:cubicBezTo>
                <a:cubicBezTo>
                  <a:pt x="413" y="406"/>
                  <a:pt x="245" y="749"/>
                  <a:pt x="247" y="803"/>
                </a:cubicBezTo>
                <a:cubicBezTo>
                  <a:pt x="247" y="803"/>
                  <a:pt x="1" y="993"/>
                  <a:pt x="84" y="1267"/>
                </a:cubicBezTo>
                <a:cubicBezTo>
                  <a:pt x="165" y="1538"/>
                  <a:pt x="1150" y="2617"/>
                  <a:pt x="1365" y="2617"/>
                </a:cubicBezTo>
                <a:cubicBezTo>
                  <a:pt x="1371" y="2617"/>
                  <a:pt x="1376" y="2616"/>
                  <a:pt x="1381" y="2615"/>
                </a:cubicBezTo>
                <a:cubicBezTo>
                  <a:pt x="1550" y="2550"/>
                  <a:pt x="958" y="1661"/>
                  <a:pt x="957" y="1661"/>
                </a:cubicBezTo>
                <a:lnTo>
                  <a:pt x="957" y="1661"/>
                </a:lnTo>
                <a:cubicBezTo>
                  <a:pt x="958" y="1661"/>
                  <a:pt x="1576" y="2263"/>
                  <a:pt x="1775" y="2263"/>
                </a:cubicBezTo>
                <a:cubicBezTo>
                  <a:pt x="1788" y="2263"/>
                  <a:pt x="1798" y="2260"/>
                  <a:pt x="1807" y="2256"/>
                </a:cubicBezTo>
                <a:cubicBezTo>
                  <a:pt x="1960" y="2175"/>
                  <a:pt x="1298" y="1460"/>
                  <a:pt x="1298" y="1460"/>
                </a:cubicBezTo>
                <a:lnTo>
                  <a:pt x="1298" y="1460"/>
                </a:lnTo>
                <a:cubicBezTo>
                  <a:pt x="1298" y="1460"/>
                  <a:pt x="2102" y="2098"/>
                  <a:pt x="2286" y="2098"/>
                </a:cubicBezTo>
                <a:cubicBezTo>
                  <a:pt x="2296" y="2098"/>
                  <a:pt x="2305" y="2096"/>
                  <a:pt x="2311" y="2092"/>
                </a:cubicBezTo>
                <a:cubicBezTo>
                  <a:pt x="2429" y="2012"/>
                  <a:pt x="2051" y="1693"/>
                  <a:pt x="1560" y="1245"/>
                </a:cubicBezTo>
                <a:cubicBezTo>
                  <a:pt x="1563" y="1244"/>
                  <a:pt x="1566" y="1244"/>
                  <a:pt x="1571" y="1244"/>
                </a:cubicBezTo>
                <a:cubicBezTo>
                  <a:pt x="1679" y="1244"/>
                  <a:pt x="2340" y="1539"/>
                  <a:pt x="2582" y="1539"/>
                </a:cubicBezTo>
                <a:cubicBezTo>
                  <a:pt x="2627" y="1539"/>
                  <a:pt x="2657" y="1529"/>
                  <a:pt x="2667" y="1505"/>
                </a:cubicBezTo>
                <a:cubicBezTo>
                  <a:pt x="2734" y="1350"/>
                  <a:pt x="1091" y="564"/>
                  <a:pt x="1091" y="564"/>
                </a:cubicBezTo>
                <a:cubicBezTo>
                  <a:pt x="1091" y="564"/>
                  <a:pt x="1611" y="353"/>
                  <a:pt x="1772" y="117"/>
                </a:cubicBezTo>
                <a:cubicBezTo>
                  <a:pt x="1829" y="33"/>
                  <a:pt x="1776" y="0"/>
                  <a:pt x="1666" y="0"/>
                </a:cubicBez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35"/>
          <p:cNvSpPr/>
          <p:nvPr/>
        </p:nvSpPr>
        <p:spPr>
          <a:xfrm>
            <a:off x="8530883" y="2363695"/>
            <a:ext cx="67581" cy="69648"/>
          </a:xfrm>
          <a:custGeom>
            <a:rect b="b" l="l" r="r" t="t"/>
            <a:pathLst>
              <a:path extrusionOk="0" h="674" w="654">
                <a:moveTo>
                  <a:pt x="441" y="1"/>
                </a:moveTo>
                <a:cubicBezTo>
                  <a:pt x="441" y="1"/>
                  <a:pt x="345" y="170"/>
                  <a:pt x="23" y="261"/>
                </a:cubicBezTo>
                <a:cubicBezTo>
                  <a:pt x="50" y="588"/>
                  <a:pt x="1" y="674"/>
                  <a:pt x="32" y="674"/>
                </a:cubicBezTo>
                <a:cubicBezTo>
                  <a:pt x="33" y="674"/>
                  <a:pt x="33" y="673"/>
                  <a:pt x="34" y="673"/>
                </a:cubicBezTo>
                <a:cubicBezTo>
                  <a:pt x="69" y="671"/>
                  <a:pt x="653" y="132"/>
                  <a:pt x="441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35"/>
          <p:cNvSpPr/>
          <p:nvPr/>
        </p:nvSpPr>
        <p:spPr>
          <a:xfrm>
            <a:off x="7580498" y="1791626"/>
            <a:ext cx="795473" cy="771912"/>
          </a:xfrm>
          <a:custGeom>
            <a:rect b="b" l="l" r="r" t="t"/>
            <a:pathLst>
              <a:path extrusionOk="0" h="7470" w="7698">
                <a:moveTo>
                  <a:pt x="1158" y="1"/>
                </a:moveTo>
                <a:cubicBezTo>
                  <a:pt x="838" y="1"/>
                  <a:pt x="518" y="97"/>
                  <a:pt x="301" y="327"/>
                </a:cubicBezTo>
                <a:cubicBezTo>
                  <a:pt x="84" y="554"/>
                  <a:pt x="1" y="887"/>
                  <a:pt x="11" y="1200"/>
                </a:cubicBezTo>
                <a:cubicBezTo>
                  <a:pt x="19" y="1517"/>
                  <a:pt x="119" y="1819"/>
                  <a:pt x="218" y="2120"/>
                </a:cubicBezTo>
                <a:cubicBezTo>
                  <a:pt x="553" y="3101"/>
                  <a:pt x="971" y="4060"/>
                  <a:pt x="1520" y="4939"/>
                </a:cubicBezTo>
                <a:cubicBezTo>
                  <a:pt x="1794" y="5376"/>
                  <a:pt x="2097" y="5794"/>
                  <a:pt x="2437" y="6183"/>
                </a:cubicBezTo>
                <a:cubicBezTo>
                  <a:pt x="2713" y="6502"/>
                  <a:pt x="3061" y="6955"/>
                  <a:pt x="3463" y="7113"/>
                </a:cubicBezTo>
                <a:cubicBezTo>
                  <a:pt x="3627" y="7180"/>
                  <a:pt x="3798" y="7231"/>
                  <a:pt x="3970" y="7281"/>
                </a:cubicBezTo>
                <a:cubicBezTo>
                  <a:pt x="4433" y="7420"/>
                  <a:pt x="4935" y="7470"/>
                  <a:pt x="5444" y="7470"/>
                </a:cubicBezTo>
                <a:cubicBezTo>
                  <a:pt x="6123" y="7470"/>
                  <a:pt x="6817" y="7381"/>
                  <a:pt x="7451" y="7300"/>
                </a:cubicBezTo>
                <a:lnTo>
                  <a:pt x="7698" y="5384"/>
                </a:lnTo>
                <a:lnTo>
                  <a:pt x="5031" y="5028"/>
                </a:lnTo>
                <a:lnTo>
                  <a:pt x="4369" y="4936"/>
                </a:lnTo>
                <a:cubicBezTo>
                  <a:pt x="4021" y="4039"/>
                  <a:pt x="3656" y="3143"/>
                  <a:pt x="3257" y="2267"/>
                </a:cubicBezTo>
                <a:cubicBezTo>
                  <a:pt x="2879" y="1436"/>
                  <a:pt x="2477" y="222"/>
                  <a:pt x="1475" y="32"/>
                </a:cubicBezTo>
                <a:cubicBezTo>
                  <a:pt x="1372" y="12"/>
                  <a:pt x="1265" y="1"/>
                  <a:pt x="1158" y="1"/>
                </a:cubicBezTo>
                <a:close/>
              </a:path>
            </a:pathLst>
          </a:custGeom>
          <a:solidFill>
            <a:srgbClr val="4DA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35"/>
          <p:cNvSpPr/>
          <p:nvPr/>
        </p:nvSpPr>
        <p:spPr>
          <a:xfrm>
            <a:off x="7872734" y="2298903"/>
            <a:ext cx="179080" cy="100752"/>
          </a:xfrm>
          <a:custGeom>
            <a:rect b="b" l="l" r="r" t="t"/>
            <a:pathLst>
              <a:path extrusionOk="0" h="975" w="1733">
                <a:moveTo>
                  <a:pt x="1282" y="1"/>
                </a:moveTo>
                <a:cubicBezTo>
                  <a:pt x="1281" y="1"/>
                  <a:pt x="1280" y="1"/>
                  <a:pt x="1279" y="1"/>
                </a:cubicBezTo>
                <a:cubicBezTo>
                  <a:pt x="1196" y="1"/>
                  <a:pt x="0" y="306"/>
                  <a:pt x="236" y="456"/>
                </a:cubicBezTo>
                <a:cubicBezTo>
                  <a:pt x="315" y="506"/>
                  <a:pt x="397" y="523"/>
                  <a:pt x="472" y="523"/>
                </a:cubicBezTo>
                <a:cubicBezTo>
                  <a:pt x="622" y="523"/>
                  <a:pt x="743" y="456"/>
                  <a:pt x="743" y="456"/>
                </a:cubicBezTo>
                <a:lnTo>
                  <a:pt x="743" y="456"/>
                </a:lnTo>
                <a:cubicBezTo>
                  <a:pt x="742" y="456"/>
                  <a:pt x="378" y="974"/>
                  <a:pt x="611" y="974"/>
                </a:cubicBezTo>
                <a:cubicBezTo>
                  <a:pt x="628" y="974"/>
                  <a:pt x="649" y="972"/>
                  <a:pt x="673" y="965"/>
                </a:cubicBezTo>
                <a:cubicBezTo>
                  <a:pt x="1024" y="880"/>
                  <a:pt x="1279" y="564"/>
                  <a:pt x="1279" y="563"/>
                </a:cubicBezTo>
                <a:lnTo>
                  <a:pt x="1279" y="563"/>
                </a:lnTo>
                <a:cubicBezTo>
                  <a:pt x="1279" y="564"/>
                  <a:pt x="1269" y="881"/>
                  <a:pt x="1321" y="881"/>
                </a:cubicBezTo>
                <a:cubicBezTo>
                  <a:pt x="1336" y="881"/>
                  <a:pt x="1355" y="856"/>
                  <a:pt x="1380" y="794"/>
                </a:cubicBezTo>
                <a:cubicBezTo>
                  <a:pt x="1501" y="508"/>
                  <a:pt x="1733" y="1"/>
                  <a:pt x="1282" y="1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35"/>
          <p:cNvSpPr/>
          <p:nvPr/>
        </p:nvSpPr>
        <p:spPr>
          <a:xfrm>
            <a:off x="7637126" y="2126848"/>
            <a:ext cx="717248" cy="449197"/>
          </a:xfrm>
          <a:custGeom>
            <a:rect b="b" l="l" r="r" t="t"/>
            <a:pathLst>
              <a:path extrusionOk="0" h="4347" w="6941">
                <a:moveTo>
                  <a:pt x="127" y="1"/>
                </a:moveTo>
                <a:cubicBezTo>
                  <a:pt x="65" y="1"/>
                  <a:pt x="1" y="60"/>
                  <a:pt x="34" y="127"/>
                </a:cubicBezTo>
                <a:cubicBezTo>
                  <a:pt x="407" y="870"/>
                  <a:pt x="844" y="1588"/>
                  <a:pt x="1272" y="2298"/>
                </a:cubicBezTo>
                <a:cubicBezTo>
                  <a:pt x="1621" y="2872"/>
                  <a:pt x="2015" y="3394"/>
                  <a:pt x="2594" y="3743"/>
                </a:cubicBezTo>
                <a:cubicBezTo>
                  <a:pt x="3181" y="4096"/>
                  <a:pt x="3864" y="4265"/>
                  <a:pt x="4542" y="4316"/>
                </a:cubicBezTo>
                <a:cubicBezTo>
                  <a:pt x="4795" y="4334"/>
                  <a:pt x="5061" y="4347"/>
                  <a:pt x="5330" y="4347"/>
                </a:cubicBezTo>
                <a:cubicBezTo>
                  <a:pt x="5851" y="4347"/>
                  <a:pt x="6385" y="4301"/>
                  <a:pt x="6861" y="4169"/>
                </a:cubicBezTo>
                <a:cubicBezTo>
                  <a:pt x="6941" y="4153"/>
                  <a:pt x="6930" y="4011"/>
                  <a:pt x="6847" y="4005"/>
                </a:cubicBezTo>
                <a:cubicBezTo>
                  <a:pt x="6761" y="4000"/>
                  <a:pt x="6674" y="3998"/>
                  <a:pt x="6588" y="3998"/>
                </a:cubicBezTo>
                <a:cubicBezTo>
                  <a:pt x="6046" y="3998"/>
                  <a:pt x="5505" y="4090"/>
                  <a:pt x="4959" y="4090"/>
                </a:cubicBezTo>
                <a:cubicBezTo>
                  <a:pt x="4863" y="4090"/>
                  <a:pt x="4767" y="4087"/>
                  <a:pt x="4671" y="4080"/>
                </a:cubicBezTo>
                <a:cubicBezTo>
                  <a:pt x="3945" y="4035"/>
                  <a:pt x="3208" y="3861"/>
                  <a:pt x="2599" y="3448"/>
                </a:cubicBezTo>
                <a:cubicBezTo>
                  <a:pt x="1460" y="2681"/>
                  <a:pt x="943" y="1138"/>
                  <a:pt x="200" y="39"/>
                </a:cubicBezTo>
                <a:cubicBezTo>
                  <a:pt x="182" y="12"/>
                  <a:pt x="155" y="1"/>
                  <a:pt x="127" y="1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35"/>
          <p:cNvSpPr/>
          <p:nvPr/>
        </p:nvSpPr>
        <p:spPr>
          <a:xfrm>
            <a:off x="6474592" y="3414727"/>
            <a:ext cx="697511" cy="1116948"/>
          </a:xfrm>
          <a:custGeom>
            <a:rect b="b" l="l" r="r" t="t"/>
            <a:pathLst>
              <a:path extrusionOk="0" h="10809" w="6750">
                <a:moveTo>
                  <a:pt x="202" y="1"/>
                </a:moveTo>
                <a:lnTo>
                  <a:pt x="1" y="730"/>
                </a:lnTo>
                <a:lnTo>
                  <a:pt x="5691" y="10724"/>
                </a:lnTo>
                <a:cubicBezTo>
                  <a:pt x="5691" y="10724"/>
                  <a:pt x="5755" y="10809"/>
                  <a:pt x="6104" y="10809"/>
                </a:cubicBezTo>
                <a:cubicBezTo>
                  <a:pt x="6235" y="10809"/>
                  <a:pt x="6406" y="10797"/>
                  <a:pt x="6629" y="10764"/>
                </a:cubicBezTo>
                <a:cubicBezTo>
                  <a:pt x="6750" y="10702"/>
                  <a:pt x="534" y="113"/>
                  <a:pt x="202" y="1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35"/>
          <p:cNvSpPr/>
          <p:nvPr/>
        </p:nvSpPr>
        <p:spPr>
          <a:xfrm>
            <a:off x="6347798" y="2182030"/>
            <a:ext cx="418817" cy="1312251"/>
          </a:xfrm>
          <a:custGeom>
            <a:rect b="b" l="l" r="r" t="t"/>
            <a:pathLst>
              <a:path extrusionOk="0" h="12699" w="4053">
                <a:moveTo>
                  <a:pt x="3206" y="1"/>
                </a:moveTo>
                <a:lnTo>
                  <a:pt x="0" y="12136"/>
                </a:lnTo>
                <a:lnTo>
                  <a:pt x="1239" y="12699"/>
                </a:lnTo>
                <a:lnTo>
                  <a:pt x="4053" y="295"/>
                </a:lnTo>
                <a:lnTo>
                  <a:pt x="320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35"/>
          <p:cNvSpPr/>
          <p:nvPr/>
        </p:nvSpPr>
        <p:spPr>
          <a:xfrm>
            <a:off x="6399053" y="2212514"/>
            <a:ext cx="367563" cy="1281767"/>
          </a:xfrm>
          <a:custGeom>
            <a:rect b="b" l="l" r="r" t="t"/>
            <a:pathLst>
              <a:path extrusionOk="0" h="12404" w="3557">
                <a:moveTo>
                  <a:pt x="3557" y="0"/>
                </a:moveTo>
                <a:lnTo>
                  <a:pt x="0" y="12037"/>
                </a:lnTo>
                <a:lnTo>
                  <a:pt x="743" y="12404"/>
                </a:lnTo>
                <a:lnTo>
                  <a:pt x="355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35"/>
          <p:cNvSpPr/>
          <p:nvPr/>
        </p:nvSpPr>
        <p:spPr>
          <a:xfrm>
            <a:off x="6183183" y="2161672"/>
            <a:ext cx="628070" cy="2375362"/>
          </a:xfrm>
          <a:custGeom>
            <a:rect b="b" l="l" r="r" t="t"/>
            <a:pathLst>
              <a:path extrusionOk="0" h="22987" w="6078">
                <a:moveTo>
                  <a:pt x="5708" y="1"/>
                </a:moveTo>
                <a:cubicBezTo>
                  <a:pt x="5671" y="1"/>
                  <a:pt x="5633" y="4"/>
                  <a:pt x="5595" y="10"/>
                </a:cubicBezTo>
                <a:cubicBezTo>
                  <a:pt x="5595" y="10"/>
                  <a:pt x="1" y="22831"/>
                  <a:pt x="194" y="22831"/>
                </a:cubicBezTo>
                <a:cubicBezTo>
                  <a:pt x="194" y="22831"/>
                  <a:pt x="194" y="22831"/>
                  <a:pt x="194" y="22831"/>
                </a:cubicBezTo>
                <a:cubicBezTo>
                  <a:pt x="208" y="22829"/>
                  <a:pt x="224" y="22828"/>
                  <a:pt x="240" y="22828"/>
                </a:cubicBezTo>
                <a:cubicBezTo>
                  <a:pt x="294" y="22828"/>
                  <a:pt x="361" y="22838"/>
                  <a:pt x="433" y="22850"/>
                </a:cubicBezTo>
                <a:cubicBezTo>
                  <a:pt x="663" y="22893"/>
                  <a:pt x="945" y="22987"/>
                  <a:pt x="945" y="22987"/>
                </a:cubicBezTo>
                <a:lnTo>
                  <a:pt x="6077" y="82"/>
                </a:lnTo>
                <a:cubicBezTo>
                  <a:pt x="6077" y="82"/>
                  <a:pt x="5975" y="31"/>
                  <a:pt x="5825" y="10"/>
                </a:cubicBezTo>
                <a:cubicBezTo>
                  <a:pt x="5789" y="4"/>
                  <a:pt x="5749" y="1"/>
                  <a:pt x="5708" y="1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35"/>
          <p:cNvSpPr/>
          <p:nvPr/>
        </p:nvSpPr>
        <p:spPr>
          <a:xfrm>
            <a:off x="6227927" y="2162602"/>
            <a:ext cx="583326" cy="2374432"/>
          </a:xfrm>
          <a:custGeom>
            <a:rect b="b" l="l" r="r" t="t"/>
            <a:pathLst>
              <a:path extrusionOk="0" h="22978" w="5645">
                <a:moveTo>
                  <a:pt x="5392" y="1"/>
                </a:moveTo>
                <a:lnTo>
                  <a:pt x="0" y="22841"/>
                </a:lnTo>
                <a:cubicBezTo>
                  <a:pt x="230" y="22884"/>
                  <a:pt x="512" y="22978"/>
                  <a:pt x="512" y="22978"/>
                </a:cubicBezTo>
                <a:lnTo>
                  <a:pt x="5644" y="73"/>
                </a:lnTo>
                <a:cubicBezTo>
                  <a:pt x="5644" y="73"/>
                  <a:pt x="5542" y="22"/>
                  <a:pt x="5392" y="1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35"/>
          <p:cNvSpPr/>
          <p:nvPr/>
        </p:nvSpPr>
        <p:spPr>
          <a:xfrm>
            <a:off x="6173882" y="3382589"/>
            <a:ext cx="316928" cy="111705"/>
          </a:xfrm>
          <a:custGeom>
            <a:rect b="b" l="l" r="r" t="t"/>
            <a:pathLst>
              <a:path extrusionOk="0" h="1081" w="3067">
                <a:moveTo>
                  <a:pt x="102" y="1"/>
                </a:moveTo>
                <a:lnTo>
                  <a:pt x="0" y="416"/>
                </a:lnTo>
                <a:lnTo>
                  <a:pt x="2922" y="1081"/>
                </a:lnTo>
                <a:lnTo>
                  <a:pt x="3066" y="714"/>
                </a:lnTo>
                <a:lnTo>
                  <a:pt x="102" y="1"/>
                </a:ln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35"/>
          <p:cNvSpPr/>
          <p:nvPr/>
        </p:nvSpPr>
        <p:spPr>
          <a:xfrm>
            <a:off x="6029625" y="2605191"/>
            <a:ext cx="304942" cy="135679"/>
          </a:xfrm>
          <a:custGeom>
            <a:rect b="b" l="l" r="r" t="t"/>
            <a:pathLst>
              <a:path extrusionOk="0" h="1313" w="2951">
                <a:moveTo>
                  <a:pt x="117" y="0"/>
                </a:moveTo>
                <a:cubicBezTo>
                  <a:pt x="44" y="0"/>
                  <a:pt x="1" y="89"/>
                  <a:pt x="16" y="159"/>
                </a:cubicBezTo>
                <a:cubicBezTo>
                  <a:pt x="32" y="234"/>
                  <a:pt x="440" y="387"/>
                  <a:pt x="440" y="387"/>
                </a:cubicBezTo>
                <a:cubicBezTo>
                  <a:pt x="840" y="558"/>
                  <a:pt x="2417" y="1301"/>
                  <a:pt x="2542" y="1301"/>
                </a:cubicBezTo>
                <a:cubicBezTo>
                  <a:pt x="2543" y="1301"/>
                  <a:pt x="2543" y="1301"/>
                  <a:pt x="2543" y="1301"/>
                </a:cubicBezTo>
                <a:cubicBezTo>
                  <a:pt x="2548" y="1301"/>
                  <a:pt x="2554" y="1300"/>
                  <a:pt x="2559" y="1300"/>
                </a:cubicBezTo>
                <a:cubicBezTo>
                  <a:pt x="2637" y="1300"/>
                  <a:pt x="2739" y="1313"/>
                  <a:pt x="2815" y="1313"/>
                </a:cubicBezTo>
                <a:cubicBezTo>
                  <a:pt x="2848" y="1313"/>
                  <a:pt x="2876" y="1310"/>
                  <a:pt x="2895" y="1303"/>
                </a:cubicBezTo>
                <a:cubicBezTo>
                  <a:pt x="2951" y="1287"/>
                  <a:pt x="2643" y="1046"/>
                  <a:pt x="2643" y="1046"/>
                </a:cubicBezTo>
                <a:lnTo>
                  <a:pt x="1219" y="430"/>
                </a:lnTo>
                <a:cubicBezTo>
                  <a:pt x="1219" y="430"/>
                  <a:pt x="689" y="178"/>
                  <a:pt x="445" y="105"/>
                </a:cubicBezTo>
                <a:cubicBezTo>
                  <a:pt x="445" y="105"/>
                  <a:pt x="204" y="12"/>
                  <a:pt x="126" y="1"/>
                </a:cubicBezTo>
                <a:cubicBezTo>
                  <a:pt x="123" y="0"/>
                  <a:pt x="120" y="0"/>
                  <a:pt x="117" y="0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35"/>
          <p:cNvSpPr/>
          <p:nvPr/>
        </p:nvSpPr>
        <p:spPr>
          <a:xfrm>
            <a:off x="6067549" y="2662440"/>
            <a:ext cx="175153" cy="189103"/>
          </a:xfrm>
          <a:custGeom>
            <a:rect b="b" l="l" r="r" t="t"/>
            <a:pathLst>
              <a:path extrusionOk="0" h="1830" w="1695">
                <a:moveTo>
                  <a:pt x="411" y="1"/>
                </a:moveTo>
                <a:cubicBezTo>
                  <a:pt x="402" y="1"/>
                  <a:pt x="392" y="4"/>
                  <a:pt x="381" y="10"/>
                </a:cubicBezTo>
                <a:cubicBezTo>
                  <a:pt x="300" y="58"/>
                  <a:pt x="0" y="1328"/>
                  <a:pt x="0" y="1328"/>
                </a:cubicBezTo>
                <a:cubicBezTo>
                  <a:pt x="252" y="1596"/>
                  <a:pt x="812" y="1829"/>
                  <a:pt x="812" y="1829"/>
                </a:cubicBezTo>
                <a:cubicBezTo>
                  <a:pt x="812" y="1829"/>
                  <a:pt x="1445" y="899"/>
                  <a:pt x="1512" y="859"/>
                </a:cubicBezTo>
                <a:cubicBezTo>
                  <a:pt x="1576" y="819"/>
                  <a:pt x="1694" y="599"/>
                  <a:pt x="1675" y="556"/>
                </a:cubicBezTo>
                <a:cubicBezTo>
                  <a:pt x="1659" y="511"/>
                  <a:pt x="1573" y="516"/>
                  <a:pt x="1466" y="497"/>
                </a:cubicBezTo>
                <a:cubicBezTo>
                  <a:pt x="1354" y="476"/>
                  <a:pt x="1405" y="369"/>
                  <a:pt x="1364" y="326"/>
                </a:cubicBezTo>
                <a:cubicBezTo>
                  <a:pt x="1343" y="303"/>
                  <a:pt x="1301" y="294"/>
                  <a:pt x="1248" y="294"/>
                </a:cubicBezTo>
                <a:cubicBezTo>
                  <a:pt x="1203" y="294"/>
                  <a:pt x="1150" y="300"/>
                  <a:pt x="1094" y="310"/>
                </a:cubicBezTo>
                <a:cubicBezTo>
                  <a:pt x="1088" y="311"/>
                  <a:pt x="1082" y="311"/>
                  <a:pt x="1077" y="311"/>
                </a:cubicBezTo>
                <a:cubicBezTo>
                  <a:pt x="965" y="311"/>
                  <a:pt x="958" y="134"/>
                  <a:pt x="866" y="98"/>
                </a:cubicBezTo>
                <a:cubicBezTo>
                  <a:pt x="844" y="89"/>
                  <a:pt x="825" y="86"/>
                  <a:pt x="807" y="86"/>
                </a:cubicBezTo>
                <a:cubicBezTo>
                  <a:pt x="752" y="86"/>
                  <a:pt x="710" y="118"/>
                  <a:pt x="636" y="118"/>
                </a:cubicBezTo>
                <a:cubicBezTo>
                  <a:pt x="630" y="118"/>
                  <a:pt x="623" y="117"/>
                  <a:pt x="617" y="117"/>
                </a:cubicBezTo>
                <a:cubicBezTo>
                  <a:pt x="524" y="112"/>
                  <a:pt x="475" y="1"/>
                  <a:pt x="411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35"/>
          <p:cNvSpPr/>
          <p:nvPr/>
        </p:nvSpPr>
        <p:spPr>
          <a:xfrm>
            <a:off x="5987154" y="2732605"/>
            <a:ext cx="103" cy="10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35"/>
          <p:cNvSpPr/>
          <p:nvPr/>
        </p:nvSpPr>
        <p:spPr>
          <a:xfrm>
            <a:off x="6106610" y="2622862"/>
            <a:ext cx="158723" cy="130305"/>
          </a:xfrm>
          <a:custGeom>
            <a:rect b="b" l="l" r="r" t="t"/>
            <a:pathLst>
              <a:path extrusionOk="0" h="1261" w="1536">
                <a:moveTo>
                  <a:pt x="1005" y="0"/>
                </a:moveTo>
                <a:cubicBezTo>
                  <a:pt x="690" y="0"/>
                  <a:pt x="0" y="393"/>
                  <a:pt x="0" y="393"/>
                </a:cubicBezTo>
                <a:lnTo>
                  <a:pt x="158" y="1063"/>
                </a:lnTo>
                <a:cubicBezTo>
                  <a:pt x="158" y="1063"/>
                  <a:pt x="746" y="1260"/>
                  <a:pt x="1009" y="1260"/>
                </a:cubicBezTo>
                <a:cubicBezTo>
                  <a:pt x="1059" y="1260"/>
                  <a:pt x="1097" y="1253"/>
                  <a:pt x="1118" y="1237"/>
                </a:cubicBezTo>
                <a:cubicBezTo>
                  <a:pt x="1303" y="1095"/>
                  <a:pt x="1536" y="720"/>
                  <a:pt x="1453" y="669"/>
                </a:cubicBezTo>
                <a:cubicBezTo>
                  <a:pt x="1437" y="659"/>
                  <a:pt x="1415" y="655"/>
                  <a:pt x="1390" y="655"/>
                </a:cubicBezTo>
                <a:cubicBezTo>
                  <a:pt x="1282" y="655"/>
                  <a:pt x="1112" y="728"/>
                  <a:pt x="1112" y="728"/>
                </a:cubicBezTo>
                <a:cubicBezTo>
                  <a:pt x="1112" y="728"/>
                  <a:pt x="1319" y="588"/>
                  <a:pt x="1198" y="478"/>
                </a:cubicBezTo>
                <a:cubicBezTo>
                  <a:pt x="1182" y="463"/>
                  <a:pt x="1158" y="457"/>
                  <a:pt x="1130" y="457"/>
                </a:cubicBezTo>
                <a:cubicBezTo>
                  <a:pt x="1017" y="457"/>
                  <a:pt x="839" y="553"/>
                  <a:pt x="839" y="553"/>
                </a:cubicBezTo>
                <a:cubicBezTo>
                  <a:pt x="839" y="553"/>
                  <a:pt x="1362" y="237"/>
                  <a:pt x="1295" y="162"/>
                </a:cubicBezTo>
                <a:cubicBezTo>
                  <a:pt x="1273" y="140"/>
                  <a:pt x="1241" y="130"/>
                  <a:pt x="1201" y="130"/>
                </a:cubicBezTo>
                <a:cubicBezTo>
                  <a:pt x="1119" y="130"/>
                  <a:pt x="1006" y="170"/>
                  <a:pt x="900" y="218"/>
                </a:cubicBezTo>
                <a:lnTo>
                  <a:pt x="900" y="218"/>
                </a:lnTo>
                <a:cubicBezTo>
                  <a:pt x="1060" y="122"/>
                  <a:pt x="1192" y="15"/>
                  <a:pt x="1035" y="1"/>
                </a:cubicBezTo>
                <a:cubicBezTo>
                  <a:pt x="1025" y="0"/>
                  <a:pt x="1016" y="0"/>
                  <a:pt x="1005" y="0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35"/>
          <p:cNvSpPr/>
          <p:nvPr/>
        </p:nvSpPr>
        <p:spPr>
          <a:xfrm>
            <a:off x="6065586" y="2621932"/>
            <a:ext cx="158103" cy="177736"/>
          </a:xfrm>
          <a:custGeom>
            <a:rect b="b" l="l" r="r" t="t"/>
            <a:pathLst>
              <a:path extrusionOk="0" h="1720" w="1530">
                <a:moveTo>
                  <a:pt x="1384" y="1"/>
                </a:moveTo>
                <a:cubicBezTo>
                  <a:pt x="1302" y="1"/>
                  <a:pt x="1206" y="34"/>
                  <a:pt x="1148" y="48"/>
                </a:cubicBezTo>
                <a:cubicBezTo>
                  <a:pt x="914" y="93"/>
                  <a:pt x="617" y="144"/>
                  <a:pt x="424" y="300"/>
                </a:cubicBezTo>
                <a:cubicBezTo>
                  <a:pt x="277" y="418"/>
                  <a:pt x="228" y="597"/>
                  <a:pt x="177" y="774"/>
                </a:cubicBezTo>
                <a:cubicBezTo>
                  <a:pt x="94" y="1066"/>
                  <a:pt x="0" y="1391"/>
                  <a:pt x="14" y="1699"/>
                </a:cubicBezTo>
                <a:cubicBezTo>
                  <a:pt x="14" y="1713"/>
                  <a:pt x="24" y="1719"/>
                  <a:pt x="34" y="1719"/>
                </a:cubicBezTo>
                <a:cubicBezTo>
                  <a:pt x="44" y="1719"/>
                  <a:pt x="54" y="1713"/>
                  <a:pt x="57" y="1701"/>
                </a:cubicBezTo>
                <a:cubicBezTo>
                  <a:pt x="169" y="1337"/>
                  <a:pt x="177" y="938"/>
                  <a:pt x="327" y="579"/>
                </a:cubicBezTo>
                <a:cubicBezTo>
                  <a:pt x="427" y="356"/>
                  <a:pt x="622" y="276"/>
                  <a:pt x="842" y="209"/>
                </a:cubicBezTo>
                <a:cubicBezTo>
                  <a:pt x="922" y="184"/>
                  <a:pt x="1208" y="78"/>
                  <a:pt x="1367" y="78"/>
                </a:cubicBezTo>
                <a:cubicBezTo>
                  <a:pt x="1412" y="78"/>
                  <a:pt x="1446" y="86"/>
                  <a:pt x="1464" y="107"/>
                </a:cubicBezTo>
                <a:cubicBezTo>
                  <a:pt x="1471" y="116"/>
                  <a:pt x="1481" y="119"/>
                  <a:pt x="1490" y="119"/>
                </a:cubicBezTo>
                <a:cubicBezTo>
                  <a:pt x="1510" y="119"/>
                  <a:pt x="1529" y="103"/>
                  <a:pt x="1520" y="77"/>
                </a:cubicBezTo>
                <a:cubicBezTo>
                  <a:pt x="1497" y="19"/>
                  <a:pt x="1445" y="1"/>
                  <a:pt x="1384" y="1"/>
                </a:cubicBez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35"/>
          <p:cNvSpPr/>
          <p:nvPr/>
        </p:nvSpPr>
        <p:spPr>
          <a:xfrm>
            <a:off x="6153319" y="2632369"/>
            <a:ext cx="95172" cy="53631"/>
          </a:xfrm>
          <a:custGeom>
            <a:rect b="b" l="l" r="r" t="t"/>
            <a:pathLst>
              <a:path extrusionOk="0" h="519" w="921">
                <a:moveTo>
                  <a:pt x="730" y="0"/>
                </a:moveTo>
                <a:cubicBezTo>
                  <a:pt x="652" y="0"/>
                  <a:pt x="563" y="24"/>
                  <a:pt x="508" y="38"/>
                </a:cubicBezTo>
                <a:cubicBezTo>
                  <a:pt x="317" y="81"/>
                  <a:pt x="159" y="164"/>
                  <a:pt x="12" y="287"/>
                </a:cubicBezTo>
                <a:cubicBezTo>
                  <a:pt x="0" y="299"/>
                  <a:pt x="12" y="316"/>
                  <a:pt x="26" y="316"/>
                </a:cubicBezTo>
                <a:cubicBezTo>
                  <a:pt x="28" y="316"/>
                  <a:pt x="31" y="315"/>
                  <a:pt x="33" y="314"/>
                </a:cubicBezTo>
                <a:cubicBezTo>
                  <a:pt x="185" y="226"/>
                  <a:pt x="442" y="93"/>
                  <a:pt x="636" y="93"/>
                </a:cubicBezTo>
                <a:cubicBezTo>
                  <a:pt x="655" y="93"/>
                  <a:pt x="673" y="94"/>
                  <a:pt x="690" y="97"/>
                </a:cubicBezTo>
                <a:cubicBezTo>
                  <a:pt x="751" y="108"/>
                  <a:pt x="770" y="113"/>
                  <a:pt x="719" y="175"/>
                </a:cubicBezTo>
                <a:cubicBezTo>
                  <a:pt x="693" y="207"/>
                  <a:pt x="628" y="231"/>
                  <a:pt x="591" y="255"/>
                </a:cubicBezTo>
                <a:cubicBezTo>
                  <a:pt x="486" y="319"/>
                  <a:pt x="382" y="378"/>
                  <a:pt x="285" y="456"/>
                </a:cubicBezTo>
                <a:cubicBezTo>
                  <a:pt x="262" y="477"/>
                  <a:pt x="275" y="519"/>
                  <a:pt x="302" y="519"/>
                </a:cubicBezTo>
                <a:cubicBezTo>
                  <a:pt x="307" y="519"/>
                  <a:pt x="312" y="518"/>
                  <a:pt x="317" y="515"/>
                </a:cubicBezTo>
                <a:cubicBezTo>
                  <a:pt x="481" y="440"/>
                  <a:pt x="674" y="333"/>
                  <a:pt x="813" y="215"/>
                </a:cubicBezTo>
                <a:cubicBezTo>
                  <a:pt x="872" y="164"/>
                  <a:pt x="920" y="84"/>
                  <a:pt x="840" y="27"/>
                </a:cubicBezTo>
                <a:cubicBezTo>
                  <a:pt x="811" y="7"/>
                  <a:pt x="772" y="0"/>
                  <a:pt x="730" y="0"/>
                </a:cubicBez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35"/>
          <p:cNvSpPr/>
          <p:nvPr/>
        </p:nvSpPr>
        <p:spPr>
          <a:xfrm>
            <a:off x="6132961" y="2685794"/>
            <a:ext cx="132372" cy="178770"/>
          </a:xfrm>
          <a:custGeom>
            <a:rect b="b" l="l" r="r" t="t"/>
            <a:pathLst>
              <a:path extrusionOk="0" h="1730" w="1281">
                <a:moveTo>
                  <a:pt x="1092" y="1"/>
                </a:moveTo>
                <a:cubicBezTo>
                  <a:pt x="1014" y="1"/>
                  <a:pt x="931" y="58"/>
                  <a:pt x="876" y="103"/>
                </a:cubicBezTo>
                <a:cubicBezTo>
                  <a:pt x="865" y="114"/>
                  <a:pt x="873" y="131"/>
                  <a:pt x="885" y="131"/>
                </a:cubicBezTo>
                <a:cubicBezTo>
                  <a:pt x="887" y="131"/>
                  <a:pt x="890" y="131"/>
                  <a:pt x="892" y="129"/>
                </a:cubicBezTo>
                <a:cubicBezTo>
                  <a:pt x="905" y="129"/>
                  <a:pt x="917" y="129"/>
                  <a:pt x="929" y="129"/>
                </a:cubicBezTo>
                <a:cubicBezTo>
                  <a:pt x="1140" y="129"/>
                  <a:pt x="1198" y="175"/>
                  <a:pt x="1101" y="277"/>
                </a:cubicBezTo>
                <a:lnTo>
                  <a:pt x="1029" y="379"/>
                </a:lnTo>
                <a:cubicBezTo>
                  <a:pt x="986" y="438"/>
                  <a:pt x="940" y="499"/>
                  <a:pt x="895" y="558"/>
                </a:cubicBezTo>
                <a:cubicBezTo>
                  <a:pt x="806" y="679"/>
                  <a:pt x="739" y="799"/>
                  <a:pt x="627" y="947"/>
                </a:cubicBezTo>
                <a:cubicBezTo>
                  <a:pt x="404" y="1252"/>
                  <a:pt x="206" y="1429"/>
                  <a:pt x="10" y="1697"/>
                </a:cubicBezTo>
                <a:cubicBezTo>
                  <a:pt x="0" y="1713"/>
                  <a:pt x="12" y="1730"/>
                  <a:pt x="27" y="1730"/>
                </a:cubicBezTo>
                <a:cubicBezTo>
                  <a:pt x="32" y="1730"/>
                  <a:pt x="37" y="1728"/>
                  <a:pt x="43" y="1724"/>
                </a:cubicBezTo>
                <a:cubicBezTo>
                  <a:pt x="461" y="1343"/>
                  <a:pt x="814" y="874"/>
                  <a:pt x="1123" y="397"/>
                </a:cubicBezTo>
                <a:cubicBezTo>
                  <a:pt x="1176" y="312"/>
                  <a:pt x="1281" y="180"/>
                  <a:pt x="1211" y="70"/>
                </a:cubicBezTo>
                <a:cubicBezTo>
                  <a:pt x="1178" y="20"/>
                  <a:pt x="1136" y="1"/>
                  <a:pt x="1092" y="1"/>
                </a:cubicBez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35"/>
          <p:cNvSpPr/>
          <p:nvPr/>
        </p:nvSpPr>
        <p:spPr>
          <a:xfrm>
            <a:off x="5559341" y="2624825"/>
            <a:ext cx="257407" cy="738535"/>
          </a:xfrm>
          <a:custGeom>
            <a:rect b="b" l="l" r="r" t="t"/>
            <a:pathLst>
              <a:path extrusionOk="0" h="7147" w="2491">
                <a:moveTo>
                  <a:pt x="638" y="1"/>
                </a:moveTo>
                <a:cubicBezTo>
                  <a:pt x="617" y="1"/>
                  <a:pt x="598" y="5"/>
                  <a:pt x="582" y="12"/>
                </a:cubicBezTo>
                <a:cubicBezTo>
                  <a:pt x="0" y="264"/>
                  <a:pt x="225" y="5158"/>
                  <a:pt x="735" y="6189"/>
                </a:cubicBezTo>
                <a:cubicBezTo>
                  <a:pt x="879" y="6484"/>
                  <a:pt x="1134" y="6817"/>
                  <a:pt x="1429" y="7146"/>
                </a:cubicBezTo>
                <a:cubicBezTo>
                  <a:pt x="1603" y="6932"/>
                  <a:pt x="2005" y="6498"/>
                  <a:pt x="2490" y="6356"/>
                </a:cubicBezTo>
                <a:cubicBezTo>
                  <a:pt x="2193" y="5919"/>
                  <a:pt x="1978" y="5608"/>
                  <a:pt x="1978" y="5608"/>
                </a:cubicBezTo>
                <a:cubicBezTo>
                  <a:pt x="1978" y="5608"/>
                  <a:pt x="2072" y="3137"/>
                  <a:pt x="1740" y="1781"/>
                </a:cubicBezTo>
                <a:cubicBezTo>
                  <a:pt x="1430" y="529"/>
                  <a:pt x="888" y="1"/>
                  <a:pt x="63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35"/>
          <p:cNvSpPr/>
          <p:nvPr/>
        </p:nvSpPr>
        <p:spPr>
          <a:xfrm>
            <a:off x="5706905" y="3281527"/>
            <a:ext cx="279004" cy="256891"/>
          </a:xfrm>
          <a:custGeom>
            <a:rect b="b" l="l" r="r" t="t"/>
            <a:pathLst>
              <a:path extrusionOk="0" h="2486" w="2700">
                <a:moveTo>
                  <a:pt x="1062" y="1"/>
                </a:moveTo>
                <a:cubicBezTo>
                  <a:pt x="687" y="111"/>
                  <a:pt x="357" y="395"/>
                  <a:pt x="151" y="617"/>
                </a:cubicBezTo>
                <a:cubicBezTo>
                  <a:pt x="89" y="679"/>
                  <a:pt x="41" y="740"/>
                  <a:pt x="1" y="786"/>
                </a:cubicBezTo>
                <a:cubicBezTo>
                  <a:pt x="732" y="1609"/>
                  <a:pt x="1697" y="2386"/>
                  <a:pt x="1697" y="2386"/>
                </a:cubicBezTo>
                <a:cubicBezTo>
                  <a:pt x="1697" y="2386"/>
                  <a:pt x="1737" y="2472"/>
                  <a:pt x="2145" y="2485"/>
                </a:cubicBezTo>
                <a:cubicBezTo>
                  <a:pt x="2166" y="2486"/>
                  <a:pt x="2189" y="2486"/>
                  <a:pt x="2213" y="2486"/>
                </a:cubicBezTo>
                <a:cubicBezTo>
                  <a:pt x="2342" y="2486"/>
                  <a:pt x="2502" y="2479"/>
                  <a:pt x="2700" y="2461"/>
                </a:cubicBezTo>
                <a:cubicBezTo>
                  <a:pt x="2697" y="2445"/>
                  <a:pt x="2662" y="2389"/>
                  <a:pt x="2608" y="2297"/>
                </a:cubicBezTo>
                <a:cubicBezTo>
                  <a:pt x="2474" y="2080"/>
                  <a:pt x="2212" y="1681"/>
                  <a:pt x="1912" y="1242"/>
                </a:cubicBezTo>
                <a:cubicBezTo>
                  <a:pt x="1628" y="823"/>
                  <a:pt x="1317" y="368"/>
                  <a:pt x="1062" y="1"/>
                </a:cubicBez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35"/>
          <p:cNvSpPr/>
          <p:nvPr/>
        </p:nvSpPr>
        <p:spPr>
          <a:xfrm>
            <a:off x="5706905" y="3345285"/>
            <a:ext cx="270118" cy="193133"/>
          </a:xfrm>
          <a:custGeom>
            <a:rect b="b" l="l" r="r" t="t"/>
            <a:pathLst>
              <a:path extrusionOk="0" h="1869" w="2614">
                <a:moveTo>
                  <a:pt x="151" y="0"/>
                </a:moveTo>
                <a:cubicBezTo>
                  <a:pt x="92" y="62"/>
                  <a:pt x="41" y="123"/>
                  <a:pt x="1" y="169"/>
                </a:cubicBezTo>
                <a:cubicBezTo>
                  <a:pt x="735" y="989"/>
                  <a:pt x="1700" y="1769"/>
                  <a:pt x="1700" y="1769"/>
                </a:cubicBezTo>
                <a:cubicBezTo>
                  <a:pt x="1700" y="1769"/>
                  <a:pt x="1740" y="1855"/>
                  <a:pt x="2145" y="1868"/>
                </a:cubicBezTo>
                <a:lnTo>
                  <a:pt x="2611" y="1809"/>
                </a:lnTo>
                <a:cubicBezTo>
                  <a:pt x="2611" y="1809"/>
                  <a:pt x="2614" y="1761"/>
                  <a:pt x="2611" y="1678"/>
                </a:cubicBezTo>
                <a:cubicBezTo>
                  <a:pt x="2477" y="1461"/>
                  <a:pt x="2212" y="1061"/>
                  <a:pt x="1914" y="622"/>
                </a:cubicBezTo>
                <a:cubicBezTo>
                  <a:pt x="1744" y="569"/>
                  <a:pt x="1540" y="552"/>
                  <a:pt x="1355" y="552"/>
                </a:cubicBezTo>
                <a:cubicBezTo>
                  <a:pt x="1064" y="552"/>
                  <a:pt x="818" y="592"/>
                  <a:pt x="818" y="592"/>
                </a:cubicBezTo>
                <a:lnTo>
                  <a:pt x="151" y="0"/>
                </a:ln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35"/>
          <p:cNvSpPr/>
          <p:nvPr/>
        </p:nvSpPr>
        <p:spPr>
          <a:xfrm>
            <a:off x="5195700" y="2146792"/>
            <a:ext cx="541475" cy="724378"/>
          </a:xfrm>
          <a:custGeom>
            <a:rect b="b" l="l" r="r" t="t"/>
            <a:pathLst>
              <a:path extrusionOk="0" h="7010" w="5240">
                <a:moveTo>
                  <a:pt x="3012" y="0"/>
                </a:moveTo>
                <a:cubicBezTo>
                  <a:pt x="2612" y="0"/>
                  <a:pt x="2096" y="171"/>
                  <a:pt x="1523" y="628"/>
                </a:cubicBezTo>
                <a:cubicBezTo>
                  <a:pt x="1222" y="870"/>
                  <a:pt x="887" y="1588"/>
                  <a:pt x="887" y="2381"/>
                </a:cubicBezTo>
                <a:cubicBezTo>
                  <a:pt x="890" y="3174"/>
                  <a:pt x="1075" y="3276"/>
                  <a:pt x="796" y="3654"/>
                </a:cubicBezTo>
                <a:cubicBezTo>
                  <a:pt x="410" y="4179"/>
                  <a:pt x="0" y="4247"/>
                  <a:pt x="46" y="4823"/>
                </a:cubicBezTo>
                <a:cubicBezTo>
                  <a:pt x="73" y="5134"/>
                  <a:pt x="496" y="5219"/>
                  <a:pt x="434" y="5664"/>
                </a:cubicBezTo>
                <a:cubicBezTo>
                  <a:pt x="375" y="6109"/>
                  <a:pt x="142" y="7002"/>
                  <a:pt x="1078" y="7010"/>
                </a:cubicBezTo>
                <a:cubicBezTo>
                  <a:pt x="1093" y="7010"/>
                  <a:pt x="1108" y="7010"/>
                  <a:pt x="1122" y="7010"/>
                </a:cubicBezTo>
                <a:cubicBezTo>
                  <a:pt x="2034" y="7010"/>
                  <a:pt x="2687" y="6686"/>
                  <a:pt x="3109" y="6085"/>
                </a:cubicBezTo>
                <a:cubicBezTo>
                  <a:pt x="3538" y="5479"/>
                  <a:pt x="3720" y="4737"/>
                  <a:pt x="4122" y="4630"/>
                </a:cubicBezTo>
                <a:cubicBezTo>
                  <a:pt x="4122" y="4630"/>
                  <a:pt x="4991" y="4145"/>
                  <a:pt x="5114" y="3531"/>
                </a:cubicBezTo>
                <a:cubicBezTo>
                  <a:pt x="5240" y="2914"/>
                  <a:pt x="4572" y="2494"/>
                  <a:pt x="4578" y="2218"/>
                </a:cubicBezTo>
                <a:cubicBezTo>
                  <a:pt x="4586" y="1939"/>
                  <a:pt x="4672" y="2011"/>
                  <a:pt x="4669" y="1577"/>
                </a:cubicBezTo>
                <a:cubicBezTo>
                  <a:pt x="4664" y="1140"/>
                  <a:pt x="4028" y="559"/>
                  <a:pt x="3841" y="497"/>
                </a:cubicBezTo>
                <a:cubicBezTo>
                  <a:pt x="3775" y="224"/>
                  <a:pt x="3470" y="0"/>
                  <a:pt x="3012" y="0"/>
                </a:cubicBezTo>
                <a:close/>
              </a:path>
            </a:pathLst>
          </a:custGeom>
          <a:solidFill>
            <a:srgbClr val="5B0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35"/>
          <p:cNvSpPr/>
          <p:nvPr/>
        </p:nvSpPr>
        <p:spPr>
          <a:xfrm>
            <a:off x="5250468" y="2291669"/>
            <a:ext cx="450747" cy="479268"/>
          </a:xfrm>
          <a:custGeom>
            <a:rect b="b" l="l" r="r" t="t"/>
            <a:pathLst>
              <a:path extrusionOk="0" h="4638" w="4362">
                <a:moveTo>
                  <a:pt x="3412" y="1"/>
                </a:moveTo>
                <a:cubicBezTo>
                  <a:pt x="3318" y="1"/>
                  <a:pt x="1475" y="1341"/>
                  <a:pt x="1475" y="1341"/>
                </a:cubicBezTo>
                <a:lnTo>
                  <a:pt x="1027" y="1542"/>
                </a:lnTo>
                <a:lnTo>
                  <a:pt x="842" y="1328"/>
                </a:lnTo>
                <a:lnTo>
                  <a:pt x="842" y="1328"/>
                </a:lnTo>
                <a:cubicBezTo>
                  <a:pt x="845" y="1392"/>
                  <a:pt x="963" y="1813"/>
                  <a:pt x="877" y="2089"/>
                </a:cubicBezTo>
                <a:cubicBezTo>
                  <a:pt x="789" y="2359"/>
                  <a:pt x="250" y="2694"/>
                  <a:pt x="245" y="2960"/>
                </a:cubicBezTo>
                <a:cubicBezTo>
                  <a:pt x="242" y="3222"/>
                  <a:pt x="446" y="3284"/>
                  <a:pt x="457" y="3539"/>
                </a:cubicBezTo>
                <a:cubicBezTo>
                  <a:pt x="467" y="3793"/>
                  <a:pt x="1" y="4235"/>
                  <a:pt x="234" y="4493"/>
                </a:cubicBezTo>
                <a:cubicBezTo>
                  <a:pt x="336" y="4606"/>
                  <a:pt x="511" y="4638"/>
                  <a:pt x="676" y="4638"/>
                </a:cubicBezTo>
                <a:cubicBezTo>
                  <a:pt x="886" y="4638"/>
                  <a:pt x="1078" y="4587"/>
                  <a:pt x="1078" y="4587"/>
                </a:cubicBezTo>
                <a:lnTo>
                  <a:pt x="2491" y="3716"/>
                </a:lnTo>
                <a:cubicBezTo>
                  <a:pt x="2491" y="3716"/>
                  <a:pt x="3501" y="3209"/>
                  <a:pt x="3785" y="2847"/>
                </a:cubicBezTo>
                <a:cubicBezTo>
                  <a:pt x="4067" y="2485"/>
                  <a:pt x="4361" y="2333"/>
                  <a:pt x="4244" y="1917"/>
                </a:cubicBezTo>
                <a:cubicBezTo>
                  <a:pt x="4123" y="1502"/>
                  <a:pt x="3882" y="1274"/>
                  <a:pt x="3882" y="1062"/>
                </a:cubicBezTo>
                <a:cubicBezTo>
                  <a:pt x="3882" y="850"/>
                  <a:pt x="4168" y="658"/>
                  <a:pt x="3992" y="365"/>
                </a:cubicBezTo>
                <a:cubicBezTo>
                  <a:pt x="3817" y="73"/>
                  <a:pt x="3501" y="4"/>
                  <a:pt x="3413" y="1"/>
                </a:cubicBezTo>
                <a:cubicBezTo>
                  <a:pt x="3413" y="1"/>
                  <a:pt x="3412" y="1"/>
                  <a:pt x="3412" y="1"/>
                </a:cubicBezTo>
                <a:close/>
              </a:path>
            </a:pathLst>
          </a:custGeom>
          <a:solidFill>
            <a:srgbClr val="5B0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35"/>
          <p:cNvSpPr/>
          <p:nvPr/>
        </p:nvSpPr>
        <p:spPr>
          <a:xfrm>
            <a:off x="5449391" y="2596408"/>
            <a:ext cx="273941" cy="875764"/>
          </a:xfrm>
          <a:custGeom>
            <a:rect b="b" l="l" r="r" t="t"/>
            <a:pathLst>
              <a:path extrusionOk="0" h="8475" w="2651">
                <a:moveTo>
                  <a:pt x="1137" y="0"/>
                </a:moveTo>
                <a:cubicBezTo>
                  <a:pt x="1137" y="0"/>
                  <a:pt x="1359" y="147"/>
                  <a:pt x="1611" y="614"/>
                </a:cubicBezTo>
                <a:cubicBezTo>
                  <a:pt x="1579" y="871"/>
                  <a:pt x="1533" y="1249"/>
                  <a:pt x="1533" y="1351"/>
                </a:cubicBezTo>
                <a:cubicBezTo>
                  <a:pt x="1533" y="1504"/>
                  <a:pt x="0" y="4894"/>
                  <a:pt x="30" y="4958"/>
                </a:cubicBezTo>
                <a:cubicBezTo>
                  <a:pt x="56" y="5017"/>
                  <a:pt x="292" y="6899"/>
                  <a:pt x="292" y="6899"/>
                </a:cubicBezTo>
                <a:cubicBezTo>
                  <a:pt x="292" y="6899"/>
                  <a:pt x="684" y="8051"/>
                  <a:pt x="2227" y="8475"/>
                </a:cubicBezTo>
                <a:cubicBezTo>
                  <a:pt x="2495" y="7904"/>
                  <a:pt x="2651" y="3591"/>
                  <a:pt x="2651" y="3589"/>
                </a:cubicBezTo>
                <a:cubicBezTo>
                  <a:pt x="2651" y="3562"/>
                  <a:pt x="2557" y="2064"/>
                  <a:pt x="2404" y="1487"/>
                </a:cubicBezTo>
                <a:cubicBezTo>
                  <a:pt x="2254" y="903"/>
                  <a:pt x="1922" y="118"/>
                  <a:pt x="1137" y="0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35"/>
          <p:cNvSpPr/>
          <p:nvPr/>
        </p:nvSpPr>
        <p:spPr>
          <a:xfrm>
            <a:off x="5659887" y="4018830"/>
            <a:ext cx="420780" cy="448474"/>
          </a:xfrm>
          <a:custGeom>
            <a:rect b="b" l="l" r="r" t="t"/>
            <a:pathLst>
              <a:path extrusionOk="0" h="4340" w="4072">
                <a:moveTo>
                  <a:pt x="842" y="0"/>
                </a:moveTo>
                <a:cubicBezTo>
                  <a:pt x="783" y="13"/>
                  <a:pt x="662" y="295"/>
                  <a:pt x="579" y="702"/>
                </a:cubicBezTo>
                <a:cubicBezTo>
                  <a:pt x="555" y="826"/>
                  <a:pt x="536" y="960"/>
                  <a:pt x="520" y="1099"/>
                </a:cubicBezTo>
                <a:cubicBezTo>
                  <a:pt x="456" y="1707"/>
                  <a:pt x="480" y="2911"/>
                  <a:pt x="480" y="2911"/>
                </a:cubicBezTo>
                <a:cubicBezTo>
                  <a:pt x="480" y="2911"/>
                  <a:pt x="0" y="3621"/>
                  <a:pt x="139" y="3790"/>
                </a:cubicBezTo>
                <a:cubicBezTo>
                  <a:pt x="224" y="3889"/>
                  <a:pt x="494" y="3909"/>
                  <a:pt x="697" y="3909"/>
                </a:cubicBezTo>
                <a:cubicBezTo>
                  <a:pt x="836" y="3909"/>
                  <a:pt x="943" y="3900"/>
                  <a:pt x="943" y="3900"/>
                </a:cubicBezTo>
                <a:cubicBezTo>
                  <a:pt x="943" y="3900"/>
                  <a:pt x="2487" y="4339"/>
                  <a:pt x="2866" y="4339"/>
                </a:cubicBezTo>
                <a:cubicBezTo>
                  <a:pt x="2869" y="4339"/>
                  <a:pt x="2871" y="4339"/>
                  <a:pt x="2873" y="4339"/>
                </a:cubicBezTo>
                <a:cubicBezTo>
                  <a:pt x="3243" y="4331"/>
                  <a:pt x="4071" y="4036"/>
                  <a:pt x="4044" y="3951"/>
                </a:cubicBezTo>
                <a:cubicBezTo>
                  <a:pt x="4018" y="3862"/>
                  <a:pt x="3125" y="3835"/>
                  <a:pt x="3125" y="3835"/>
                </a:cubicBezTo>
                <a:lnTo>
                  <a:pt x="1488" y="2691"/>
                </a:lnTo>
                <a:lnTo>
                  <a:pt x="1892" y="1169"/>
                </a:lnTo>
                <a:lnTo>
                  <a:pt x="2136" y="252"/>
                </a:lnTo>
                <a:lnTo>
                  <a:pt x="842" y="0"/>
                </a:ln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35"/>
          <p:cNvSpPr/>
          <p:nvPr/>
        </p:nvSpPr>
        <p:spPr>
          <a:xfrm>
            <a:off x="5629919" y="4433622"/>
            <a:ext cx="477614" cy="59004"/>
          </a:xfrm>
          <a:custGeom>
            <a:rect b="b" l="l" r="r" t="t"/>
            <a:pathLst>
              <a:path extrusionOk="0" h="571" w="4622">
                <a:moveTo>
                  <a:pt x="4586" y="1"/>
                </a:moveTo>
                <a:cubicBezTo>
                  <a:pt x="3922" y="180"/>
                  <a:pt x="3134" y="256"/>
                  <a:pt x="2431" y="384"/>
                </a:cubicBezTo>
                <a:cubicBezTo>
                  <a:pt x="1287" y="357"/>
                  <a:pt x="1" y="36"/>
                  <a:pt x="1" y="36"/>
                </a:cubicBezTo>
                <a:lnTo>
                  <a:pt x="1" y="36"/>
                </a:lnTo>
                <a:lnTo>
                  <a:pt x="25" y="148"/>
                </a:lnTo>
                <a:cubicBezTo>
                  <a:pt x="183" y="199"/>
                  <a:pt x="1685" y="570"/>
                  <a:pt x="2400" y="570"/>
                </a:cubicBezTo>
                <a:cubicBezTo>
                  <a:pt x="2470" y="570"/>
                  <a:pt x="2534" y="566"/>
                  <a:pt x="2587" y="558"/>
                </a:cubicBezTo>
                <a:cubicBezTo>
                  <a:pt x="3177" y="473"/>
                  <a:pt x="4487" y="223"/>
                  <a:pt x="4605" y="143"/>
                </a:cubicBezTo>
                <a:cubicBezTo>
                  <a:pt x="4621" y="105"/>
                  <a:pt x="4586" y="1"/>
                  <a:pt x="4586" y="1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35"/>
          <p:cNvSpPr/>
          <p:nvPr/>
        </p:nvSpPr>
        <p:spPr>
          <a:xfrm>
            <a:off x="5628473" y="4361906"/>
            <a:ext cx="485675" cy="119249"/>
          </a:xfrm>
          <a:custGeom>
            <a:rect b="b" l="l" r="r" t="t"/>
            <a:pathLst>
              <a:path extrusionOk="0" h="1154" w="4700">
                <a:moveTo>
                  <a:pt x="3065" y="1"/>
                </a:moveTo>
                <a:cubicBezTo>
                  <a:pt x="2842" y="255"/>
                  <a:pt x="2491" y="1019"/>
                  <a:pt x="2491" y="1019"/>
                </a:cubicBezTo>
                <a:cubicBezTo>
                  <a:pt x="2491" y="1019"/>
                  <a:pt x="612" y="697"/>
                  <a:pt x="124" y="697"/>
                </a:cubicBezTo>
                <a:cubicBezTo>
                  <a:pt x="43" y="697"/>
                  <a:pt x="0" y="706"/>
                  <a:pt x="12" y="727"/>
                </a:cubicBezTo>
                <a:cubicBezTo>
                  <a:pt x="98" y="873"/>
                  <a:pt x="2279" y="1154"/>
                  <a:pt x="2442" y="1154"/>
                </a:cubicBezTo>
                <a:cubicBezTo>
                  <a:pt x="2447" y="1154"/>
                  <a:pt x="2450" y="1154"/>
                  <a:pt x="2451" y="1153"/>
                </a:cubicBezTo>
                <a:cubicBezTo>
                  <a:pt x="2502" y="1134"/>
                  <a:pt x="4699" y="907"/>
                  <a:pt x="4598" y="692"/>
                </a:cubicBezTo>
                <a:cubicBezTo>
                  <a:pt x="4498" y="480"/>
                  <a:pt x="4241" y="368"/>
                  <a:pt x="30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35"/>
          <p:cNvSpPr/>
          <p:nvPr/>
        </p:nvSpPr>
        <p:spPr>
          <a:xfrm>
            <a:off x="5925978" y="4381850"/>
            <a:ext cx="159136" cy="72231"/>
          </a:xfrm>
          <a:custGeom>
            <a:rect b="b" l="l" r="r" t="t"/>
            <a:pathLst>
              <a:path extrusionOk="0" h="699" w="1540">
                <a:moveTo>
                  <a:pt x="344" y="0"/>
                </a:moveTo>
                <a:cubicBezTo>
                  <a:pt x="313" y="0"/>
                  <a:pt x="294" y="6"/>
                  <a:pt x="290" y="19"/>
                </a:cubicBezTo>
                <a:cubicBezTo>
                  <a:pt x="237" y="183"/>
                  <a:pt x="440" y="314"/>
                  <a:pt x="440" y="314"/>
                </a:cubicBezTo>
                <a:cubicBezTo>
                  <a:pt x="440" y="314"/>
                  <a:pt x="1" y="545"/>
                  <a:pt x="54" y="665"/>
                </a:cubicBezTo>
                <a:cubicBezTo>
                  <a:pt x="65" y="689"/>
                  <a:pt x="128" y="699"/>
                  <a:pt x="223" y="699"/>
                </a:cubicBezTo>
                <a:cubicBezTo>
                  <a:pt x="614" y="699"/>
                  <a:pt x="1540" y="531"/>
                  <a:pt x="1531" y="451"/>
                </a:cubicBezTo>
                <a:cubicBezTo>
                  <a:pt x="1524" y="358"/>
                  <a:pt x="582" y="0"/>
                  <a:pt x="344" y="0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35"/>
          <p:cNvSpPr/>
          <p:nvPr/>
        </p:nvSpPr>
        <p:spPr>
          <a:xfrm>
            <a:off x="5719926" y="4018830"/>
            <a:ext cx="161306" cy="120799"/>
          </a:xfrm>
          <a:custGeom>
            <a:rect b="b" l="l" r="r" t="t"/>
            <a:pathLst>
              <a:path extrusionOk="0" h="1169" w="1561">
                <a:moveTo>
                  <a:pt x="263" y="0"/>
                </a:moveTo>
                <a:cubicBezTo>
                  <a:pt x="207" y="13"/>
                  <a:pt x="86" y="295"/>
                  <a:pt x="1" y="702"/>
                </a:cubicBezTo>
                <a:cubicBezTo>
                  <a:pt x="325" y="866"/>
                  <a:pt x="880" y="1120"/>
                  <a:pt x="1314" y="1169"/>
                </a:cubicBezTo>
                <a:lnTo>
                  <a:pt x="1560" y="252"/>
                </a:lnTo>
                <a:lnTo>
                  <a:pt x="263" y="0"/>
                </a:ln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35"/>
          <p:cNvSpPr/>
          <p:nvPr/>
        </p:nvSpPr>
        <p:spPr>
          <a:xfrm>
            <a:off x="5452181" y="3370189"/>
            <a:ext cx="658037" cy="731818"/>
          </a:xfrm>
          <a:custGeom>
            <a:rect b="b" l="l" r="r" t="t"/>
            <a:pathLst>
              <a:path extrusionOk="0" h="7082" w="6368">
                <a:moveTo>
                  <a:pt x="1107" y="0"/>
                </a:moveTo>
                <a:lnTo>
                  <a:pt x="0" y="1155"/>
                </a:lnTo>
                <a:lnTo>
                  <a:pt x="3433" y="3433"/>
                </a:lnTo>
                <a:cubicBezTo>
                  <a:pt x="3433" y="3433"/>
                  <a:pt x="2458" y="5524"/>
                  <a:pt x="2460" y="6475"/>
                </a:cubicBezTo>
                <a:cubicBezTo>
                  <a:pt x="3015" y="6936"/>
                  <a:pt x="4709" y="7081"/>
                  <a:pt x="4709" y="7081"/>
                </a:cubicBezTo>
                <a:cubicBezTo>
                  <a:pt x="4709" y="7081"/>
                  <a:pt x="6368" y="2139"/>
                  <a:pt x="6124" y="1756"/>
                </a:cubicBezTo>
                <a:cubicBezTo>
                  <a:pt x="5256" y="912"/>
                  <a:pt x="1107" y="0"/>
                  <a:pt x="1107" y="0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35"/>
          <p:cNvSpPr/>
          <p:nvPr/>
        </p:nvSpPr>
        <p:spPr>
          <a:xfrm>
            <a:off x="5347191" y="2456181"/>
            <a:ext cx="279831" cy="235604"/>
          </a:xfrm>
          <a:custGeom>
            <a:rect b="b" l="l" r="r" t="t"/>
            <a:pathLst>
              <a:path extrusionOk="0" h="2280" w="2708">
                <a:moveTo>
                  <a:pt x="593" y="1"/>
                </a:moveTo>
                <a:cubicBezTo>
                  <a:pt x="593" y="1"/>
                  <a:pt x="684" y="1001"/>
                  <a:pt x="0" y="1314"/>
                </a:cubicBezTo>
                <a:cubicBezTo>
                  <a:pt x="54" y="1408"/>
                  <a:pt x="115" y="1491"/>
                  <a:pt x="156" y="1521"/>
                </a:cubicBezTo>
                <a:cubicBezTo>
                  <a:pt x="268" y="1604"/>
                  <a:pt x="523" y="1829"/>
                  <a:pt x="861" y="1947"/>
                </a:cubicBezTo>
                <a:cubicBezTo>
                  <a:pt x="1159" y="2050"/>
                  <a:pt x="1582" y="2280"/>
                  <a:pt x="2017" y="2280"/>
                </a:cubicBezTo>
                <a:cubicBezTo>
                  <a:pt x="2077" y="2280"/>
                  <a:pt x="2137" y="2275"/>
                  <a:pt x="2198" y="2266"/>
                </a:cubicBezTo>
                <a:cubicBezTo>
                  <a:pt x="2670" y="2191"/>
                  <a:pt x="2707" y="1949"/>
                  <a:pt x="2637" y="1716"/>
                </a:cubicBezTo>
                <a:cubicBezTo>
                  <a:pt x="2637" y="1716"/>
                  <a:pt x="2343" y="1451"/>
                  <a:pt x="2128" y="1354"/>
                </a:cubicBezTo>
                <a:lnTo>
                  <a:pt x="1825" y="1274"/>
                </a:lnTo>
                <a:lnTo>
                  <a:pt x="1900" y="727"/>
                </a:lnTo>
                <a:lnTo>
                  <a:pt x="593" y="1"/>
                </a:ln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35"/>
          <p:cNvSpPr/>
          <p:nvPr/>
        </p:nvSpPr>
        <p:spPr>
          <a:xfrm>
            <a:off x="5399789" y="2430140"/>
            <a:ext cx="138882" cy="157793"/>
          </a:xfrm>
          <a:custGeom>
            <a:rect b="b" l="l" r="r" t="t"/>
            <a:pathLst>
              <a:path extrusionOk="0" h="1527" w="1344">
                <a:moveTo>
                  <a:pt x="30" y="1"/>
                </a:moveTo>
                <a:cubicBezTo>
                  <a:pt x="14" y="73"/>
                  <a:pt x="0" y="138"/>
                  <a:pt x="0" y="138"/>
                </a:cubicBezTo>
                <a:cubicBezTo>
                  <a:pt x="0" y="151"/>
                  <a:pt x="338" y="971"/>
                  <a:pt x="606" y="1226"/>
                </a:cubicBezTo>
                <a:cubicBezTo>
                  <a:pt x="858" y="1465"/>
                  <a:pt x="1237" y="1527"/>
                  <a:pt x="1305" y="1527"/>
                </a:cubicBezTo>
                <a:cubicBezTo>
                  <a:pt x="1309" y="1527"/>
                  <a:pt x="1312" y="1526"/>
                  <a:pt x="1314" y="1526"/>
                </a:cubicBezTo>
                <a:cubicBezTo>
                  <a:pt x="1343" y="1140"/>
                  <a:pt x="1341" y="829"/>
                  <a:pt x="1341" y="829"/>
                </a:cubicBezTo>
                <a:lnTo>
                  <a:pt x="30" y="1"/>
                </a:ln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35"/>
          <p:cNvSpPr/>
          <p:nvPr/>
        </p:nvSpPr>
        <p:spPr>
          <a:xfrm>
            <a:off x="5380672" y="2245271"/>
            <a:ext cx="260198" cy="307628"/>
          </a:xfrm>
          <a:custGeom>
            <a:rect b="b" l="l" r="r" t="t"/>
            <a:pathLst>
              <a:path extrusionOk="0" h="2977" w="2518">
                <a:moveTo>
                  <a:pt x="1925" y="0"/>
                </a:moveTo>
                <a:cubicBezTo>
                  <a:pt x="1884" y="0"/>
                  <a:pt x="1858" y="8"/>
                  <a:pt x="1858" y="8"/>
                </a:cubicBezTo>
                <a:cubicBezTo>
                  <a:pt x="1858" y="8"/>
                  <a:pt x="1710" y="589"/>
                  <a:pt x="368" y="1120"/>
                </a:cubicBezTo>
                <a:cubicBezTo>
                  <a:pt x="322" y="1672"/>
                  <a:pt x="14" y="1637"/>
                  <a:pt x="1" y="1651"/>
                </a:cubicBezTo>
                <a:cubicBezTo>
                  <a:pt x="116" y="1836"/>
                  <a:pt x="215" y="1967"/>
                  <a:pt x="215" y="1967"/>
                </a:cubicBezTo>
                <a:cubicBezTo>
                  <a:pt x="215" y="1967"/>
                  <a:pt x="679" y="2648"/>
                  <a:pt x="1185" y="2894"/>
                </a:cubicBezTo>
                <a:cubicBezTo>
                  <a:pt x="1308" y="2955"/>
                  <a:pt x="1436" y="2977"/>
                  <a:pt x="1557" y="2977"/>
                </a:cubicBezTo>
                <a:cubicBezTo>
                  <a:pt x="1779" y="2977"/>
                  <a:pt x="1976" y="2902"/>
                  <a:pt x="2070" y="2851"/>
                </a:cubicBezTo>
                <a:cubicBezTo>
                  <a:pt x="2265" y="2715"/>
                  <a:pt x="2490" y="1533"/>
                  <a:pt x="2517" y="1187"/>
                </a:cubicBezTo>
                <a:cubicBezTo>
                  <a:pt x="2493" y="986"/>
                  <a:pt x="2493" y="745"/>
                  <a:pt x="2407" y="469"/>
                </a:cubicBezTo>
                <a:cubicBezTo>
                  <a:pt x="2391" y="415"/>
                  <a:pt x="2372" y="361"/>
                  <a:pt x="2346" y="308"/>
                </a:cubicBezTo>
                <a:cubicBezTo>
                  <a:pt x="2202" y="41"/>
                  <a:pt x="2021" y="0"/>
                  <a:pt x="1925" y="0"/>
                </a:cubicBez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35"/>
          <p:cNvSpPr/>
          <p:nvPr/>
        </p:nvSpPr>
        <p:spPr>
          <a:xfrm>
            <a:off x="5464891" y="2314197"/>
            <a:ext cx="94242" cy="65101"/>
          </a:xfrm>
          <a:custGeom>
            <a:rect b="b" l="l" r="r" t="t"/>
            <a:pathLst>
              <a:path extrusionOk="0" h="630" w="912">
                <a:moveTo>
                  <a:pt x="779" y="1"/>
                </a:moveTo>
                <a:cubicBezTo>
                  <a:pt x="502" y="1"/>
                  <a:pt x="106" y="310"/>
                  <a:pt x="97" y="319"/>
                </a:cubicBezTo>
                <a:cubicBezTo>
                  <a:pt x="86" y="330"/>
                  <a:pt x="0" y="515"/>
                  <a:pt x="174" y="630"/>
                </a:cubicBezTo>
                <a:cubicBezTo>
                  <a:pt x="459" y="303"/>
                  <a:pt x="547" y="324"/>
                  <a:pt x="761" y="279"/>
                </a:cubicBezTo>
                <a:cubicBezTo>
                  <a:pt x="807" y="222"/>
                  <a:pt x="912" y="29"/>
                  <a:pt x="895" y="24"/>
                </a:cubicBezTo>
                <a:cubicBezTo>
                  <a:pt x="861" y="8"/>
                  <a:pt x="821" y="1"/>
                  <a:pt x="779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35"/>
          <p:cNvSpPr/>
          <p:nvPr/>
        </p:nvSpPr>
        <p:spPr>
          <a:xfrm>
            <a:off x="5581145" y="2293633"/>
            <a:ext cx="59728" cy="246041"/>
          </a:xfrm>
          <a:custGeom>
            <a:rect b="b" l="l" r="r" t="t"/>
            <a:pathLst>
              <a:path extrusionOk="0" h="2381" w="578">
                <a:moveTo>
                  <a:pt x="467" y="1"/>
                </a:moveTo>
                <a:cubicBezTo>
                  <a:pt x="371" y="1"/>
                  <a:pt x="210" y="9"/>
                  <a:pt x="151" y="62"/>
                </a:cubicBezTo>
                <a:cubicBezTo>
                  <a:pt x="79" y="143"/>
                  <a:pt x="1" y="317"/>
                  <a:pt x="17" y="454"/>
                </a:cubicBezTo>
                <a:cubicBezTo>
                  <a:pt x="17" y="467"/>
                  <a:pt x="22" y="480"/>
                  <a:pt x="25" y="494"/>
                </a:cubicBezTo>
                <a:cubicBezTo>
                  <a:pt x="65" y="636"/>
                  <a:pt x="97" y="869"/>
                  <a:pt x="376" y="1172"/>
                </a:cubicBezTo>
                <a:cubicBezTo>
                  <a:pt x="186" y="1244"/>
                  <a:pt x="92" y="1271"/>
                  <a:pt x="92" y="1271"/>
                </a:cubicBezTo>
                <a:lnTo>
                  <a:pt x="38" y="1542"/>
                </a:lnTo>
                <a:lnTo>
                  <a:pt x="28" y="1697"/>
                </a:lnTo>
                <a:lnTo>
                  <a:pt x="44" y="1737"/>
                </a:lnTo>
                <a:lnTo>
                  <a:pt x="119" y="1855"/>
                </a:lnTo>
                <a:cubicBezTo>
                  <a:pt x="119" y="1855"/>
                  <a:pt x="256" y="2005"/>
                  <a:pt x="130" y="2381"/>
                </a:cubicBezTo>
                <a:cubicBezTo>
                  <a:pt x="325" y="2244"/>
                  <a:pt x="550" y="1059"/>
                  <a:pt x="577" y="716"/>
                </a:cubicBezTo>
                <a:cubicBezTo>
                  <a:pt x="561" y="572"/>
                  <a:pt x="553" y="403"/>
                  <a:pt x="521" y="220"/>
                </a:cubicBezTo>
                <a:cubicBezTo>
                  <a:pt x="510" y="153"/>
                  <a:pt x="491" y="78"/>
                  <a:pt x="467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35"/>
          <p:cNvSpPr/>
          <p:nvPr/>
        </p:nvSpPr>
        <p:spPr>
          <a:xfrm>
            <a:off x="5581145" y="2293633"/>
            <a:ext cx="53838" cy="55594"/>
          </a:xfrm>
          <a:custGeom>
            <a:rect b="b" l="l" r="r" t="t"/>
            <a:pathLst>
              <a:path extrusionOk="0" h="538" w="521">
                <a:moveTo>
                  <a:pt x="467" y="1"/>
                </a:moveTo>
                <a:cubicBezTo>
                  <a:pt x="371" y="1"/>
                  <a:pt x="210" y="9"/>
                  <a:pt x="151" y="68"/>
                </a:cubicBezTo>
                <a:cubicBezTo>
                  <a:pt x="79" y="148"/>
                  <a:pt x="1" y="322"/>
                  <a:pt x="17" y="462"/>
                </a:cubicBezTo>
                <a:lnTo>
                  <a:pt x="38" y="464"/>
                </a:lnTo>
                <a:cubicBezTo>
                  <a:pt x="38" y="517"/>
                  <a:pt x="48" y="538"/>
                  <a:pt x="66" y="538"/>
                </a:cubicBezTo>
                <a:cubicBezTo>
                  <a:pt x="104" y="538"/>
                  <a:pt x="176" y="452"/>
                  <a:pt x="258" y="368"/>
                </a:cubicBezTo>
                <a:cubicBezTo>
                  <a:pt x="323" y="301"/>
                  <a:pt x="440" y="306"/>
                  <a:pt x="521" y="304"/>
                </a:cubicBezTo>
                <a:cubicBezTo>
                  <a:pt x="507" y="234"/>
                  <a:pt x="491" y="78"/>
                  <a:pt x="467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35"/>
          <p:cNvSpPr/>
          <p:nvPr/>
        </p:nvSpPr>
        <p:spPr>
          <a:xfrm>
            <a:off x="5584761" y="2327424"/>
            <a:ext cx="51668" cy="36684"/>
          </a:xfrm>
          <a:custGeom>
            <a:rect b="b" l="l" r="r" t="t"/>
            <a:pathLst>
              <a:path extrusionOk="0" h="355" w="500">
                <a:moveTo>
                  <a:pt x="418" y="0"/>
                </a:moveTo>
                <a:cubicBezTo>
                  <a:pt x="357" y="0"/>
                  <a:pt x="253" y="10"/>
                  <a:pt x="162" y="68"/>
                </a:cubicBezTo>
                <a:cubicBezTo>
                  <a:pt x="6" y="161"/>
                  <a:pt x="1" y="301"/>
                  <a:pt x="1" y="301"/>
                </a:cubicBezTo>
                <a:cubicBezTo>
                  <a:pt x="49" y="338"/>
                  <a:pt x="137" y="354"/>
                  <a:pt x="221" y="354"/>
                </a:cubicBezTo>
                <a:cubicBezTo>
                  <a:pt x="317" y="354"/>
                  <a:pt x="416" y="328"/>
                  <a:pt x="462" y="287"/>
                </a:cubicBezTo>
                <a:cubicBezTo>
                  <a:pt x="499" y="191"/>
                  <a:pt x="499" y="116"/>
                  <a:pt x="491" y="70"/>
                </a:cubicBezTo>
                <a:cubicBezTo>
                  <a:pt x="486" y="27"/>
                  <a:pt x="472" y="3"/>
                  <a:pt x="472" y="3"/>
                </a:cubicBezTo>
                <a:cubicBezTo>
                  <a:pt x="472" y="3"/>
                  <a:pt x="451" y="0"/>
                  <a:pt x="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35"/>
          <p:cNvSpPr/>
          <p:nvPr/>
        </p:nvSpPr>
        <p:spPr>
          <a:xfrm>
            <a:off x="5583625" y="2324634"/>
            <a:ext cx="56938" cy="27177"/>
          </a:xfrm>
          <a:custGeom>
            <a:rect b="b" l="l" r="r" t="t"/>
            <a:pathLst>
              <a:path extrusionOk="0" h="263" w="551">
                <a:moveTo>
                  <a:pt x="431" y="0"/>
                </a:moveTo>
                <a:cubicBezTo>
                  <a:pt x="375" y="0"/>
                  <a:pt x="317" y="17"/>
                  <a:pt x="269" y="33"/>
                </a:cubicBezTo>
                <a:cubicBezTo>
                  <a:pt x="162" y="71"/>
                  <a:pt x="65" y="140"/>
                  <a:pt x="6" y="242"/>
                </a:cubicBezTo>
                <a:cubicBezTo>
                  <a:pt x="1" y="254"/>
                  <a:pt x="10" y="262"/>
                  <a:pt x="20" y="262"/>
                </a:cubicBezTo>
                <a:cubicBezTo>
                  <a:pt x="24" y="262"/>
                  <a:pt x="28" y="261"/>
                  <a:pt x="31" y="258"/>
                </a:cubicBezTo>
                <a:cubicBezTo>
                  <a:pt x="170" y="124"/>
                  <a:pt x="295" y="59"/>
                  <a:pt x="480" y="59"/>
                </a:cubicBezTo>
                <a:cubicBezTo>
                  <a:pt x="494" y="59"/>
                  <a:pt x="509" y="59"/>
                  <a:pt x="524" y="60"/>
                </a:cubicBezTo>
                <a:cubicBezTo>
                  <a:pt x="540" y="60"/>
                  <a:pt x="550" y="41"/>
                  <a:pt x="537" y="30"/>
                </a:cubicBezTo>
                <a:cubicBezTo>
                  <a:pt x="506" y="8"/>
                  <a:pt x="469" y="0"/>
                  <a:pt x="431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35"/>
          <p:cNvSpPr/>
          <p:nvPr/>
        </p:nvSpPr>
        <p:spPr>
          <a:xfrm>
            <a:off x="5571018" y="2299110"/>
            <a:ext cx="51564" cy="133715"/>
          </a:xfrm>
          <a:custGeom>
            <a:rect b="b" l="l" r="r" t="t"/>
            <a:pathLst>
              <a:path extrusionOk="0" h="1294" w="499">
                <a:moveTo>
                  <a:pt x="269" y="0"/>
                </a:moveTo>
                <a:cubicBezTo>
                  <a:pt x="267" y="0"/>
                  <a:pt x="265" y="1"/>
                  <a:pt x="262" y="1"/>
                </a:cubicBezTo>
                <a:cubicBezTo>
                  <a:pt x="67" y="60"/>
                  <a:pt x="67" y="350"/>
                  <a:pt x="99" y="508"/>
                </a:cubicBezTo>
                <a:cubicBezTo>
                  <a:pt x="150" y="736"/>
                  <a:pt x="268" y="961"/>
                  <a:pt x="437" y="1124"/>
                </a:cubicBezTo>
                <a:cubicBezTo>
                  <a:pt x="380" y="1132"/>
                  <a:pt x="324" y="1151"/>
                  <a:pt x="268" y="1167"/>
                </a:cubicBezTo>
                <a:cubicBezTo>
                  <a:pt x="187" y="1191"/>
                  <a:pt x="99" y="1207"/>
                  <a:pt x="21" y="1245"/>
                </a:cubicBezTo>
                <a:cubicBezTo>
                  <a:pt x="0" y="1255"/>
                  <a:pt x="2" y="1293"/>
                  <a:pt x="29" y="1293"/>
                </a:cubicBezTo>
                <a:cubicBezTo>
                  <a:pt x="30" y="1293"/>
                  <a:pt x="31" y="1293"/>
                  <a:pt x="32" y="1293"/>
                </a:cubicBezTo>
                <a:cubicBezTo>
                  <a:pt x="112" y="1282"/>
                  <a:pt x="190" y="1253"/>
                  <a:pt x="268" y="1229"/>
                </a:cubicBezTo>
                <a:cubicBezTo>
                  <a:pt x="340" y="1205"/>
                  <a:pt x="423" y="1186"/>
                  <a:pt x="490" y="1146"/>
                </a:cubicBezTo>
                <a:cubicBezTo>
                  <a:pt x="498" y="1140"/>
                  <a:pt x="498" y="1127"/>
                  <a:pt x="490" y="1124"/>
                </a:cubicBezTo>
                <a:cubicBezTo>
                  <a:pt x="490" y="1122"/>
                  <a:pt x="490" y="1122"/>
                  <a:pt x="488" y="1119"/>
                </a:cubicBezTo>
                <a:cubicBezTo>
                  <a:pt x="367" y="958"/>
                  <a:pt x="262" y="800"/>
                  <a:pt x="195" y="604"/>
                </a:cubicBezTo>
                <a:cubicBezTo>
                  <a:pt x="163" y="505"/>
                  <a:pt x="136" y="395"/>
                  <a:pt x="150" y="291"/>
                </a:cubicBezTo>
                <a:cubicBezTo>
                  <a:pt x="163" y="181"/>
                  <a:pt x="220" y="119"/>
                  <a:pt x="281" y="33"/>
                </a:cubicBezTo>
                <a:cubicBezTo>
                  <a:pt x="288" y="17"/>
                  <a:pt x="283" y="0"/>
                  <a:pt x="269" y="0"/>
                </a:cubicBezTo>
                <a:close/>
              </a:path>
            </a:pathLst>
          </a:custGeom>
          <a:solidFill>
            <a:srgbClr val="CD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35"/>
          <p:cNvSpPr/>
          <p:nvPr/>
        </p:nvSpPr>
        <p:spPr>
          <a:xfrm>
            <a:off x="5316707" y="2390355"/>
            <a:ext cx="90418" cy="90418"/>
          </a:xfrm>
          <a:custGeom>
            <a:rect b="b" l="l" r="r" t="t"/>
            <a:pathLst>
              <a:path extrusionOk="0" h="875" w="875">
                <a:moveTo>
                  <a:pt x="297" y="0"/>
                </a:moveTo>
                <a:cubicBezTo>
                  <a:pt x="288" y="0"/>
                  <a:pt x="279" y="1"/>
                  <a:pt x="271" y="3"/>
                </a:cubicBezTo>
                <a:cubicBezTo>
                  <a:pt x="110" y="35"/>
                  <a:pt x="0" y="129"/>
                  <a:pt x="17" y="281"/>
                </a:cubicBezTo>
                <a:cubicBezTo>
                  <a:pt x="35" y="434"/>
                  <a:pt x="306" y="777"/>
                  <a:pt x="531" y="858"/>
                </a:cubicBezTo>
                <a:cubicBezTo>
                  <a:pt x="564" y="870"/>
                  <a:pt x="596" y="875"/>
                  <a:pt x="624" y="875"/>
                </a:cubicBezTo>
                <a:cubicBezTo>
                  <a:pt x="787" y="875"/>
                  <a:pt x="874" y="710"/>
                  <a:pt x="874" y="710"/>
                </a:cubicBezTo>
                <a:lnTo>
                  <a:pt x="665" y="244"/>
                </a:lnTo>
                <a:cubicBezTo>
                  <a:pt x="665" y="244"/>
                  <a:pt x="455" y="0"/>
                  <a:pt x="297" y="0"/>
                </a:cubicBez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35"/>
          <p:cNvSpPr/>
          <p:nvPr/>
        </p:nvSpPr>
        <p:spPr>
          <a:xfrm>
            <a:off x="5332724" y="2404099"/>
            <a:ext cx="61381" cy="53114"/>
          </a:xfrm>
          <a:custGeom>
            <a:rect b="b" l="l" r="r" t="t"/>
            <a:pathLst>
              <a:path extrusionOk="0" h="514" w="594">
                <a:moveTo>
                  <a:pt x="168" y="0"/>
                </a:moveTo>
                <a:cubicBezTo>
                  <a:pt x="129" y="0"/>
                  <a:pt x="77" y="20"/>
                  <a:pt x="41" y="79"/>
                </a:cubicBezTo>
                <a:cubicBezTo>
                  <a:pt x="1" y="146"/>
                  <a:pt x="30" y="232"/>
                  <a:pt x="44" y="240"/>
                </a:cubicBezTo>
                <a:cubicBezTo>
                  <a:pt x="48" y="243"/>
                  <a:pt x="52" y="244"/>
                  <a:pt x="56" y="244"/>
                </a:cubicBezTo>
                <a:cubicBezTo>
                  <a:pt x="84" y="244"/>
                  <a:pt x="75" y="143"/>
                  <a:pt x="87" y="98"/>
                </a:cubicBezTo>
                <a:cubicBezTo>
                  <a:pt x="98" y="60"/>
                  <a:pt x="117" y="38"/>
                  <a:pt x="140" y="38"/>
                </a:cubicBezTo>
                <a:cubicBezTo>
                  <a:pt x="145" y="38"/>
                  <a:pt x="151" y="39"/>
                  <a:pt x="156" y="41"/>
                </a:cubicBezTo>
                <a:cubicBezTo>
                  <a:pt x="183" y="55"/>
                  <a:pt x="288" y="127"/>
                  <a:pt x="339" y="191"/>
                </a:cubicBezTo>
                <a:cubicBezTo>
                  <a:pt x="312" y="194"/>
                  <a:pt x="282" y="213"/>
                  <a:pt x="264" y="223"/>
                </a:cubicBezTo>
                <a:cubicBezTo>
                  <a:pt x="223" y="256"/>
                  <a:pt x="194" y="333"/>
                  <a:pt x="231" y="379"/>
                </a:cubicBezTo>
                <a:cubicBezTo>
                  <a:pt x="236" y="383"/>
                  <a:pt x="241" y="386"/>
                  <a:pt x="246" y="386"/>
                </a:cubicBezTo>
                <a:cubicBezTo>
                  <a:pt x="253" y="386"/>
                  <a:pt x="258" y="381"/>
                  <a:pt x="258" y="374"/>
                </a:cubicBezTo>
                <a:cubicBezTo>
                  <a:pt x="261" y="336"/>
                  <a:pt x="255" y="304"/>
                  <a:pt x="282" y="269"/>
                </a:cubicBezTo>
                <a:cubicBezTo>
                  <a:pt x="296" y="253"/>
                  <a:pt x="312" y="242"/>
                  <a:pt x="331" y="237"/>
                </a:cubicBezTo>
                <a:lnTo>
                  <a:pt x="331" y="237"/>
                </a:lnTo>
                <a:cubicBezTo>
                  <a:pt x="296" y="272"/>
                  <a:pt x="277" y="371"/>
                  <a:pt x="312" y="427"/>
                </a:cubicBezTo>
                <a:cubicBezTo>
                  <a:pt x="338" y="473"/>
                  <a:pt x="408" y="514"/>
                  <a:pt x="468" y="514"/>
                </a:cubicBezTo>
                <a:cubicBezTo>
                  <a:pt x="498" y="514"/>
                  <a:pt x="526" y="503"/>
                  <a:pt x="545" y="478"/>
                </a:cubicBezTo>
                <a:cubicBezTo>
                  <a:pt x="593" y="419"/>
                  <a:pt x="556" y="336"/>
                  <a:pt x="491" y="266"/>
                </a:cubicBezTo>
                <a:cubicBezTo>
                  <a:pt x="430" y="197"/>
                  <a:pt x="223" y="9"/>
                  <a:pt x="183" y="1"/>
                </a:cubicBezTo>
                <a:cubicBezTo>
                  <a:pt x="178" y="0"/>
                  <a:pt x="174" y="0"/>
                  <a:pt x="168" y="0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35"/>
          <p:cNvSpPr/>
          <p:nvPr/>
        </p:nvSpPr>
        <p:spPr>
          <a:xfrm>
            <a:off x="5395656" y="2213237"/>
            <a:ext cx="200057" cy="152316"/>
          </a:xfrm>
          <a:custGeom>
            <a:rect b="b" l="l" r="r" t="t"/>
            <a:pathLst>
              <a:path extrusionOk="0" h="1474" w="1936">
                <a:moveTo>
                  <a:pt x="1858" y="0"/>
                </a:moveTo>
                <a:cubicBezTo>
                  <a:pt x="1842" y="0"/>
                  <a:pt x="1826" y="7"/>
                  <a:pt x="1812" y="23"/>
                </a:cubicBezTo>
                <a:cubicBezTo>
                  <a:pt x="1568" y="334"/>
                  <a:pt x="1364" y="626"/>
                  <a:pt x="1046" y="872"/>
                </a:cubicBezTo>
                <a:cubicBezTo>
                  <a:pt x="740" y="1111"/>
                  <a:pt x="400" y="1288"/>
                  <a:pt x="35" y="1414"/>
                </a:cubicBezTo>
                <a:cubicBezTo>
                  <a:pt x="0" y="1426"/>
                  <a:pt x="9" y="1474"/>
                  <a:pt x="43" y="1474"/>
                </a:cubicBezTo>
                <a:cubicBezTo>
                  <a:pt x="46" y="1474"/>
                  <a:pt x="48" y="1473"/>
                  <a:pt x="51" y="1473"/>
                </a:cubicBezTo>
                <a:cubicBezTo>
                  <a:pt x="786" y="1312"/>
                  <a:pt x="1595" y="797"/>
                  <a:pt x="1917" y="90"/>
                </a:cubicBezTo>
                <a:cubicBezTo>
                  <a:pt x="1936" y="44"/>
                  <a:pt x="1898" y="0"/>
                  <a:pt x="1858" y="0"/>
                </a:cubicBezTo>
                <a:close/>
              </a:path>
            </a:pathLst>
          </a:custGeom>
          <a:solidFill>
            <a:srgbClr val="5B0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35"/>
          <p:cNvSpPr/>
          <p:nvPr/>
        </p:nvSpPr>
        <p:spPr>
          <a:xfrm>
            <a:off x="5513563" y="2443987"/>
            <a:ext cx="74918" cy="29967"/>
          </a:xfrm>
          <a:custGeom>
            <a:rect b="b" l="l" r="r" t="t"/>
            <a:pathLst>
              <a:path extrusionOk="0" h="290" w="725">
                <a:moveTo>
                  <a:pt x="1" y="1"/>
                </a:moveTo>
                <a:lnTo>
                  <a:pt x="1" y="1"/>
                </a:lnTo>
                <a:cubicBezTo>
                  <a:pt x="210" y="243"/>
                  <a:pt x="436" y="290"/>
                  <a:pt x="579" y="290"/>
                </a:cubicBezTo>
                <a:cubicBezTo>
                  <a:pt x="668" y="290"/>
                  <a:pt x="725" y="272"/>
                  <a:pt x="725" y="272"/>
                </a:cubicBezTo>
                <a:cubicBezTo>
                  <a:pt x="725" y="272"/>
                  <a:pt x="698" y="162"/>
                  <a:pt x="692" y="95"/>
                </a:cubicBezTo>
                <a:cubicBezTo>
                  <a:pt x="620" y="128"/>
                  <a:pt x="544" y="141"/>
                  <a:pt x="470" y="141"/>
                </a:cubicBezTo>
                <a:cubicBezTo>
                  <a:pt x="225" y="141"/>
                  <a:pt x="1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35"/>
          <p:cNvSpPr/>
          <p:nvPr/>
        </p:nvSpPr>
        <p:spPr>
          <a:xfrm>
            <a:off x="5510463" y="2440887"/>
            <a:ext cx="94655" cy="36684"/>
          </a:xfrm>
          <a:custGeom>
            <a:rect b="b" l="l" r="r" t="t"/>
            <a:pathLst>
              <a:path extrusionOk="0" h="355" w="916">
                <a:moveTo>
                  <a:pt x="22" y="0"/>
                </a:moveTo>
                <a:cubicBezTo>
                  <a:pt x="9" y="0"/>
                  <a:pt x="1" y="22"/>
                  <a:pt x="12" y="31"/>
                </a:cubicBezTo>
                <a:cubicBezTo>
                  <a:pt x="31" y="47"/>
                  <a:pt x="52" y="63"/>
                  <a:pt x="71" y="77"/>
                </a:cubicBezTo>
                <a:cubicBezTo>
                  <a:pt x="157" y="192"/>
                  <a:pt x="307" y="272"/>
                  <a:pt x="433" y="323"/>
                </a:cubicBezTo>
                <a:cubicBezTo>
                  <a:pt x="490" y="345"/>
                  <a:pt x="550" y="354"/>
                  <a:pt x="610" y="354"/>
                </a:cubicBezTo>
                <a:cubicBezTo>
                  <a:pt x="699" y="354"/>
                  <a:pt x="788" y="334"/>
                  <a:pt x="870" y="302"/>
                </a:cubicBezTo>
                <a:cubicBezTo>
                  <a:pt x="886" y="296"/>
                  <a:pt x="886" y="269"/>
                  <a:pt x="867" y="269"/>
                </a:cubicBezTo>
                <a:cubicBezTo>
                  <a:pt x="785" y="272"/>
                  <a:pt x="704" y="285"/>
                  <a:pt x="624" y="285"/>
                </a:cubicBezTo>
                <a:cubicBezTo>
                  <a:pt x="560" y="285"/>
                  <a:pt x="496" y="277"/>
                  <a:pt x="433" y="251"/>
                </a:cubicBezTo>
                <a:cubicBezTo>
                  <a:pt x="363" y="224"/>
                  <a:pt x="296" y="192"/>
                  <a:pt x="237" y="152"/>
                </a:cubicBezTo>
                <a:lnTo>
                  <a:pt x="237" y="152"/>
                </a:lnTo>
                <a:cubicBezTo>
                  <a:pt x="309" y="172"/>
                  <a:pt x="386" y="183"/>
                  <a:pt x="463" y="183"/>
                </a:cubicBezTo>
                <a:cubicBezTo>
                  <a:pt x="625" y="183"/>
                  <a:pt x="788" y="138"/>
                  <a:pt x="902" y="55"/>
                </a:cubicBezTo>
                <a:cubicBezTo>
                  <a:pt x="915" y="44"/>
                  <a:pt x="910" y="28"/>
                  <a:pt x="894" y="28"/>
                </a:cubicBezTo>
                <a:cubicBezTo>
                  <a:pt x="742" y="49"/>
                  <a:pt x="598" y="101"/>
                  <a:pt x="442" y="101"/>
                </a:cubicBezTo>
                <a:cubicBezTo>
                  <a:pt x="438" y="101"/>
                  <a:pt x="434" y="101"/>
                  <a:pt x="430" y="101"/>
                </a:cubicBezTo>
                <a:cubicBezTo>
                  <a:pt x="299" y="98"/>
                  <a:pt x="216" y="90"/>
                  <a:pt x="71" y="15"/>
                </a:cubicBezTo>
                <a:cubicBezTo>
                  <a:pt x="69" y="10"/>
                  <a:pt x="66" y="10"/>
                  <a:pt x="58" y="10"/>
                </a:cubicBezTo>
                <a:lnTo>
                  <a:pt x="28" y="1"/>
                </a:lnTo>
                <a:cubicBezTo>
                  <a:pt x="26" y="0"/>
                  <a:pt x="24" y="0"/>
                  <a:pt x="22" y="0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35"/>
          <p:cNvSpPr/>
          <p:nvPr/>
        </p:nvSpPr>
        <p:spPr>
          <a:xfrm>
            <a:off x="5485352" y="2343441"/>
            <a:ext cx="63861" cy="38131"/>
          </a:xfrm>
          <a:custGeom>
            <a:rect b="b" l="l" r="r" t="t"/>
            <a:pathLst>
              <a:path extrusionOk="0" h="369" w="618">
                <a:moveTo>
                  <a:pt x="487" y="1"/>
                </a:moveTo>
                <a:cubicBezTo>
                  <a:pt x="443" y="1"/>
                  <a:pt x="388" y="13"/>
                  <a:pt x="317" y="41"/>
                </a:cubicBezTo>
                <a:cubicBezTo>
                  <a:pt x="108" y="140"/>
                  <a:pt x="1" y="344"/>
                  <a:pt x="1" y="344"/>
                </a:cubicBezTo>
                <a:cubicBezTo>
                  <a:pt x="55" y="359"/>
                  <a:pt x="132" y="369"/>
                  <a:pt x="215" y="369"/>
                </a:cubicBezTo>
                <a:cubicBezTo>
                  <a:pt x="251" y="369"/>
                  <a:pt x="288" y="367"/>
                  <a:pt x="325" y="363"/>
                </a:cubicBezTo>
                <a:cubicBezTo>
                  <a:pt x="416" y="355"/>
                  <a:pt x="502" y="333"/>
                  <a:pt x="558" y="293"/>
                </a:cubicBezTo>
                <a:cubicBezTo>
                  <a:pt x="609" y="224"/>
                  <a:pt x="617" y="81"/>
                  <a:pt x="580" y="25"/>
                </a:cubicBezTo>
                <a:cubicBezTo>
                  <a:pt x="556" y="10"/>
                  <a:pt x="526" y="1"/>
                  <a:pt x="4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35"/>
          <p:cNvSpPr/>
          <p:nvPr/>
        </p:nvSpPr>
        <p:spPr>
          <a:xfrm>
            <a:off x="5481942" y="2341891"/>
            <a:ext cx="70784" cy="39577"/>
          </a:xfrm>
          <a:custGeom>
            <a:rect b="b" l="l" r="r" t="t"/>
            <a:pathLst>
              <a:path extrusionOk="0" h="383" w="685">
                <a:moveTo>
                  <a:pt x="525" y="1"/>
                </a:moveTo>
                <a:cubicBezTo>
                  <a:pt x="314" y="1"/>
                  <a:pt x="98" y="195"/>
                  <a:pt x="7" y="362"/>
                </a:cubicBezTo>
                <a:cubicBezTo>
                  <a:pt x="1" y="372"/>
                  <a:pt x="11" y="383"/>
                  <a:pt x="21" y="383"/>
                </a:cubicBezTo>
                <a:cubicBezTo>
                  <a:pt x="24" y="383"/>
                  <a:pt x="28" y="381"/>
                  <a:pt x="31" y="378"/>
                </a:cubicBezTo>
                <a:cubicBezTo>
                  <a:pt x="34" y="373"/>
                  <a:pt x="36" y="370"/>
                  <a:pt x="44" y="362"/>
                </a:cubicBezTo>
                <a:cubicBezTo>
                  <a:pt x="66" y="375"/>
                  <a:pt x="98" y="375"/>
                  <a:pt x="119" y="378"/>
                </a:cubicBezTo>
                <a:cubicBezTo>
                  <a:pt x="140" y="381"/>
                  <a:pt x="161" y="383"/>
                  <a:pt x="182" y="383"/>
                </a:cubicBezTo>
                <a:cubicBezTo>
                  <a:pt x="199" y="383"/>
                  <a:pt x="216" y="382"/>
                  <a:pt x="232" y="378"/>
                </a:cubicBezTo>
                <a:cubicBezTo>
                  <a:pt x="240" y="378"/>
                  <a:pt x="237" y="362"/>
                  <a:pt x="232" y="359"/>
                </a:cubicBezTo>
                <a:cubicBezTo>
                  <a:pt x="214" y="352"/>
                  <a:pt x="194" y="351"/>
                  <a:pt x="174" y="351"/>
                </a:cubicBezTo>
                <a:cubicBezTo>
                  <a:pt x="163" y="351"/>
                  <a:pt x="153" y="351"/>
                  <a:pt x="144" y="351"/>
                </a:cubicBezTo>
                <a:cubicBezTo>
                  <a:pt x="114" y="351"/>
                  <a:pt x="82" y="348"/>
                  <a:pt x="52" y="338"/>
                </a:cubicBezTo>
                <a:cubicBezTo>
                  <a:pt x="125" y="249"/>
                  <a:pt x="197" y="163"/>
                  <a:pt x="299" y="110"/>
                </a:cubicBezTo>
                <a:cubicBezTo>
                  <a:pt x="371" y="70"/>
                  <a:pt x="441" y="62"/>
                  <a:pt x="516" y="56"/>
                </a:cubicBezTo>
                <a:lnTo>
                  <a:pt x="516" y="56"/>
                </a:lnTo>
                <a:cubicBezTo>
                  <a:pt x="473" y="75"/>
                  <a:pt x="422" y="110"/>
                  <a:pt x="379" y="177"/>
                </a:cubicBezTo>
                <a:cubicBezTo>
                  <a:pt x="331" y="255"/>
                  <a:pt x="334" y="324"/>
                  <a:pt x="347" y="375"/>
                </a:cubicBezTo>
                <a:cubicBezTo>
                  <a:pt x="438" y="370"/>
                  <a:pt x="527" y="346"/>
                  <a:pt x="583" y="306"/>
                </a:cubicBezTo>
                <a:cubicBezTo>
                  <a:pt x="629" y="241"/>
                  <a:pt x="637" y="123"/>
                  <a:pt x="613" y="62"/>
                </a:cubicBezTo>
                <a:lnTo>
                  <a:pt x="658" y="62"/>
                </a:lnTo>
                <a:cubicBezTo>
                  <a:pt x="680" y="62"/>
                  <a:pt x="685" y="43"/>
                  <a:pt x="674" y="38"/>
                </a:cubicBezTo>
                <a:cubicBezTo>
                  <a:pt x="626" y="12"/>
                  <a:pt x="576" y="1"/>
                  <a:pt x="525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35"/>
          <p:cNvSpPr/>
          <p:nvPr/>
        </p:nvSpPr>
        <p:spPr>
          <a:xfrm>
            <a:off x="5607185" y="2334657"/>
            <a:ext cx="29244" cy="29450"/>
          </a:xfrm>
          <a:custGeom>
            <a:rect b="b" l="l" r="r" t="t"/>
            <a:pathLst>
              <a:path extrusionOk="0" h="285" w="283">
                <a:moveTo>
                  <a:pt x="274" y="0"/>
                </a:moveTo>
                <a:lnTo>
                  <a:pt x="274" y="0"/>
                </a:lnTo>
                <a:cubicBezTo>
                  <a:pt x="231" y="3"/>
                  <a:pt x="132" y="19"/>
                  <a:pt x="73" y="91"/>
                </a:cubicBezTo>
                <a:cubicBezTo>
                  <a:pt x="14" y="164"/>
                  <a:pt x="1" y="247"/>
                  <a:pt x="4" y="284"/>
                </a:cubicBezTo>
                <a:cubicBezTo>
                  <a:pt x="100" y="284"/>
                  <a:pt x="199" y="258"/>
                  <a:pt x="245" y="217"/>
                </a:cubicBezTo>
                <a:cubicBezTo>
                  <a:pt x="282" y="121"/>
                  <a:pt x="282" y="46"/>
                  <a:pt x="274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35"/>
          <p:cNvSpPr/>
          <p:nvPr/>
        </p:nvSpPr>
        <p:spPr>
          <a:xfrm>
            <a:off x="5469025" y="2305516"/>
            <a:ext cx="95378" cy="44227"/>
          </a:xfrm>
          <a:custGeom>
            <a:rect b="b" l="l" r="r" t="t"/>
            <a:pathLst>
              <a:path extrusionOk="0" h="428" w="923">
                <a:moveTo>
                  <a:pt x="886" y="0"/>
                </a:moveTo>
                <a:cubicBezTo>
                  <a:pt x="806" y="0"/>
                  <a:pt x="457" y="97"/>
                  <a:pt x="392" y="140"/>
                </a:cubicBezTo>
                <a:cubicBezTo>
                  <a:pt x="392" y="140"/>
                  <a:pt x="0" y="414"/>
                  <a:pt x="51" y="427"/>
                </a:cubicBezTo>
                <a:cubicBezTo>
                  <a:pt x="53" y="427"/>
                  <a:pt x="55" y="428"/>
                  <a:pt x="56" y="428"/>
                </a:cubicBezTo>
                <a:cubicBezTo>
                  <a:pt x="119" y="428"/>
                  <a:pt x="389" y="215"/>
                  <a:pt x="491" y="205"/>
                </a:cubicBezTo>
                <a:cubicBezTo>
                  <a:pt x="593" y="194"/>
                  <a:pt x="746" y="191"/>
                  <a:pt x="802" y="148"/>
                </a:cubicBezTo>
                <a:cubicBezTo>
                  <a:pt x="861" y="105"/>
                  <a:pt x="901" y="68"/>
                  <a:pt x="893" y="60"/>
                </a:cubicBezTo>
                <a:cubicBezTo>
                  <a:pt x="892" y="59"/>
                  <a:pt x="889" y="58"/>
                  <a:pt x="886" y="58"/>
                </a:cubicBezTo>
                <a:cubicBezTo>
                  <a:pt x="865" y="58"/>
                  <a:pt x="813" y="79"/>
                  <a:pt x="813" y="79"/>
                </a:cubicBezTo>
                <a:cubicBezTo>
                  <a:pt x="813" y="79"/>
                  <a:pt x="922" y="25"/>
                  <a:pt x="901" y="4"/>
                </a:cubicBezTo>
                <a:cubicBezTo>
                  <a:pt x="899" y="1"/>
                  <a:pt x="894" y="0"/>
                  <a:pt x="886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35"/>
          <p:cNvSpPr/>
          <p:nvPr/>
        </p:nvSpPr>
        <p:spPr>
          <a:xfrm>
            <a:off x="5594992" y="2308616"/>
            <a:ext cx="103" cy="10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35"/>
          <p:cNvSpPr/>
          <p:nvPr/>
        </p:nvSpPr>
        <p:spPr>
          <a:xfrm>
            <a:off x="5583728" y="2293013"/>
            <a:ext cx="57868" cy="17877"/>
          </a:xfrm>
          <a:custGeom>
            <a:rect b="b" l="l" r="r" t="t"/>
            <a:pathLst>
              <a:path extrusionOk="0" h="173" w="560">
                <a:moveTo>
                  <a:pt x="342" y="1"/>
                </a:moveTo>
                <a:cubicBezTo>
                  <a:pt x="335" y="1"/>
                  <a:pt x="328" y="1"/>
                  <a:pt x="322" y="1"/>
                </a:cubicBezTo>
                <a:cubicBezTo>
                  <a:pt x="233" y="7"/>
                  <a:pt x="147" y="52"/>
                  <a:pt x="110" y="71"/>
                </a:cubicBezTo>
                <a:cubicBezTo>
                  <a:pt x="85" y="56"/>
                  <a:pt x="45" y="33"/>
                  <a:pt x="25" y="33"/>
                </a:cubicBezTo>
                <a:cubicBezTo>
                  <a:pt x="24" y="33"/>
                  <a:pt x="22" y="33"/>
                  <a:pt x="21" y="33"/>
                </a:cubicBezTo>
                <a:cubicBezTo>
                  <a:pt x="0" y="39"/>
                  <a:pt x="46" y="106"/>
                  <a:pt x="46" y="106"/>
                </a:cubicBezTo>
                <a:cubicBezTo>
                  <a:pt x="46" y="106"/>
                  <a:pt x="35" y="91"/>
                  <a:pt x="26" y="91"/>
                </a:cubicBezTo>
                <a:cubicBezTo>
                  <a:pt x="22" y="91"/>
                  <a:pt x="19" y="93"/>
                  <a:pt x="16" y="98"/>
                </a:cubicBezTo>
                <a:cubicBezTo>
                  <a:pt x="5" y="114"/>
                  <a:pt x="62" y="165"/>
                  <a:pt x="75" y="167"/>
                </a:cubicBezTo>
                <a:cubicBezTo>
                  <a:pt x="84" y="171"/>
                  <a:pt x="94" y="173"/>
                  <a:pt x="105" y="173"/>
                </a:cubicBezTo>
                <a:cubicBezTo>
                  <a:pt x="133" y="173"/>
                  <a:pt x="162" y="161"/>
                  <a:pt x="180" y="151"/>
                </a:cubicBezTo>
                <a:cubicBezTo>
                  <a:pt x="280" y="88"/>
                  <a:pt x="359" y="72"/>
                  <a:pt x="418" y="72"/>
                </a:cubicBezTo>
                <a:cubicBezTo>
                  <a:pt x="479" y="72"/>
                  <a:pt x="518" y="90"/>
                  <a:pt x="534" y="90"/>
                </a:cubicBezTo>
                <a:cubicBezTo>
                  <a:pt x="538" y="90"/>
                  <a:pt x="540" y="89"/>
                  <a:pt x="541" y="87"/>
                </a:cubicBezTo>
                <a:cubicBezTo>
                  <a:pt x="559" y="57"/>
                  <a:pt x="449" y="1"/>
                  <a:pt x="342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35"/>
          <p:cNvSpPr/>
          <p:nvPr/>
        </p:nvSpPr>
        <p:spPr>
          <a:xfrm>
            <a:off x="6065069" y="3961375"/>
            <a:ext cx="523805" cy="467178"/>
          </a:xfrm>
          <a:custGeom>
            <a:rect b="b" l="l" r="r" t="t"/>
            <a:pathLst>
              <a:path extrusionOk="0" h="4521" w="5069">
                <a:moveTo>
                  <a:pt x="1466" y="1"/>
                </a:moveTo>
                <a:cubicBezTo>
                  <a:pt x="1393" y="1"/>
                  <a:pt x="0" y="1006"/>
                  <a:pt x="0" y="1006"/>
                </a:cubicBezTo>
                <a:cubicBezTo>
                  <a:pt x="0" y="1006"/>
                  <a:pt x="188" y="1384"/>
                  <a:pt x="528" y="1867"/>
                </a:cubicBezTo>
                <a:cubicBezTo>
                  <a:pt x="769" y="2207"/>
                  <a:pt x="1086" y="2604"/>
                  <a:pt x="1466" y="2952"/>
                </a:cubicBezTo>
                <a:cubicBezTo>
                  <a:pt x="2184" y="3668"/>
                  <a:pt x="2257" y="3670"/>
                  <a:pt x="2257" y="3670"/>
                </a:cubicBezTo>
                <a:cubicBezTo>
                  <a:pt x="2257" y="3670"/>
                  <a:pt x="2308" y="4399"/>
                  <a:pt x="2578" y="4509"/>
                </a:cubicBezTo>
                <a:cubicBezTo>
                  <a:pt x="2597" y="4517"/>
                  <a:pt x="2618" y="4520"/>
                  <a:pt x="2639" y="4520"/>
                </a:cubicBezTo>
                <a:cubicBezTo>
                  <a:pt x="2936" y="4520"/>
                  <a:pt x="3503" y="3893"/>
                  <a:pt x="3503" y="3893"/>
                </a:cubicBezTo>
                <a:cubicBezTo>
                  <a:pt x="3503" y="3893"/>
                  <a:pt x="4567" y="3542"/>
                  <a:pt x="4832" y="3100"/>
                </a:cubicBezTo>
                <a:cubicBezTo>
                  <a:pt x="5068" y="2596"/>
                  <a:pt x="5063" y="2555"/>
                  <a:pt x="4913" y="2513"/>
                </a:cubicBezTo>
                <a:cubicBezTo>
                  <a:pt x="4906" y="2511"/>
                  <a:pt x="4898" y="2510"/>
                  <a:pt x="4890" y="2510"/>
                </a:cubicBezTo>
                <a:cubicBezTo>
                  <a:pt x="4729" y="2510"/>
                  <a:pt x="4420" y="2901"/>
                  <a:pt x="4420" y="2901"/>
                </a:cubicBezTo>
                <a:lnTo>
                  <a:pt x="2852" y="3070"/>
                </a:lnTo>
                <a:cubicBezTo>
                  <a:pt x="2852" y="3070"/>
                  <a:pt x="2262" y="1738"/>
                  <a:pt x="1855" y="832"/>
                </a:cubicBezTo>
                <a:cubicBezTo>
                  <a:pt x="1643" y="366"/>
                  <a:pt x="1480" y="9"/>
                  <a:pt x="1469" y="1"/>
                </a:cubicBezTo>
                <a:cubicBezTo>
                  <a:pt x="1468" y="1"/>
                  <a:pt x="1467" y="1"/>
                  <a:pt x="1466" y="1"/>
                </a:cubicBez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35"/>
          <p:cNvSpPr/>
          <p:nvPr/>
        </p:nvSpPr>
        <p:spPr>
          <a:xfrm>
            <a:off x="6065069" y="3961375"/>
            <a:ext cx="191686" cy="192926"/>
          </a:xfrm>
          <a:custGeom>
            <a:rect b="b" l="l" r="r" t="t"/>
            <a:pathLst>
              <a:path extrusionOk="0" h="1867" w="1855">
                <a:moveTo>
                  <a:pt x="1466" y="1"/>
                </a:moveTo>
                <a:cubicBezTo>
                  <a:pt x="1393" y="1"/>
                  <a:pt x="0" y="1006"/>
                  <a:pt x="0" y="1006"/>
                </a:cubicBezTo>
                <a:cubicBezTo>
                  <a:pt x="0" y="1006"/>
                  <a:pt x="188" y="1384"/>
                  <a:pt x="528" y="1867"/>
                </a:cubicBezTo>
                <a:cubicBezTo>
                  <a:pt x="842" y="1652"/>
                  <a:pt x="1536" y="1140"/>
                  <a:pt x="1855" y="832"/>
                </a:cubicBezTo>
                <a:cubicBezTo>
                  <a:pt x="1646" y="366"/>
                  <a:pt x="1482" y="9"/>
                  <a:pt x="1469" y="1"/>
                </a:cubicBezTo>
                <a:cubicBezTo>
                  <a:pt x="1468" y="1"/>
                  <a:pt x="1467" y="1"/>
                  <a:pt x="1466" y="1"/>
                </a:cubicBez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35"/>
          <p:cNvSpPr/>
          <p:nvPr/>
        </p:nvSpPr>
        <p:spPr>
          <a:xfrm>
            <a:off x="5027571" y="3264063"/>
            <a:ext cx="1222246" cy="899945"/>
          </a:xfrm>
          <a:custGeom>
            <a:rect b="b" l="l" r="r" t="t"/>
            <a:pathLst>
              <a:path extrusionOk="0" h="8709" w="11828">
                <a:moveTo>
                  <a:pt x="2112" y="1"/>
                </a:moveTo>
                <a:cubicBezTo>
                  <a:pt x="2112" y="1"/>
                  <a:pt x="0" y="2429"/>
                  <a:pt x="1233" y="3549"/>
                </a:cubicBezTo>
                <a:cubicBezTo>
                  <a:pt x="2466" y="4667"/>
                  <a:pt x="8260" y="5640"/>
                  <a:pt x="8260" y="5640"/>
                </a:cubicBezTo>
                <a:cubicBezTo>
                  <a:pt x="8260" y="5640"/>
                  <a:pt x="9081" y="8092"/>
                  <a:pt x="9928" y="8708"/>
                </a:cubicBezTo>
                <a:cubicBezTo>
                  <a:pt x="10064" y="8515"/>
                  <a:pt x="10450" y="8135"/>
                  <a:pt x="10839" y="7773"/>
                </a:cubicBezTo>
                <a:cubicBezTo>
                  <a:pt x="11332" y="7315"/>
                  <a:pt x="11828" y="6878"/>
                  <a:pt x="11828" y="6878"/>
                </a:cubicBezTo>
                <a:cubicBezTo>
                  <a:pt x="11828" y="6878"/>
                  <a:pt x="11107" y="5318"/>
                  <a:pt x="10196" y="3860"/>
                </a:cubicBezTo>
                <a:cubicBezTo>
                  <a:pt x="9689" y="3501"/>
                  <a:pt x="6484" y="2024"/>
                  <a:pt x="5572" y="1727"/>
                </a:cubicBezTo>
                <a:cubicBezTo>
                  <a:pt x="5575" y="1483"/>
                  <a:pt x="5398" y="647"/>
                  <a:pt x="5398" y="647"/>
                </a:cubicBezTo>
                <a:lnTo>
                  <a:pt x="3297" y="234"/>
                </a:lnTo>
                <a:lnTo>
                  <a:pt x="2112" y="1"/>
                </a:ln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35"/>
          <p:cNvSpPr/>
          <p:nvPr/>
        </p:nvSpPr>
        <p:spPr>
          <a:xfrm>
            <a:off x="5027571" y="3264063"/>
            <a:ext cx="1120048" cy="899945"/>
          </a:xfrm>
          <a:custGeom>
            <a:rect b="b" l="l" r="r" t="t"/>
            <a:pathLst>
              <a:path extrusionOk="0" h="8709" w="10839">
                <a:moveTo>
                  <a:pt x="2112" y="1"/>
                </a:moveTo>
                <a:cubicBezTo>
                  <a:pt x="2112" y="1"/>
                  <a:pt x="0" y="2429"/>
                  <a:pt x="1233" y="3549"/>
                </a:cubicBezTo>
                <a:cubicBezTo>
                  <a:pt x="2466" y="4667"/>
                  <a:pt x="8260" y="5640"/>
                  <a:pt x="8260" y="5640"/>
                </a:cubicBezTo>
                <a:cubicBezTo>
                  <a:pt x="8260" y="5640"/>
                  <a:pt x="9081" y="8092"/>
                  <a:pt x="9928" y="8708"/>
                </a:cubicBezTo>
                <a:cubicBezTo>
                  <a:pt x="10064" y="8515"/>
                  <a:pt x="10450" y="8135"/>
                  <a:pt x="10839" y="7773"/>
                </a:cubicBezTo>
                <a:cubicBezTo>
                  <a:pt x="10324" y="7173"/>
                  <a:pt x="8955" y="5637"/>
                  <a:pt x="8955" y="5637"/>
                </a:cubicBezTo>
                <a:cubicBezTo>
                  <a:pt x="8955" y="5637"/>
                  <a:pt x="9595" y="5337"/>
                  <a:pt x="9743" y="5125"/>
                </a:cubicBezTo>
                <a:cubicBezTo>
                  <a:pt x="9782" y="5069"/>
                  <a:pt x="9734" y="5048"/>
                  <a:pt x="9642" y="5048"/>
                </a:cubicBezTo>
                <a:cubicBezTo>
                  <a:pt x="9392" y="5048"/>
                  <a:pt x="8821" y="5200"/>
                  <a:pt x="8821" y="5200"/>
                </a:cubicBezTo>
                <a:cubicBezTo>
                  <a:pt x="8821" y="5200"/>
                  <a:pt x="9367" y="4514"/>
                  <a:pt x="9180" y="4388"/>
                </a:cubicBezTo>
                <a:cubicBezTo>
                  <a:pt x="9162" y="4376"/>
                  <a:pt x="9141" y="4371"/>
                  <a:pt x="9117" y="4371"/>
                </a:cubicBezTo>
                <a:cubicBezTo>
                  <a:pt x="8895" y="4371"/>
                  <a:pt x="8464" y="4844"/>
                  <a:pt x="8464" y="4844"/>
                </a:cubicBezTo>
                <a:cubicBezTo>
                  <a:pt x="8464" y="4844"/>
                  <a:pt x="4809" y="3603"/>
                  <a:pt x="3313" y="3335"/>
                </a:cubicBezTo>
                <a:cubicBezTo>
                  <a:pt x="3675" y="2517"/>
                  <a:pt x="3632" y="647"/>
                  <a:pt x="3632" y="647"/>
                </a:cubicBezTo>
                <a:lnTo>
                  <a:pt x="3297" y="234"/>
                </a:lnTo>
                <a:lnTo>
                  <a:pt x="2112" y="1"/>
                </a:ln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35"/>
          <p:cNvSpPr/>
          <p:nvPr/>
        </p:nvSpPr>
        <p:spPr>
          <a:xfrm>
            <a:off x="5437300" y="3435601"/>
            <a:ext cx="187760" cy="126585"/>
          </a:xfrm>
          <a:custGeom>
            <a:rect b="b" l="l" r="r" t="t"/>
            <a:pathLst>
              <a:path extrusionOk="0" h="1225" w="1817">
                <a:moveTo>
                  <a:pt x="542" y="1"/>
                </a:moveTo>
                <a:cubicBezTo>
                  <a:pt x="422" y="1"/>
                  <a:pt x="317" y="18"/>
                  <a:pt x="257" y="67"/>
                </a:cubicBezTo>
                <a:cubicBezTo>
                  <a:pt x="66" y="220"/>
                  <a:pt x="884" y="407"/>
                  <a:pt x="884" y="407"/>
                </a:cubicBezTo>
                <a:cubicBezTo>
                  <a:pt x="884" y="407"/>
                  <a:pt x="0" y="1225"/>
                  <a:pt x="296" y="1225"/>
                </a:cubicBezTo>
                <a:cubicBezTo>
                  <a:pt x="322" y="1225"/>
                  <a:pt x="355" y="1219"/>
                  <a:pt x="399" y="1206"/>
                </a:cubicBezTo>
                <a:cubicBezTo>
                  <a:pt x="951" y="1048"/>
                  <a:pt x="1816" y="485"/>
                  <a:pt x="1200" y="123"/>
                </a:cubicBezTo>
                <a:cubicBezTo>
                  <a:pt x="1141" y="88"/>
                  <a:pt x="807" y="1"/>
                  <a:pt x="542" y="1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35"/>
          <p:cNvSpPr/>
          <p:nvPr/>
        </p:nvSpPr>
        <p:spPr>
          <a:xfrm>
            <a:off x="6324547" y="4214549"/>
            <a:ext cx="309488" cy="275698"/>
          </a:xfrm>
          <a:custGeom>
            <a:rect b="b" l="l" r="r" t="t"/>
            <a:pathLst>
              <a:path extrusionOk="0" h="2668" w="2995">
                <a:moveTo>
                  <a:pt x="2898" y="1"/>
                </a:moveTo>
                <a:cubicBezTo>
                  <a:pt x="1874" y="1253"/>
                  <a:pt x="0" y="2593"/>
                  <a:pt x="0" y="2593"/>
                </a:cubicBezTo>
                <a:lnTo>
                  <a:pt x="83" y="2668"/>
                </a:lnTo>
                <a:cubicBezTo>
                  <a:pt x="260" y="2614"/>
                  <a:pt x="1166" y="2030"/>
                  <a:pt x="1595" y="1617"/>
                </a:cubicBezTo>
                <a:cubicBezTo>
                  <a:pt x="2024" y="1204"/>
                  <a:pt x="2946" y="239"/>
                  <a:pt x="2994" y="108"/>
                </a:cubicBezTo>
                <a:cubicBezTo>
                  <a:pt x="2989" y="68"/>
                  <a:pt x="2898" y="1"/>
                  <a:pt x="2898" y="1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35"/>
          <p:cNvSpPr/>
          <p:nvPr/>
        </p:nvSpPr>
        <p:spPr>
          <a:xfrm>
            <a:off x="6308220" y="4209072"/>
            <a:ext cx="337389" cy="273528"/>
          </a:xfrm>
          <a:custGeom>
            <a:rect b="b" l="l" r="r" t="t"/>
            <a:pathLst>
              <a:path extrusionOk="0" h="2647" w="3265">
                <a:moveTo>
                  <a:pt x="2840" y="0"/>
                </a:moveTo>
                <a:cubicBezTo>
                  <a:pt x="2616" y="0"/>
                  <a:pt x="2236" y="109"/>
                  <a:pt x="1405" y="381"/>
                </a:cubicBezTo>
                <a:cubicBezTo>
                  <a:pt x="1370" y="716"/>
                  <a:pt x="1557" y="1432"/>
                  <a:pt x="1557" y="1432"/>
                </a:cubicBezTo>
                <a:cubicBezTo>
                  <a:pt x="1557" y="1432"/>
                  <a:pt x="0" y="2576"/>
                  <a:pt x="158" y="2643"/>
                </a:cubicBezTo>
                <a:cubicBezTo>
                  <a:pt x="164" y="2645"/>
                  <a:pt x="170" y="2646"/>
                  <a:pt x="178" y="2646"/>
                </a:cubicBezTo>
                <a:cubicBezTo>
                  <a:pt x="398" y="2646"/>
                  <a:pt x="1545" y="1717"/>
                  <a:pt x="1576" y="1673"/>
                </a:cubicBezTo>
                <a:cubicBezTo>
                  <a:pt x="1606" y="1630"/>
                  <a:pt x="3265" y="166"/>
                  <a:pt x="3056" y="51"/>
                </a:cubicBezTo>
                <a:cubicBezTo>
                  <a:pt x="2996" y="19"/>
                  <a:pt x="2931" y="0"/>
                  <a:pt x="28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35"/>
          <p:cNvSpPr/>
          <p:nvPr/>
        </p:nvSpPr>
        <p:spPr>
          <a:xfrm>
            <a:off x="6470871" y="4220232"/>
            <a:ext cx="141259" cy="108088"/>
          </a:xfrm>
          <a:custGeom>
            <a:rect b="b" l="l" r="r" t="t"/>
            <a:pathLst>
              <a:path extrusionOk="0" h="1046" w="1367">
                <a:moveTo>
                  <a:pt x="1246" y="0"/>
                </a:moveTo>
                <a:cubicBezTo>
                  <a:pt x="1001" y="0"/>
                  <a:pt x="0" y="281"/>
                  <a:pt x="34" y="383"/>
                </a:cubicBezTo>
                <a:cubicBezTo>
                  <a:pt x="78" y="523"/>
                  <a:pt x="262" y="533"/>
                  <a:pt x="313" y="533"/>
                </a:cubicBezTo>
                <a:cubicBezTo>
                  <a:pt x="322" y="533"/>
                  <a:pt x="326" y="533"/>
                  <a:pt x="326" y="533"/>
                </a:cubicBezTo>
                <a:lnTo>
                  <a:pt x="326" y="533"/>
                </a:lnTo>
                <a:cubicBezTo>
                  <a:pt x="326" y="533"/>
                  <a:pt x="104" y="972"/>
                  <a:pt x="219" y="1042"/>
                </a:cubicBezTo>
                <a:cubicBezTo>
                  <a:pt x="223" y="1044"/>
                  <a:pt x="227" y="1045"/>
                  <a:pt x="233" y="1045"/>
                </a:cubicBezTo>
                <a:cubicBezTo>
                  <a:pt x="396" y="1045"/>
                  <a:pt x="1367" y="86"/>
                  <a:pt x="1297" y="10"/>
                </a:cubicBezTo>
                <a:cubicBezTo>
                  <a:pt x="1290" y="3"/>
                  <a:pt x="1272" y="0"/>
                  <a:pt x="1246" y="0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35"/>
          <p:cNvSpPr/>
          <p:nvPr/>
        </p:nvSpPr>
        <p:spPr>
          <a:xfrm>
            <a:off x="5127291" y="2586074"/>
            <a:ext cx="576919" cy="774909"/>
          </a:xfrm>
          <a:custGeom>
            <a:rect b="b" l="l" r="r" t="t"/>
            <a:pathLst>
              <a:path extrusionOk="0" h="7499" w="5583">
                <a:moveTo>
                  <a:pt x="2093" y="1"/>
                </a:moveTo>
                <a:cubicBezTo>
                  <a:pt x="2021" y="28"/>
                  <a:pt x="1957" y="52"/>
                  <a:pt x="1892" y="79"/>
                </a:cubicBezTo>
                <a:cubicBezTo>
                  <a:pt x="1858" y="92"/>
                  <a:pt x="1820" y="108"/>
                  <a:pt x="1780" y="127"/>
                </a:cubicBezTo>
                <a:cubicBezTo>
                  <a:pt x="1710" y="159"/>
                  <a:pt x="1630" y="197"/>
                  <a:pt x="1549" y="247"/>
                </a:cubicBezTo>
                <a:cubicBezTo>
                  <a:pt x="1528" y="255"/>
                  <a:pt x="1506" y="269"/>
                  <a:pt x="1485" y="288"/>
                </a:cubicBezTo>
                <a:cubicBezTo>
                  <a:pt x="1472" y="296"/>
                  <a:pt x="1458" y="306"/>
                  <a:pt x="1442" y="317"/>
                </a:cubicBezTo>
                <a:cubicBezTo>
                  <a:pt x="1418" y="331"/>
                  <a:pt x="1399" y="347"/>
                  <a:pt x="1378" y="363"/>
                </a:cubicBezTo>
                <a:cubicBezTo>
                  <a:pt x="1303" y="422"/>
                  <a:pt x="1228" y="491"/>
                  <a:pt x="1158" y="572"/>
                </a:cubicBezTo>
                <a:cubicBezTo>
                  <a:pt x="1134" y="596"/>
                  <a:pt x="1110" y="625"/>
                  <a:pt x="1086" y="655"/>
                </a:cubicBezTo>
                <a:cubicBezTo>
                  <a:pt x="1056" y="692"/>
                  <a:pt x="1027" y="733"/>
                  <a:pt x="1000" y="773"/>
                </a:cubicBezTo>
                <a:cubicBezTo>
                  <a:pt x="981" y="797"/>
                  <a:pt x="965" y="824"/>
                  <a:pt x="949" y="850"/>
                </a:cubicBezTo>
                <a:cubicBezTo>
                  <a:pt x="882" y="958"/>
                  <a:pt x="823" y="1081"/>
                  <a:pt x="767" y="1220"/>
                </a:cubicBezTo>
                <a:cubicBezTo>
                  <a:pt x="472" y="1992"/>
                  <a:pt x="303" y="3297"/>
                  <a:pt x="271" y="5768"/>
                </a:cubicBezTo>
                <a:lnTo>
                  <a:pt x="0" y="6586"/>
                </a:lnTo>
                <a:cubicBezTo>
                  <a:pt x="0" y="6586"/>
                  <a:pt x="3576" y="7499"/>
                  <a:pt x="4569" y="7499"/>
                </a:cubicBezTo>
                <a:cubicBezTo>
                  <a:pt x="4591" y="7499"/>
                  <a:pt x="4612" y="7498"/>
                  <a:pt x="4631" y="7497"/>
                </a:cubicBezTo>
                <a:cubicBezTo>
                  <a:pt x="4449" y="6342"/>
                  <a:pt x="4369" y="6047"/>
                  <a:pt x="4369" y="6047"/>
                </a:cubicBezTo>
                <a:cubicBezTo>
                  <a:pt x="4369" y="6047"/>
                  <a:pt x="4382" y="6010"/>
                  <a:pt x="4412" y="5945"/>
                </a:cubicBezTo>
                <a:cubicBezTo>
                  <a:pt x="4420" y="5935"/>
                  <a:pt x="4425" y="5919"/>
                  <a:pt x="4433" y="5902"/>
                </a:cubicBezTo>
                <a:cubicBezTo>
                  <a:pt x="4473" y="5814"/>
                  <a:pt x="4527" y="5691"/>
                  <a:pt x="4594" y="5541"/>
                </a:cubicBezTo>
                <a:cubicBezTo>
                  <a:pt x="4607" y="5506"/>
                  <a:pt x="4623" y="5474"/>
                  <a:pt x="4637" y="5439"/>
                </a:cubicBezTo>
                <a:cubicBezTo>
                  <a:pt x="4650" y="5407"/>
                  <a:pt x="4666" y="5369"/>
                  <a:pt x="4685" y="5332"/>
                </a:cubicBezTo>
                <a:cubicBezTo>
                  <a:pt x="4739" y="5206"/>
                  <a:pt x="4798" y="5064"/>
                  <a:pt x="4859" y="4922"/>
                </a:cubicBezTo>
                <a:cubicBezTo>
                  <a:pt x="4899" y="4828"/>
                  <a:pt x="4940" y="4729"/>
                  <a:pt x="4975" y="4629"/>
                </a:cubicBezTo>
                <a:cubicBezTo>
                  <a:pt x="4999" y="4581"/>
                  <a:pt x="5017" y="4533"/>
                  <a:pt x="5036" y="4482"/>
                </a:cubicBezTo>
                <a:cubicBezTo>
                  <a:pt x="5055" y="4431"/>
                  <a:pt x="5074" y="4380"/>
                  <a:pt x="5092" y="4332"/>
                </a:cubicBezTo>
                <a:cubicBezTo>
                  <a:pt x="5114" y="4284"/>
                  <a:pt x="5133" y="4233"/>
                  <a:pt x="5149" y="4182"/>
                </a:cubicBezTo>
                <a:cubicBezTo>
                  <a:pt x="5154" y="4176"/>
                  <a:pt x="5157" y="4166"/>
                  <a:pt x="5159" y="4160"/>
                </a:cubicBezTo>
                <a:cubicBezTo>
                  <a:pt x="5194" y="4075"/>
                  <a:pt x="5224" y="3989"/>
                  <a:pt x="5253" y="3906"/>
                </a:cubicBezTo>
                <a:cubicBezTo>
                  <a:pt x="5275" y="3852"/>
                  <a:pt x="5291" y="3801"/>
                  <a:pt x="5307" y="3748"/>
                </a:cubicBezTo>
                <a:cubicBezTo>
                  <a:pt x="5312" y="3745"/>
                  <a:pt x="5312" y="3740"/>
                  <a:pt x="5312" y="3737"/>
                </a:cubicBezTo>
                <a:cubicBezTo>
                  <a:pt x="5334" y="3662"/>
                  <a:pt x="5358" y="3590"/>
                  <a:pt x="5379" y="3520"/>
                </a:cubicBezTo>
                <a:cubicBezTo>
                  <a:pt x="5446" y="3300"/>
                  <a:pt x="5492" y="3104"/>
                  <a:pt x="5505" y="2957"/>
                </a:cubicBezTo>
                <a:cubicBezTo>
                  <a:pt x="5583" y="2150"/>
                  <a:pt x="5264" y="950"/>
                  <a:pt x="4983" y="655"/>
                </a:cubicBezTo>
                <a:cubicBezTo>
                  <a:pt x="4908" y="577"/>
                  <a:pt x="4832" y="510"/>
                  <a:pt x="4757" y="451"/>
                </a:cubicBezTo>
                <a:lnTo>
                  <a:pt x="4757" y="451"/>
                </a:lnTo>
                <a:cubicBezTo>
                  <a:pt x="4835" y="684"/>
                  <a:pt x="4795" y="926"/>
                  <a:pt x="4323" y="1001"/>
                </a:cubicBezTo>
                <a:cubicBezTo>
                  <a:pt x="4263" y="1010"/>
                  <a:pt x="4202" y="1015"/>
                  <a:pt x="4142" y="1015"/>
                </a:cubicBezTo>
                <a:cubicBezTo>
                  <a:pt x="3707" y="1015"/>
                  <a:pt x="3282" y="785"/>
                  <a:pt x="2986" y="682"/>
                </a:cubicBezTo>
                <a:cubicBezTo>
                  <a:pt x="2651" y="564"/>
                  <a:pt x="2394" y="341"/>
                  <a:pt x="2278" y="255"/>
                </a:cubicBezTo>
                <a:cubicBezTo>
                  <a:pt x="2238" y="226"/>
                  <a:pt x="2182" y="146"/>
                  <a:pt x="2126" y="49"/>
                </a:cubicBezTo>
                <a:cubicBezTo>
                  <a:pt x="2115" y="36"/>
                  <a:pt x="2104" y="20"/>
                  <a:pt x="2093" y="1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35"/>
          <p:cNvSpPr/>
          <p:nvPr/>
        </p:nvSpPr>
        <p:spPr>
          <a:xfrm>
            <a:off x="5377055" y="3091905"/>
            <a:ext cx="234984" cy="152626"/>
          </a:xfrm>
          <a:custGeom>
            <a:rect b="b" l="l" r="r" t="t"/>
            <a:pathLst>
              <a:path extrusionOk="0" h="1477" w="2274">
                <a:moveTo>
                  <a:pt x="711" y="0"/>
                </a:moveTo>
                <a:cubicBezTo>
                  <a:pt x="567" y="0"/>
                  <a:pt x="1040" y="674"/>
                  <a:pt x="1118" y="729"/>
                </a:cubicBezTo>
                <a:cubicBezTo>
                  <a:pt x="1042" y="698"/>
                  <a:pt x="468" y="512"/>
                  <a:pt x="208" y="512"/>
                </a:cubicBezTo>
                <a:cubicBezTo>
                  <a:pt x="148" y="512"/>
                  <a:pt x="105" y="522"/>
                  <a:pt x="89" y="546"/>
                </a:cubicBezTo>
                <a:cubicBezTo>
                  <a:pt x="1" y="689"/>
                  <a:pt x="1108" y="1466"/>
                  <a:pt x="1247" y="1476"/>
                </a:cubicBezTo>
                <a:cubicBezTo>
                  <a:pt x="1249" y="1477"/>
                  <a:pt x="1251" y="1477"/>
                  <a:pt x="1254" y="1477"/>
                </a:cubicBezTo>
                <a:cubicBezTo>
                  <a:pt x="1402" y="1477"/>
                  <a:pt x="1960" y="1155"/>
                  <a:pt x="1960" y="1155"/>
                </a:cubicBezTo>
                <a:cubicBezTo>
                  <a:pt x="1960" y="1155"/>
                  <a:pt x="2097" y="857"/>
                  <a:pt x="2273" y="442"/>
                </a:cubicBezTo>
                <a:lnTo>
                  <a:pt x="2273" y="442"/>
                </a:lnTo>
                <a:lnTo>
                  <a:pt x="1587" y="595"/>
                </a:lnTo>
                <a:cubicBezTo>
                  <a:pt x="1587" y="595"/>
                  <a:pt x="925" y="45"/>
                  <a:pt x="727" y="2"/>
                </a:cubicBezTo>
                <a:cubicBezTo>
                  <a:pt x="721" y="1"/>
                  <a:pt x="716" y="0"/>
                  <a:pt x="711" y="0"/>
                </a:cubicBezTo>
                <a:close/>
              </a:path>
            </a:pathLst>
          </a:custGeom>
          <a:solidFill>
            <a:srgbClr val="A55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35"/>
          <p:cNvSpPr/>
          <p:nvPr/>
        </p:nvSpPr>
        <p:spPr>
          <a:xfrm>
            <a:off x="5722199" y="2967178"/>
            <a:ext cx="103" cy="723"/>
          </a:xfrm>
          <a:custGeom>
            <a:rect b="b" l="l" r="r" t="t"/>
            <a:pathLst>
              <a:path extrusionOk="0" h="7" w="1">
                <a:moveTo>
                  <a:pt x="0" y="1"/>
                </a:moveTo>
                <a:cubicBezTo>
                  <a:pt x="0" y="1"/>
                  <a:pt x="0" y="3"/>
                  <a:pt x="0" y="1"/>
                </a:cubicBezTo>
                <a:cubicBezTo>
                  <a:pt x="0" y="3"/>
                  <a:pt x="0" y="6"/>
                  <a:pt x="0" y="1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35"/>
          <p:cNvSpPr/>
          <p:nvPr/>
        </p:nvSpPr>
        <p:spPr>
          <a:xfrm>
            <a:off x="5566471" y="2596408"/>
            <a:ext cx="103" cy="10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35"/>
          <p:cNvSpPr/>
          <p:nvPr/>
        </p:nvSpPr>
        <p:spPr>
          <a:xfrm>
            <a:off x="4921755" y="2586901"/>
            <a:ext cx="596966" cy="1185872"/>
          </a:xfrm>
          <a:custGeom>
            <a:rect b="b" l="l" r="r" t="t"/>
            <a:pathLst>
              <a:path extrusionOk="0" h="11476" w="5777">
                <a:moveTo>
                  <a:pt x="4080" y="1"/>
                </a:moveTo>
                <a:cubicBezTo>
                  <a:pt x="4080" y="1"/>
                  <a:pt x="3249" y="164"/>
                  <a:pt x="2903" y="649"/>
                </a:cubicBezTo>
                <a:cubicBezTo>
                  <a:pt x="2560" y="1140"/>
                  <a:pt x="2233" y="2317"/>
                  <a:pt x="2252" y="3247"/>
                </a:cubicBezTo>
                <a:cubicBezTo>
                  <a:pt x="2268" y="4179"/>
                  <a:pt x="2161" y="5892"/>
                  <a:pt x="2161" y="5892"/>
                </a:cubicBezTo>
                <a:cubicBezTo>
                  <a:pt x="2161" y="5892"/>
                  <a:pt x="1775" y="6189"/>
                  <a:pt x="1697" y="6380"/>
                </a:cubicBezTo>
                <a:cubicBezTo>
                  <a:pt x="1627" y="6556"/>
                  <a:pt x="1853" y="6757"/>
                  <a:pt x="1853" y="6757"/>
                </a:cubicBezTo>
                <a:cubicBezTo>
                  <a:pt x="1799" y="6808"/>
                  <a:pt x="1" y="8392"/>
                  <a:pt x="105" y="8861"/>
                </a:cubicBezTo>
                <a:cubicBezTo>
                  <a:pt x="210" y="9338"/>
                  <a:pt x="735" y="9896"/>
                  <a:pt x="735" y="9896"/>
                </a:cubicBezTo>
                <a:cubicBezTo>
                  <a:pt x="735" y="9896"/>
                  <a:pt x="545" y="10000"/>
                  <a:pt x="668" y="10105"/>
                </a:cubicBezTo>
                <a:cubicBezTo>
                  <a:pt x="789" y="10212"/>
                  <a:pt x="896" y="10231"/>
                  <a:pt x="896" y="10231"/>
                </a:cubicBezTo>
                <a:cubicBezTo>
                  <a:pt x="896" y="10231"/>
                  <a:pt x="695" y="10853"/>
                  <a:pt x="896" y="10949"/>
                </a:cubicBezTo>
                <a:cubicBezTo>
                  <a:pt x="1070" y="11033"/>
                  <a:pt x="2603" y="11476"/>
                  <a:pt x="3135" y="11476"/>
                </a:cubicBezTo>
                <a:cubicBezTo>
                  <a:pt x="3216" y="11476"/>
                  <a:pt x="3274" y="11466"/>
                  <a:pt x="3300" y="11442"/>
                </a:cubicBezTo>
                <a:cubicBezTo>
                  <a:pt x="3495" y="11265"/>
                  <a:pt x="3289" y="10317"/>
                  <a:pt x="3289" y="10317"/>
                </a:cubicBezTo>
                <a:cubicBezTo>
                  <a:pt x="3289" y="10317"/>
                  <a:pt x="4412" y="8044"/>
                  <a:pt x="4795" y="6782"/>
                </a:cubicBezTo>
                <a:cubicBezTo>
                  <a:pt x="5176" y="5519"/>
                  <a:pt x="5776" y="3742"/>
                  <a:pt x="5540" y="2493"/>
                </a:cubicBezTo>
                <a:cubicBezTo>
                  <a:pt x="5310" y="1244"/>
                  <a:pt x="4080" y="1"/>
                  <a:pt x="40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35"/>
          <p:cNvSpPr/>
          <p:nvPr/>
        </p:nvSpPr>
        <p:spPr>
          <a:xfrm>
            <a:off x="4993470" y="3643823"/>
            <a:ext cx="289855" cy="128755"/>
          </a:xfrm>
          <a:custGeom>
            <a:rect b="b" l="l" r="r" t="t"/>
            <a:pathLst>
              <a:path extrusionOk="0" h="1246" w="2805">
                <a:moveTo>
                  <a:pt x="202" y="0"/>
                </a:moveTo>
                <a:cubicBezTo>
                  <a:pt x="202" y="0"/>
                  <a:pt x="1" y="622"/>
                  <a:pt x="202" y="718"/>
                </a:cubicBezTo>
                <a:cubicBezTo>
                  <a:pt x="376" y="802"/>
                  <a:pt x="1909" y="1245"/>
                  <a:pt x="2441" y="1245"/>
                </a:cubicBezTo>
                <a:cubicBezTo>
                  <a:pt x="2522" y="1245"/>
                  <a:pt x="2580" y="1235"/>
                  <a:pt x="2606" y="1212"/>
                </a:cubicBezTo>
                <a:cubicBezTo>
                  <a:pt x="2804" y="1032"/>
                  <a:pt x="2595" y="86"/>
                  <a:pt x="2595" y="86"/>
                </a:cubicBezTo>
                <a:cubicBezTo>
                  <a:pt x="2476" y="108"/>
                  <a:pt x="2299" y="116"/>
                  <a:pt x="2094" y="116"/>
                </a:cubicBezTo>
                <a:cubicBezTo>
                  <a:pt x="1337" y="116"/>
                  <a:pt x="202" y="0"/>
                  <a:pt x="202" y="0"/>
                </a:cubicBez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35"/>
          <p:cNvSpPr/>
          <p:nvPr/>
        </p:nvSpPr>
        <p:spPr>
          <a:xfrm>
            <a:off x="5224427" y="2712661"/>
            <a:ext cx="252757" cy="578263"/>
          </a:xfrm>
          <a:custGeom>
            <a:rect b="b" l="l" r="r" t="t"/>
            <a:pathLst>
              <a:path extrusionOk="0" h="5596" w="2446">
                <a:moveTo>
                  <a:pt x="414" y="1"/>
                </a:moveTo>
                <a:lnTo>
                  <a:pt x="414" y="1"/>
                </a:lnTo>
                <a:cubicBezTo>
                  <a:pt x="414" y="1"/>
                  <a:pt x="6" y="1250"/>
                  <a:pt x="628" y="1732"/>
                </a:cubicBezTo>
                <a:cubicBezTo>
                  <a:pt x="1247" y="2214"/>
                  <a:pt x="1322" y="2244"/>
                  <a:pt x="1322" y="2244"/>
                </a:cubicBezTo>
                <a:cubicBezTo>
                  <a:pt x="1322" y="2244"/>
                  <a:pt x="1" y="2520"/>
                  <a:pt x="146" y="2627"/>
                </a:cubicBezTo>
                <a:cubicBezTo>
                  <a:pt x="194" y="2663"/>
                  <a:pt x="357" y="2675"/>
                  <a:pt x="554" y="2675"/>
                </a:cubicBezTo>
                <a:cubicBezTo>
                  <a:pt x="947" y="2675"/>
                  <a:pt x="1472" y="2627"/>
                  <a:pt x="1472" y="2627"/>
                </a:cubicBezTo>
                <a:lnTo>
                  <a:pt x="1472" y="2627"/>
                </a:lnTo>
                <a:cubicBezTo>
                  <a:pt x="1472" y="2627"/>
                  <a:pt x="427" y="3648"/>
                  <a:pt x="617" y="3683"/>
                </a:cubicBezTo>
                <a:cubicBezTo>
                  <a:pt x="623" y="3684"/>
                  <a:pt x="630" y="3685"/>
                  <a:pt x="638" y="3685"/>
                </a:cubicBezTo>
                <a:cubicBezTo>
                  <a:pt x="870" y="3685"/>
                  <a:pt x="1778" y="3254"/>
                  <a:pt x="1778" y="3254"/>
                </a:cubicBezTo>
                <a:lnTo>
                  <a:pt x="1778" y="3254"/>
                </a:lnTo>
                <a:cubicBezTo>
                  <a:pt x="1778" y="3255"/>
                  <a:pt x="1403" y="5596"/>
                  <a:pt x="1502" y="5596"/>
                </a:cubicBezTo>
                <a:cubicBezTo>
                  <a:pt x="1504" y="5596"/>
                  <a:pt x="1505" y="5595"/>
                  <a:pt x="1507" y="5594"/>
                </a:cubicBezTo>
                <a:cubicBezTo>
                  <a:pt x="1620" y="5524"/>
                  <a:pt x="2445" y="3254"/>
                  <a:pt x="2413" y="2469"/>
                </a:cubicBezTo>
                <a:cubicBezTo>
                  <a:pt x="2384" y="1681"/>
                  <a:pt x="1496" y="995"/>
                  <a:pt x="1435" y="966"/>
                </a:cubicBezTo>
                <a:cubicBezTo>
                  <a:pt x="1376" y="931"/>
                  <a:pt x="414" y="1"/>
                  <a:pt x="414" y="1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35"/>
          <p:cNvSpPr/>
          <p:nvPr/>
        </p:nvSpPr>
        <p:spPr>
          <a:xfrm>
            <a:off x="4922065" y="3284833"/>
            <a:ext cx="191996" cy="326332"/>
          </a:xfrm>
          <a:custGeom>
            <a:rect b="b" l="l" r="r" t="t"/>
            <a:pathLst>
              <a:path extrusionOk="0" h="3158" w="1858">
                <a:moveTo>
                  <a:pt x="1852" y="1"/>
                </a:moveTo>
                <a:cubicBezTo>
                  <a:pt x="1799" y="52"/>
                  <a:pt x="0" y="1636"/>
                  <a:pt x="105" y="2105"/>
                </a:cubicBezTo>
                <a:cubicBezTo>
                  <a:pt x="212" y="2582"/>
                  <a:pt x="735" y="3139"/>
                  <a:pt x="735" y="3139"/>
                </a:cubicBezTo>
                <a:cubicBezTo>
                  <a:pt x="796" y="3152"/>
                  <a:pt x="858" y="3157"/>
                  <a:pt x="918" y="3157"/>
                </a:cubicBezTo>
                <a:cubicBezTo>
                  <a:pt x="1266" y="3157"/>
                  <a:pt x="1575" y="2978"/>
                  <a:pt x="1616" y="2978"/>
                </a:cubicBezTo>
                <a:cubicBezTo>
                  <a:pt x="1659" y="2978"/>
                  <a:pt x="1233" y="2260"/>
                  <a:pt x="1188" y="1759"/>
                </a:cubicBezTo>
                <a:cubicBezTo>
                  <a:pt x="1142" y="1260"/>
                  <a:pt x="1858" y="1"/>
                  <a:pt x="1852" y="1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35"/>
          <p:cNvSpPr/>
          <p:nvPr/>
        </p:nvSpPr>
        <p:spPr>
          <a:xfrm>
            <a:off x="5145788" y="2586901"/>
            <a:ext cx="198403" cy="608333"/>
          </a:xfrm>
          <a:custGeom>
            <a:rect b="b" l="l" r="r" t="t"/>
            <a:pathLst>
              <a:path extrusionOk="0" h="5887" w="1920">
                <a:moveTo>
                  <a:pt x="1920" y="1"/>
                </a:moveTo>
                <a:lnTo>
                  <a:pt x="1920" y="1"/>
                </a:lnTo>
                <a:cubicBezTo>
                  <a:pt x="1920" y="1"/>
                  <a:pt x="1089" y="162"/>
                  <a:pt x="743" y="647"/>
                </a:cubicBezTo>
                <a:cubicBezTo>
                  <a:pt x="397" y="1137"/>
                  <a:pt x="73" y="2311"/>
                  <a:pt x="89" y="3244"/>
                </a:cubicBezTo>
                <a:cubicBezTo>
                  <a:pt x="108" y="4177"/>
                  <a:pt x="1" y="5886"/>
                  <a:pt x="1" y="5886"/>
                </a:cubicBezTo>
                <a:lnTo>
                  <a:pt x="566" y="5471"/>
                </a:lnTo>
                <a:cubicBezTo>
                  <a:pt x="566" y="5471"/>
                  <a:pt x="416" y="2067"/>
                  <a:pt x="590" y="1502"/>
                </a:cubicBezTo>
                <a:cubicBezTo>
                  <a:pt x="765" y="936"/>
                  <a:pt x="1102" y="317"/>
                  <a:pt x="1920" y="1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35"/>
          <p:cNvSpPr/>
          <p:nvPr/>
        </p:nvSpPr>
        <p:spPr>
          <a:xfrm>
            <a:off x="5087403" y="2587727"/>
            <a:ext cx="253791" cy="697511"/>
          </a:xfrm>
          <a:custGeom>
            <a:rect b="b" l="l" r="r" t="t"/>
            <a:pathLst>
              <a:path extrusionOk="0" h="6750" w="2456">
                <a:moveTo>
                  <a:pt x="2422" y="0"/>
                </a:moveTo>
                <a:cubicBezTo>
                  <a:pt x="2420" y="0"/>
                  <a:pt x="2417" y="0"/>
                  <a:pt x="2415" y="1"/>
                </a:cubicBezTo>
                <a:cubicBezTo>
                  <a:pt x="1954" y="73"/>
                  <a:pt x="1603" y="264"/>
                  <a:pt x="1306" y="633"/>
                </a:cubicBezTo>
                <a:cubicBezTo>
                  <a:pt x="970" y="1046"/>
                  <a:pt x="815" y="1561"/>
                  <a:pt x="743" y="2081"/>
                </a:cubicBezTo>
                <a:cubicBezTo>
                  <a:pt x="654" y="2702"/>
                  <a:pt x="649" y="3343"/>
                  <a:pt x="622" y="3970"/>
                </a:cubicBezTo>
                <a:cubicBezTo>
                  <a:pt x="595" y="4600"/>
                  <a:pt x="531" y="5241"/>
                  <a:pt x="544" y="5870"/>
                </a:cubicBezTo>
                <a:cubicBezTo>
                  <a:pt x="402" y="5983"/>
                  <a:pt x="252" y="6101"/>
                  <a:pt x="148" y="6246"/>
                </a:cubicBezTo>
                <a:cubicBezTo>
                  <a:pt x="32" y="6401"/>
                  <a:pt x="0" y="6747"/>
                  <a:pt x="274" y="6749"/>
                </a:cubicBezTo>
                <a:cubicBezTo>
                  <a:pt x="303" y="6749"/>
                  <a:pt x="314" y="6709"/>
                  <a:pt x="292" y="6691"/>
                </a:cubicBezTo>
                <a:cubicBezTo>
                  <a:pt x="46" y="6433"/>
                  <a:pt x="416" y="6165"/>
                  <a:pt x="638" y="5986"/>
                </a:cubicBezTo>
                <a:lnTo>
                  <a:pt x="641" y="5983"/>
                </a:lnTo>
                <a:cubicBezTo>
                  <a:pt x="668" y="5964"/>
                  <a:pt x="689" y="5943"/>
                  <a:pt x="708" y="5927"/>
                </a:cubicBezTo>
                <a:cubicBezTo>
                  <a:pt x="895" y="5758"/>
                  <a:pt x="1134" y="5605"/>
                  <a:pt x="1257" y="5383"/>
                </a:cubicBezTo>
                <a:cubicBezTo>
                  <a:pt x="1269" y="5364"/>
                  <a:pt x="1250" y="5335"/>
                  <a:pt x="1227" y="5335"/>
                </a:cubicBezTo>
                <a:cubicBezTo>
                  <a:pt x="1224" y="5335"/>
                  <a:pt x="1221" y="5336"/>
                  <a:pt x="1217" y="5337"/>
                </a:cubicBezTo>
                <a:cubicBezTo>
                  <a:pt x="1011" y="5420"/>
                  <a:pt x="842" y="5605"/>
                  <a:pt x="678" y="5752"/>
                </a:cubicBezTo>
                <a:cubicBezTo>
                  <a:pt x="721" y="5243"/>
                  <a:pt x="719" y="4721"/>
                  <a:pt x="737" y="4211"/>
                </a:cubicBezTo>
                <a:cubicBezTo>
                  <a:pt x="761" y="3646"/>
                  <a:pt x="769" y="3075"/>
                  <a:pt x="810" y="2512"/>
                </a:cubicBezTo>
                <a:cubicBezTo>
                  <a:pt x="847" y="1990"/>
                  <a:pt x="936" y="1456"/>
                  <a:pt x="1193" y="995"/>
                </a:cubicBezTo>
                <a:cubicBezTo>
                  <a:pt x="1440" y="556"/>
                  <a:pt x="1890" y="122"/>
                  <a:pt x="2412" y="60"/>
                </a:cubicBezTo>
                <a:cubicBezTo>
                  <a:pt x="2455" y="57"/>
                  <a:pt x="2455" y="0"/>
                  <a:pt x="2422" y="0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35"/>
          <p:cNvSpPr/>
          <p:nvPr/>
        </p:nvSpPr>
        <p:spPr>
          <a:xfrm>
            <a:off x="5184023" y="2666780"/>
            <a:ext cx="919578" cy="448681"/>
          </a:xfrm>
          <a:custGeom>
            <a:rect b="b" l="l" r="r" t="t"/>
            <a:pathLst>
              <a:path extrusionOk="0" h="4342" w="8899">
                <a:moveTo>
                  <a:pt x="1418" y="1"/>
                </a:moveTo>
                <a:cubicBezTo>
                  <a:pt x="913" y="1"/>
                  <a:pt x="0" y="595"/>
                  <a:pt x="526" y="1348"/>
                </a:cubicBezTo>
                <a:cubicBezTo>
                  <a:pt x="858" y="1825"/>
                  <a:pt x="2815" y="3580"/>
                  <a:pt x="4262" y="4342"/>
                </a:cubicBezTo>
                <a:lnTo>
                  <a:pt x="4251" y="4226"/>
                </a:lnTo>
                <a:lnTo>
                  <a:pt x="4251" y="4226"/>
                </a:lnTo>
                <a:cubicBezTo>
                  <a:pt x="4251" y="4226"/>
                  <a:pt x="4502" y="4264"/>
                  <a:pt x="4796" y="4264"/>
                </a:cubicBezTo>
                <a:cubicBezTo>
                  <a:pt x="5025" y="4264"/>
                  <a:pt x="5282" y="4241"/>
                  <a:pt x="5468" y="4159"/>
                </a:cubicBezTo>
                <a:cubicBezTo>
                  <a:pt x="5707" y="3988"/>
                  <a:pt x="6106" y="3685"/>
                  <a:pt x="6551" y="3342"/>
                </a:cubicBezTo>
                <a:cubicBezTo>
                  <a:pt x="7422" y="2669"/>
                  <a:pt x="8475" y="1838"/>
                  <a:pt x="8899" y="1501"/>
                </a:cubicBezTo>
                <a:lnTo>
                  <a:pt x="8548" y="1286"/>
                </a:lnTo>
                <a:cubicBezTo>
                  <a:pt x="8548" y="1286"/>
                  <a:pt x="7427" y="1758"/>
                  <a:pt x="5937" y="2484"/>
                </a:cubicBezTo>
                <a:cubicBezTo>
                  <a:pt x="5712" y="2591"/>
                  <a:pt x="5481" y="2709"/>
                  <a:pt x="5240" y="2830"/>
                </a:cubicBezTo>
                <a:cubicBezTo>
                  <a:pt x="4525" y="2037"/>
                  <a:pt x="2437" y="128"/>
                  <a:pt x="1491" y="5"/>
                </a:cubicBezTo>
                <a:cubicBezTo>
                  <a:pt x="1468" y="2"/>
                  <a:pt x="1443" y="1"/>
                  <a:pt x="14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35"/>
          <p:cNvSpPr/>
          <p:nvPr/>
        </p:nvSpPr>
        <p:spPr>
          <a:xfrm>
            <a:off x="5140828" y="2681867"/>
            <a:ext cx="735952" cy="478751"/>
          </a:xfrm>
          <a:custGeom>
            <a:rect b="b" l="l" r="r" t="t"/>
            <a:pathLst>
              <a:path extrusionOk="0" h="4633" w="7122">
                <a:moveTo>
                  <a:pt x="1257" y="1"/>
                </a:moveTo>
                <a:cubicBezTo>
                  <a:pt x="1250" y="1"/>
                  <a:pt x="1243" y="2"/>
                  <a:pt x="1236" y="4"/>
                </a:cubicBezTo>
                <a:cubicBezTo>
                  <a:pt x="818" y="127"/>
                  <a:pt x="692" y="593"/>
                  <a:pt x="826" y="979"/>
                </a:cubicBezTo>
                <a:cubicBezTo>
                  <a:pt x="1030" y="1582"/>
                  <a:pt x="1641" y="2110"/>
                  <a:pt x="2102" y="2534"/>
                </a:cubicBezTo>
                <a:cubicBezTo>
                  <a:pt x="3147" y="3491"/>
                  <a:pt x="4420" y="4230"/>
                  <a:pt x="5779" y="4630"/>
                </a:cubicBezTo>
                <a:cubicBezTo>
                  <a:pt x="5785" y="4632"/>
                  <a:pt x="5790" y="4633"/>
                  <a:pt x="5796" y="4633"/>
                </a:cubicBezTo>
                <a:cubicBezTo>
                  <a:pt x="5814" y="4633"/>
                  <a:pt x="5830" y="4624"/>
                  <a:pt x="5841" y="4614"/>
                </a:cubicBezTo>
                <a:cubicBezTo>
                  <a:pt x="6293" y="4423"/>
                  <a:pt x="6704" y="4123"/>
                  <a:pt x="7076" y="3799"/>
                </a:cubicBezTo>
                <a:cubicBezTo>
                  <a:pt x="7122" y="3764"/>
                  <a:pt x="7113" y="3719"/>
                  <a:pt x="7080" y="3719"/>
                </a:cubicBezTo>
                <a:cubicBezTo>
                  <a:pt x="7071" y="3719"/>
                  <a:pt x="7059" y="3723"/>
                  <a:pt x="7047" y="3732"/>
                </a:cubicBezTo>
                <a:cubicBezTo>
                  <a:pt x="6637" y="4003"/>
                  <a:pt x="6237" y="4257"/>
                  <a:pt x="5803" y="4482"/>
                </a:cubicBezTo>
                <a:cubicBezTo>
                  <a:pt x="4758" y="4129"/>
                  <a:pt x="3777" y="3654"/>
                  <a:pt x="2892" y="2984"/>
                </a:cubicBezTo>
                <a:cubicBezTo>
                  <a:pt x="2413" y="2622"/>
                  <a:pt x="1" y="639"/>
                  <a:pt x="1276" y="127"/>
                </a:cubicBezTo>
                <a:cubicBezTo>
                  <a:pt x="1347" y="100"/>
                  <a:pt x="1322" y="1"/>
                  <a:pt x="1257" y="1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35"/>
          <p:cNvSpPr/>
          <p:nvPr/>
        </p:nvSpPr>
        <p:spPr>
          <a:xfrm>
            <a:off x="5798048" y="2799670"/>
            <a:ext cx="353509" cy="255444"/>
          </a:xfrm>
          <a:custGeom>
            <a:rect b="b" l="l" r="r" t="t"/>
            <a:pathLst>
              <a:path extrusionOk="0" h="2472" w="3421">
                <a:moveTo>
                  <a:pt x="2608" y="0"/>
                </a:moveTo>
                <a:cubicBezTo>
                  <a:pt x="2608" y="0"/>
                  <a:pt x="1491" y="472"/>
                  <a:pt x="0" y="1198"/>
                </a:cubicBezTo>
                <a:cubicBezTo>
                  <a:pt x="156" y="1415"/>
                  <a:pt x="384" y="1745"/>
                  <a:pt x="609" y="2056"/>
                </a:cubicBezTo>
                <a:cubicBezTo>
                  <a:pt x="713" y="2201"/>
                  <a:pt x="818" y="2340"/>
                  <a:pt x="912" y="2471"/>
                </a:cubicBezTo>
                <a:cubicBezTo>
                  <a:pt x="2118" y="1598"/>
                  <a:pt x="3420" y="496"/>
                  <a:pt x="3420" y="496"/>
                </a:cubicBezTo>
                <a:lnTo>
                  <a:pt x="2957" y="215"/>
                </a:lnTo>
                <a:lnTo>
                  <a:pt x="2608" y="0"/>
                </a:lnTo>
                <a:close/>
              </a:path>
            </a:pathLst>
          </a:custGeom>
          <a:solidFill>
            <a:srgbClr val="F9C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35"/>
          <p:cNvSpPr/>
          <p:nvPr/>
        </p:nvSpPr>
        <p:spPr>
          <a:xfrm>
            <a:off x="5639633" y="2967281"/>
            <a:ext cx="133509" cy="107468"/>
          </a:xfrm>
          <a:custGeom>
            <a:rect b="b" l="l" r="r" t="t"/>
            <a:pathLst>
              <a:path extrusionOk="0" h="1040" w="1292">
                <a:moveTo>
                  <a:pt x="856" y="1"/>
                </a:moveTo>
                <a:cubicBezTo>
                  <a:pt x="845" y="1"/>
                  <a:pt x="834" y="1"/>
                  <a:pt x="823" y="2"/>
                </a:cubicBezTo>
                <a:cubicBezTo>
                  <a:pt x="823" y="2"/>
                  <a:pt x="0" y="900"/>
                  <a:pt x="282" y="1018"/>
                </a:cubicBezTo>
                <a:cubicBezTo>
                  <a:pt x="306" y="1029"/>
                  <a:pt x="331" y="1033"/>
                  <a:pt x="355" y="1033"/>
                </a:cubicBezTo>
                <a:cubicBezTo>
                  <a:pt x="609" y="1033"/>
                  <a:pt x="834" y="509"/>
                  <a:pt x="834" y="509"/>
                </a:cubicBezTo>
                <a:cubicBezTo>
                  <a:pt x="834" y="509"/>
                  <a:pt x="875" y="1040"/>
                  <a:pt x="1041" y="1040"/>
                </a:cubicBezTo>
                <a:cubicBezTo>
                  <a:pt x="1054" y="1040"/>
                  <a:pt x="1068" y="1036"/>
                  <a:pt x="1083" y="1029"/>
                </a:cubicBezTo>
                <a:cubicBezTo>
                  <a:pt x="1277" y="940"/>
                  <a:pt x="1292" y="1"/>
                  <a:pt x="856" y="1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35"/>
          <p:cNvSpPr/>
          <p:nvPr/>
        </p:nvSpPr>
        <p:spPr>
          <a:xfrm>
            <a:off x="5623306" y="3012026"/>
            <a:ext cx="268774" cy="140122"/>
          </a:xfrm>
          <a:custGeom>
            <a:rect b="b" l="l" r="r" t="t"/>
            <a:pathLst>
              <a:path extrusionOk="0" h="1356" w="2601">
                <a:moveTo>
                  <a:pt x="2300" y="1"/>
                </a:moveTo>
                <a:cubicBezTo>
                  <a:pt x="1855" y="347"/>
                  <a:pt x="1456" y="647"/>
                  <a:pt x="1217" y="818"/>
                </a:cubicBezTo>
                <a:cubicBezTo>
                  <a:pt x="1031" y="900"/>
                  <a:pt x="774" y="923"/>
                  <a:pt x="545" y="923"/>
                </a:cubicBezTo>
                <a:cubicBezTo>
                  <a:pt x="251" y="923"/>
                  <a:pt x="0" y="885"/>
                  <a:pt x="0" y="885"/>
                </a:cubicBezTo>
                <a:lnTo>
                  <a:pt x="0" y="885"/>
                </a:lnTo>
                <a:lnTo>
                  <a:pt x="11" y="1001"/>
                </a:lnTo>
                <a:cubicBezTo>
                  <a:pt x="428" y="1221"/>
                  <a:pt x="804" y="1355"/>
                  <a:pt x="1084" y="1355"/>
                </a:cubicBezTo>
                <a:cubicBezTo>
                  <a:pt x="1097" y="1355"/>
                  <a:pt x="1110" y="1355"/>
                  <a:pt x="1123" y="1354"/>
                </a:cubicBezTo>
                <a:cubicBezTo>
                  <a:pt x="1501" y="1180"/>
                  <a:pt x="2043" y="826"/>
                  <a:pt x="2600" y="419"/>
                </a:cubicBezTo>
                <a:cubicBezTo>
                  <a:pt x="2512" y="290"/>
                  <a:pt x="2407" y="148"/>
                  <a:pt x="2300" y="1"/>
                </a:cubicBezTo>
                <a:close/>
              </a:path>
            </a:pathLst>
          </a:cu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35"/>
          <p:cNvSpPr/>
          <p:nvPr/>
        </p:nvSpPr>
        <p:spPr>
          <a:xfrm>
            <a:off x="5860876" y="2821784"/>
            <a:ext cx="290681" cy="233330"/>
          </a:xfrm>
          <a:custGeom>
            <a:rect b="b" l="l" r="r" t="t"/>
            <a:pathLst>
              <a:path extrusionOk="0" h="2258" w="2813">
                <a:moveTo>
                  <a:pt x="2349" y="1"/>
                </a:moveTo>
                <a:cubicBezTo>
                  <a:pt x="1925" y="336"/>
                  <a:pt x="872" y="1169"/>
                  <a:pt x="1" y="1842"/>
                </a:cubicBezTo>
                <a:cubicBezTo>
                  <a:pt x="105" y="1987"/>
                  <a:pt x="210" y="2126"/>
                  <a:pt x="304" y="2257"/>
                </a:cubicBezTo>
                <a:cubicBezTo>
                  <a:pt x="1510" y="1384"/>
                  <a:pt x="2812" y="282"/>
                  <a:pt x="2812" y="282"/>
                </a:cubicBezTo>
                <a:lnTo>
                  <a:pt x="2349" y="1"/>
                </a:lnTo>
                <a:close/>
              </a:path>
            </a:pathLst>
          </a:custGeom>
          <a:solidFill>
            <a:srgbClr val="EC7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35"/>
          <p:cNvSpPr/>
          <p:nvPr/>
        </p:nvSpPr>
        <p:spPr>
          <a:xfrm>
            <a:off x="4790518" y="3622226"/>
            <a:ext cx="905938" cy="178976"/>
          </a:xfrm>
          <a:custGeom>
            <a:rect b="b" l="l" r="r" t="t"/>
            <a:pathLst>
              <a:path extrusionOk="0" h="1732" w="8767">
                <a:moveTo>
                  <a:pt x="898" y="0"/>
                </a:moveTo>
                <a:cubicBezTo>
                  <a:pt x="664" y="0"/>
                  <a:pt x="517" y="11"/>
                  <a:pt x="488" y="35"/>
                </a:cubicBezTo>
                <a:cubicBezTo>
                  <a:pt x="453" y="67"/>
                  <a:pt x="416" y="129"/>
                  <a:pt x="375" y="215"/>
                </a:cubicBezTo>
                <a:cubicBezTo>
                  <a:pt x="188" y="611"/>
                  <a:pt x="0" y="1474"/>
                  <a:pt x="0" y="1474"/>
                </a:cubicBezTo>
                <a:lnTo>
                  <a:pt x="2348" y="1547"/>
                </a:lnTo>
                <a:lnTo>
                  <a:pt x="6114" y="1665"/>
                </a:lnTo>
                <a:lnTo>
                  <a:pt x="6143" y="1665"/>
                </a:lnTo>
                <a:lnTo>
                  <a:pt x="8298" y="1732"/>
                </a:lnTo>
                <a:cubicBezTo>
                  <a:pt x="8298" y="1732"/>
                  <a:pt x="8767" y="1075"/>
                  <a:pt x="8124" y="745"/>
                </a:cubicBezTo>
                <a:cubicBezTo>
                  <a:pt x="8041" y="702"/>
                  <a:pt x="7853" y="657"/>
                  <a:pt x="7590" y="606"/>
                </a:cubicBezTo>
                <a:cubicBezTo>
                  <a:pt x="6103" y="327"/>
                  <a:pt x="2184" y="0"/>
                  <a:pt x="898" y="0"/>
                </a:cubicBezTo>
                <a:close/>
              </a:path>
            </a:pathLst>
          </a:custGeom>
          <a:solidFill>
            <a:srgbClr val="E2D2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35"/>
          <p:cNvSpPr/>
          <p:nvPr/>
        </p:nvSpPr>
        <p:spPr>
          <a:xfrm>
            <a:off x="4832886" y="3621503"/>
            <a:ext cx="752279" cy="173293"/>
          </a:xfrm>
          <a:custGeom>
            <a:rect b="b" l="l" r="r" t="t"/>
            <a:pathLst>
              <a:path extrusionOk="0" h="1677" w="7280">
                <a:moveTo>
                  <a:pt x="492" y="1"/>
                </a:moveTo>
                <a:cubicBezTo>
                  <a:pt x="254" y="1"/>
                  <a:pt x="104" y="12"/>
                  <a:pt x="75" y="37"/>
                </a:cubicBezTo>
                <a:cubicBezTo>
                  <a:pt x="0" y="104"/>
                  <a:pt x="43" y="227"/>
                  <a:pt x="140" y="240"/>
                </a:cubicBezTo>
                <a:cubicBezTo>
                  <a:pt x="727" y="329"/>
                  <a:pt x="1573" y="457"/>
                  <a:pt x="1523" y="463"/>
                </a:cubicBezTo>
                <a:cubicBezTo>
                  <a:pt x="1450" y="468"/>
                  <a:pt x="215" y="951"/>
                  <a:pt x="488" y="1138"/>
                </a:cubicBezTo>
                <a:cubicBezTo>
                  <a:pt x="649" y="1245"/>
                  <a:pt x="1359" y="1430"/>
                  <a:pt x="1935" y="1551"/>
                </a:cubicBezTo>
                <a:cubicBezTo>
                  <a:pt x="2283" y="1624"/>
                  <a:pt x="2580" y="1677"/>
                  <a:pt x="2679" y="1677"/>
                </a:cubicBezTo>
                <a:cubicBezTo>
                  <a:pt x="2697" y="1677"/>
                  <a:pt x="2708" y="1675"/>
                  <a:pt x="2713" y="1672"/>
                </a:cubicBezTo>
                <a:cubicBezTo>
                  <a:pt x="2736" y="1653"/>
                  <a:pt x="3091" y="1647"/>
                  <a:pt x="3550" y="1647"/>
                </a:cubicBezTo>
                <a:cubicBezTo>
                  <a:pt x="4365" y="1647"/>
                  <a:pt x="5506" y="1666"/>
                  <a:pt x="5701" y="1672"/>
                </a:cubicBezTo>
                <a:lnTo>
                  <a:pt x="5730" y="1672"/>
                </a:lnTo>
                <a:lnTo>
                  <a:pt x="7279" y="784"/>
                </a:lnTo>
                <a:lnTo>
                  <a:pt x="7178" y="605"/>
                </a:lnTo>
                <a:cubicBezTo>
                  <a:pt x="5693" y="329"/>
                  <a:pt x="1784" y="1"/>
                  <a:pt x="492" y="1"/>
                </a:cubicBezTo>
                <a:close/>
              </a:path>
            </a:pathLst>
          </a:custGeom>
          <a:solidFill>
            <a:srgbClr val="E2D2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35"/>
          <p:cNvSpPr/>
          <p:nvPr/>
        </p:nvSpPr>
        <p:spPr>
          <a:xfrm>
            <a:off x="4760860" y="3721325"/>
            <a:ext cx="954195" cy="776666"/>
          </a:xfrm>
          <a:custGeom>
            <a:rect b="b" l="l" r="r" t="t"/>
            <a:pathLst>
              <a:path extrusionOk="0" h="7516" w="9234">
                <a:moveTo>
                  <a:pt x="0" y="1"/>
                </a:moveTo>
                <a:lnTo>
                  <a:pt x="0" y="7516"/>
                </a:lnTo>
                <a:lnTo>
                  <a:pt x="9233" y="7516"/>
                </a:lnTo>
                <a:lnTo>
                  <a:pt x="9233" y="1"/>
                </a:ln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35"/>
          <p:cNvSpPr/>
          <p:nvPr/>
        </p:nvSpPr>
        <p:spPr>
          <a:xfrm>
            <a:off x="4760860" y="3721325"/>
            <a:ext cx="954195" cy="534035"/>
          </a:xfrm>
          <a:custGeom>
            <a:rect b="b" l="l" r="r" t="t"/>
            <a:pathLst>
              <a:path extrusionOk="0" h="5168" w="9234">
                <a:moveTo>
                  <a:pt x="1547" y="1"/>
                </a:moveTo>
                <a:lnTo>
                  <a:pt x="6208" y="2726"/>
                </a:lnTo>
                <a:lnTo>
                  <a:pt x="0" y="1686"/>
                </a:lnTo>
                <a:lnTo>
                  <a:pt x="0" y="2775"/>
                </a:lnTo>
                <a:lnTo>
                  <a:pt x="9233" y="5168"/>
                </a:lnTo>
                <a:lnTo>
                  <a:pt x="9233" y="1"/>
                </a:ln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35"/>
          <p:cNvSpPr/>
          <p:nvPr/>
        </p:nvSpPr>
        <p:spPr>
          <a:xfrm>
            <a:off x="4760550" y="4415124"/>
            <a:ext cx="954505" cy="82875"/>
          </a:xfrm>
          <a:custGeom>
            <a:rect b="b" l="l" r="r" t="t"/>
            <a:pathLst>
              <a:path extrusionOk="0" h="802" w="9237">
                <a:moveTo>
                  <a:pt x="1" y="0"/>
                </a:moveTo>
                <a:lnTo>
                  <a:pt x="1" y="802"/>
                </a:lnTo>
                <a:lnTo>
                  <a:pt x="9236" y="802"/>
                </a:lnTo>
                <a:lnTo>
                  <a:pt x="9236" y="0"/>
                </a:lnTo>
                <a:close/>
              </a:path>
            </a:pathLst>
          </a:custGeom>
          <a:solidFill>
            <a:srgbClr val="15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35"/>
          <p:cNvSpPr/>
          <p:nvPr/>
        </p:nvSpPr>
        <p:spPr>
          <a:xfrm rot="10800000">
            <a:off x="543270" y="2408563"/>
            <a:ext cx="449400" cy="448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35"/>
          <p:cNvSpPr txBox="1"/>
          <p:nvPr>
            <p:ph type="title"/>
          </p:nvPr>
        </p:nvSpPr>
        <p:spPr>
          <a:xfrm>
            <a:off x="404325" y="2441375"/>
            <a:ext cx="7524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349" name="Google Shape;1349;p35"/>
          <p:cNvSpPr/>
          <p:nvPr/>
        </p:nvSpPr>
        <p:spPr>
          <a:xfrm rot="10800000">
            <a:off x="530720" y="3526963"/>
            <a:ext cx="449400" cy="448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35"/>
          <p:cNvSpPr txBox="1"/>
          <p:nvPr>
            <p:ph type="title"/>
          </p:nvPr>
        </p:nvSpPr>
        <p:spPr>
          <a:xfrm>
            <a:off x="391775" y="3559775"/>
            <a:ext cx="7524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36"/>
          <p:cNvSpPr/>
          <p:nvPr/>
        </p:nvSpPr>
        <p:spPr>
          <a:xfrm>
            <a:off x="4492400" y="4034000"/>
            <a:ext cx="3737100" cy="651600"/>
          </a:xfrm>
          <a:prstGeom prst="ellipse">
            <a:avLst/>
          </a:prstGeom>
          <a:solidFill>
            <a:srgbClr val="15293B">
              <a:alpha val="15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36"/>
          <p:cNvSpPr/>
          <p:nvPr/>
        </p:nvSpPr>
        <p:spPr>
          <a:xfrm rot="10800000">
            <a:off x="2220650" y="1743050"/>
            <a:ext cx="939900" cy="884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36"/>
          <p:cNvSpPr txBox="1"/>
          <p:nvPr>
            <p:ph type="title"/>
          </p:nvPr>
        </p:nvSpPr>
        <p:spPr>
          <a:xfrm>
            <a:off x="715100" y="3170325"/>
            <a:ext cx="3951000" cy="6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and Methods</a:t>
            </a:r>
            <a:endParaRPr/>
          </a:p>
        </p:txBody>
      </p:sp>
      <p:sp>
        <p:nvSpPr>
          <p:cNvPr id="1358" name="Google Shape;1358;p36"/>
          <p:cNvSpPr txBox="1"/>
          <p:nvPr>
            <p:ph idx="2" type="title"/>
          </p:nvPr>
        </p:nvSpPr>
        <p:spPr>
          <a:xfrm>
            <a:off x="2059850" y="1675250"/>
            <a:ext cx="1100700" cy="9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359" name="Google Shape;1359;p36"/>
          <p:cNvGrpSpPr/>
          <p:nvPr/>
        </p:nvGrpSpPr>
        <p:grpSpPr>
          <a:xfrm flipH="1">
            <a:off x="4869100" y="1187825"/>
            <a:ext cx="3073830" cy="3287476"/>
            <a:chOff x="936600" y="1187825"/>
            <a:chExt cx="3073830" cy="3287476"/>
          </a:xfrm>
        </p:grpSpPr>
        <p:sp>
          <p:nvSpPr>
            <p:cNvPr id="1360" name="Google Shape;1360;p36"/>
            <p:cNvSpPr/>
            <p:nvPr/>
          </p:nvSpPr>
          <p:spPr>
            <a:xfrm>
              <a:off x="3100372" y="4159297"/>
              <a:ext cx="489740" cy="226750"/>
            </a:xfrm>
            <a:custGeom>
              <a:rect b="b" l="l" r="r" t="t"/>
              <a:pathLst>
                <a:path extrusionOk="0" h="1852" w="4000">
                  <a:moveTo>
                    <a:pt x="3374" y="0"/>
                  </a:moveTo>
                  <a:cubicBezTo>
                    <a:pt x="3365" y="0"/>
                    <a:pt x="3357" y="2"/>
                    <a:pt x="3351" y="6"/>
                  </a:cubicBezTo>
                  <a:cubicBezTo>
                    <a:pt x="3297" y="41"/>
                    <a:pt x="3195" y="202"/>
                    <a:pt x="3139" y="296"/>
                  </a:cubicBezTo>
                  <a:cubicBezTo>
                    <a:pt x="3120" y="327"/>
                    <a:pt x="3088" y="343"/>
                    <a:pt x="3053" y="343"/>
                  </a:cubicBezTo>
                  <a:cubicBezTo>
                    <a:pt x="3042" y="343"/>
                    <a:pt x="3031" y="342"/>
                    <a:pt x="3021" y="339"/>
                  </a:cubicBezTo>
                  <a:cubicBezTo>
                    <a:pt x="2879" y="288"/>
                    <a:pt x="2573" y="184"/>
                    <a:pt x="2407" y="184"/>
                  </a:cubicBezTo>
                  <a:cubicBezTo>
                    <a:pt x="2382" y="184"/>
                    <a:pt x="2360" y="186"/>
                    <a:pt x="2343" y="191"/>
                  </a:cubicBezTo>
                  <a:cubicBezTo>
                    <a:pt x="2177" y="240"/>
                    <a:pt x="1252" y="886"/>
                    <a:pt x="1142" y="963"/>
                  </a:cubicBezTo>
                  <a:cubicBezTo>
                    <a:pt x="1137" y="969"/>
                    <a:pt x="1129" y="971"/>
                    <a:pt x="1118" y="971"/>
                  </a:cubicBezTo>
                  <a:cubicBezTo>
                    <a:pt x="1030" y="1003"/>
                    <a:pt x="461" y="1194"/>
                    <a:pt x="225" y="1282"/>
                  </a:cubicBezTo>
                  <a:cubicBezTo>
                    <a:pt x="180" y="1301"/>
                    <a:pt x="148" y="1314"/>
                    <a:pt x="132" y="1322"/>
                  </a:cubicBezTo>
                  <a:cubicBezTo>
                    <a:pt x="51" y="1365"/>
                    <a:pt x="0" y="1569"/>
                    <a:pt x="0" y="1706"/>
                  </a:cubicBezTo>
                  <a:cubicBezTo>
                    <a:pt x="0" y="1773"/>
                    <a:pt x="14" y="1824"/>
                    <a:pt x="41" y="1834"/>
                  </a:cubicBezTo>
                  <a:cubicBezTo>
                    <a:pt x="434" y="1847"/>
                    <a:pt x="854" y="1851"/>
                    <a:pt x="1231" y="1851"/>
                  </a:cubicBezTo>
                  <a:cubicBezTo>
                    <a:pt x="1335" y="1851"/>
                    <a:pt x="1435" y="1851"/>
                    <a:pt x="1531" y="1850"/>
                  </a:cubicBezTo>
                  <a:cubicBezTo>
                    <a:pt x="1938" y="1848"/>
                    <a:pt x="2262" y="1840"/>
                    <a:pt x="2402" y="1840"/>
                  </a:cubicBezTo>
                  <a:cubicBezTo>
                    <a:pt x="2450" y="1840"/>
                    <a:pt x="2493" y="1816"/>
                    <a:pt x="2522" y="1783"/>
                  </a:cubicBezTo>
                  <a:lnTo>
                    <a:pt x="2608" y="1679"/>
                  </a:lnTo>
                  <a:cubicBezTo>
                    <a:pt x="2626" y="1655"/>
                    <a:pt x="2652" y="1644"/>
                    <a:pt x="2679" y="1644"/>
                  </a:cubicBezTo>
                  <a:cubicBezTo>
                    <a:pt x="2710" y="1644"/>
                    <a:pt x="2741" y="1658"/>
                    <a:pt x="2761" y="1687"/>
                  </a:cubicBezTo>
                  <a:cubicBezTo>
                    <a:pt x="2811" y="1757"/>
                    <a:pt x="2893" y="1797"/>
                    <a:pt x="2976" y="1797"/>
                  </a:cubicBezTo>
                  <a:cubicBezTo>
                    <a:pt x="2981" y="1797"/>
                    <a:pt x="2986" y="1797"/>
                    <a:pt x="2991" y="1797"/>
                  </a:cubicBezTo>
                  <a:cubicBezTo>
                    <a:pt x="3190" y="1783"/>
                    <a:pt x="3541" y="1757"/>
                    <a:pt x="3777" y="1743"/>
                  </a:cubicBezTo>
                  <a:cubicBezTo>
                    <a:pt x="3905" y="1735"/>
                    <a:pt x="3999" y="1615"/>
                    <a:pt x="3978" y="1486"/>
                  </a:cubicBezTo>
                  <a:lnTo>
                    <a:pt x="3978" y="1478"/>
                  </a:lnTo>
                  <a:cubicBezTo>
                    <a:pt x="3972" y="1459"/>
                    <a:pt x="3970" y="1435"/>
                    <a:pt x="3964" y="1414"/>
                  </a:cubicBezTo>
                  <a:cubicBezTo>
                    <a:pt x="3937" y="1266"/>
                    <a:pt x="3897" y="1092"/>
                    <a:pt x="3852" y="918"/>
                  </a:cubicBezTo>
                  <a:cubicBezTo>
                    <a:pt x="3822" y="802"/>
                    <a:pt x="3795" y="687"/>
                    <a:pt x="3766" y="583"/>
                  </a:cubicBezTo>
                  <a:cubicBezTo>
                    <a:pt x="3718" y="417"/>
                    <a:pt x="3672" y="274"/>
                    <a:pt x="3643" y="213"/>
                  </a:cubicBezTo>
                  <a:cubicBezTo>
                    <a:pt x="3637" y="205"/>
                    <a:pt x="3635" y="199"/>
                    <a:pt x="3629" y="191"/>
                  </a:cubicBezTo>
                  <a:cubicBezTo>
                    <a:pt x="3593" y="153"/>
                    <a:pt x="3451" y="0"/>
                    <a:pt x="3374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6"/>
            <p:cNvSpPr/>
            <p:nvPr/>
          </p:nvSpPr>
          <p:spPr>
            <a:xfrm>
              <a:off x="3276799" y="4192232"/>
              <a:ext cx="176429" cy="105661"/>
            </a:xfrm>
            <a:custGeom>
              <a:rect b="b" l="l" r="r" t="t"/>
              <a:pathLst>
                <a:path extrusionOk="0" h="863" w="1441">
                  <a:moveTo>
                    <a:pt x="1416" y="0"/>
                  </a:moveTo>
                  <a:cubicBezTo>
                    <a:pt x="1170" y="8"/>
                    <a:pt x="931" y="180"/>
                    <a:pt x="736" y="324"/>
                  </a:cubicBezTo>
                  <a:cubicBezTo>
                    <a:pt x="508" y="496"/>
                    <a:pt x="296" y="684"/>
                    <a:pt x="33" y="804"/>
                  </a:cubicBezTo>
                  <a:cubicBezTo>
                    <a:pt x="0" y="818"/>
                    <a:pt x="15" y="863"/>
                    <a:pt x="46" y="863"/>
                  </a:cubicBezTo>
                  <a:cubicBezTo>
                    <a:pt x="50" y="863"/>
                    <a:pt x="53" y="862"/>
                    <a:pt x="58" y="860"/>
                  </a:cubicBezTo>
                  <a:cubicBezTo>
                    <a:pt x="301" y="751"/>
                    <a:pt x="505" y="579"/>
                    <a:pt x="714" y="418"/>
                  </a:cubicBezTo>
                  <a:cubicBezTo>
                    <a:pt x="827" y="327"/>
                    <a:pt x="945" y="244"/>
                    <a:pt x="1071" y="174"/>
                  </a:cubicBezTo>
                  <a:cubicBezTo>
                    <a:pt x="1186" y="113"/>
                    <a:pt x="1304" y="75"/>
                    <a:pt x="1424" y="32"/>
                  </a:cubicBezTo>
                  <a:cubicBezTo>
                    <a:pt x="1440" y="27"/>
                    <a:pt x="1435" y="0"/>
                    <a:pt x="1416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6"/>
            <p:cNvSpPr/>
            <p:nvPr/>
          </p:nvSpPr>
          <p:spPr>
            <a:xfrm>
              <a:off x="3307041" y="4216107"/>
              <a:ext cx="234830" cy="138352"/>
            </a:xfrm>
            <a:custGeom>
              <a:rect b="b" l="l" r="r" t="t"/>
              <a:pathLst>
                <a:path extrusionOk="0" h="1130" w="1918">
                  <a:moveTo>
                    <a:pt x="1494" y="0"/>
                  </a:moveTo>
                  <a:cubicBezTo>
                    <a:pt x="1482" y="0"/>
                    <a:pt x="1470" y="3"/>
                    <a:pt x="1459" y="9"/>
                  </a:cubicBezTo>
                  <a:cubicBezTo>
                    <a:pt x="1296" y="79"/>
                    <a:pt x="790" y="343"/>
                    <a:pt x="680" y="399"/>
                  </a:cubicBezTo>
                  <a:lnTo>
                    <a:pt x="680" y="399"/>
                  </a:lnTo>
                  <a:cubicBezTo>
                    <a:pt x="695" y="388"/>
                    <a:pt x="703" y="382"/>
                    <a:pt x="702" y="382"/>
                  </a:cubicBezTo>
                  <a:lnTo>
                    <a:pt x="702" y="382"/>
                  </a:lnTo>
                  <a:cubicBezTo>
                    <a:pt x="702" y="382"/>
                    <a:pt x="688" y="390"/>
                    <a:pt x="660" y="408"/>
                  </a:cubicBezTo>
                  <a:cubicBezTo>
                    <a:pt x="659" y="409"/>
                    <a:pt x="659" y="409"/>
                    <a:pt x="659" y="409"/>
                  </a:cubicBezTo>
                  <a:cubicBezTo>
                    <a:pt x="660" y="409"/>
                    <a:pt x="667" y="405"/>
                    <a:pt x="680" y="399"/>
                  </a:cubicBezTo>
                  <a:lnTo>
                    <a:pt x="680" y="399"/>
                  </a:lnTo>
                  <a:cubicBezTo>
                    <a:pt x="584" y="470"/>
                    <a:pt x="196" y="751"/>
                    <a:pt x="44" y="968"/>
                  </a:cubicBezTo>
                  <a:cubicBezTo>
                    <a:pt x="1" y="1030"/>
                    <a:pt x="49" y="1118"/>
                    <a:pt x="124" y="1118"/>
                  </a:cubicBezTo>
                  <a:cubicBezTo>
                    <a:pt x="406" y="1118"/>
                    <a:pt x="561" y="1124"/>
                    <a:pt x="647" y="1129"/>
                  </a:cubicBezTo>
                  <a:cubicBezTo>
                    <a:pt x="648" y="1129"/>
                    <a:pt x="650" y="1129"/>
                    <a:pt x="652" y="1129"/>
                  </a:cubicBezTo>
                  <a:cubicBezTo>
                    <a:pt x="703" y="1129"/>
                    <a:pt x="743" y="1090"/>
                    <a:pt x="749" y="1038"/>
                  </a:cubicBezTo>
                  <a:cubicBezTo>
                    <a:pt x="754" y="928"/>
                    <a:pt x="797" y="749"/>
                    <a:pt x="966" y="623"/>
                  </a:cubicBezTo>
                  <a:cubicBezTo>
                    <a:pt x="1132" y="499"/>
                    <a:pt x="1531" y="419"/>
                    <a:pt x="1802" y="379"/>
                  </a:cubicBezTo>
                  <a:cubicBezTo>
                    <a:pt x="1893" y="365"/>
                    <a:pt x="1917" y="247"/>
                    <a:pt x="1839" y="199"/>
                  </a:cubicBezTo>
                  <a:lnTo>
                    <a:pt x="1545" y="17"/>
                  </a:lnTo>
                  <a:cubicBezTo>
                    <a:pt x="1529" y="6"/>
                    <a:pt x="1511" y="0"/>
                    <a:pt x="1494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6"/>
            <p:cNvSpPr/>
            <p:nvPr/>
          </p:nvSpPr>
          <p:spPr>
            <a:xfrm>
              <a:off x="3100372" y="4312462"/>
              <a:ext cx="237646" cy="73583"/>
            </a:xfrm>
            <a:custGeom>
              <a:rect b="b" l="l" r="r" t="t"/>
              <a:pathLst>
                <a:path extrusionOk="0" h="601" w="1941">
                  <a:moveTo>
                    <a:pt x="1123" y="1"/>
                  </a:moveTo>
                  <a:cubicBezTo>
                    <a:pt x="826" y="1"/>
                    <a:pt x="455" y="17"/>
                    <a:pt x="223" y="29"/>
                  </a:cubicBezTo>
                  <a:cubicBezTo>
                    <a:pt x="177" y="47"/>
                    <a:pt x="145" y="61"/>
                    <a:pt x="129" y="69"/>
                  </a:cubicBezTo>
                  <a:cubicBezTo>
                    <a:pt x="51" y="114"/>
                    <a:pt x="0" y="318"/>
                    <a:pt x="0" y="455"/>
                  </a:cubicBezTo>
                  <a:cubicBezTo>
                    <a:pt x="0" y="522"/>
                    <a:pt x="14" y="573"/>
                    <a:pt x="41" y="583"/>
                  </a:cubicBezTo>
                  <a:cubicBezTo>
                    <a:pt x="430" y="596"/>
                    <a:pt x="842" y="600"/>
                    <a:pt x="1215" y="600"/>
                  </a:cubicBezTo>
                  <a:cubicBezTo>
                    <a:pt x="1317" y="600"/>
                    <a:pt x="1417" y="600"/>
                    <a:pt x="1512" y="599"/>
                  </a:cubicBezTo>
                  <a:cubicBezTo>
                    <a:pt x="1525" y="599"/>
                    <a:pt x="1539" y="597"/>
                    <a:pt x="1552" y="589"/>
                  </a:cubicBezTo>
                  <a:lnTo>
                    <a:pt x="1941" y="414"/>
                  </a:lnTo>
                  <a:lnTo>
                    <a:pt x="1941" y="382"/>
                  </a:lnTo>
                  <a:cubicBezTo>
                    <a:pt x="1941" y="382"/>
                    <a:pt x="1772" y="109"/>
                    <a:pt x="1558" y="31"/>
                  </a:cubicBezTo>
                  <a:cubicBezTo>
                    <a:pt x="1492" y="8"/>
                    <a:pt x="1325" y="1"/>
                    <a:pt x="1123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6"/>
            <p:cNvSpPr/>
            <p:nvPr/>
          </p:nvSpPr>
          <p:spPr>
            <a:xfrm>
              <a:off x="3502322" y="4230309"/>
              <a:ext cx="84113" cy="114966"/>
            </a:xfrm>
            <a:custGeom>
              <a:rect b="b" l="l" r="r" t="t"/>
              <a:pathLst>
                <a:path extrusionOk="0" h="939" w="687">
                  <a:moveTo>
                    <a:pt x="486" y="0"/>
                  </a:moveTo>
                  <a:lnTo>
                    <a:pt x="376" y="38"/>
                  </a:lnTo>
                  <a:lnTo>
                    <a:pt x="352" y="182"/>
                  </a:lnTo>
                  <a:cubicBezTo>
                    <a:pt x="349" y="198"/>
                    <a:pt x="341" y="214"/>
                    <a:pt x="330" y="230"/>
                  </a:cubicBezTo>
                  <a:cubicBezTo>
                    <a:pt x="266" y="300"/>
                    <a:pt x="65" y="536"/>
                    <a:pt x="33" y="675"/>
                  </a:cubicBezTo>
                  <a:cubicBezTo>
                    <a:pt x="22" y="737"/>
                    <a:pt x="14" y="788"/>
                    <a:pt x="6" y="828"/>
                  </a:cubicBezTo>
                  <a:cubicBezTo>
                    <a:pt x="1" y="889"/>
                    <a:pt x="47" y="938"/>
                    <a:pt x="102" y="938"/>
                  </a:cubicBezTo>
                  <a:cubicBezTo>
                    <a:pt x="105" y="938"/>
                    <a:pt x="108" y="938"/>
                    <a:pt x="110" y="938"/>
                  </a:cubicBezTo>
                  <a:lnTo>
                    <a:pt x="587" y="906"/>
                  </a:lnTo>
                  <a:cubicBezTo>
                    <a:pt x="644" y="901"/>
                    <a:pt x="687" y="847"/>
                    <a:pt x="673" y="788"/>
                  </a:cubicBezTo>
                  <a:cubicBezTo>
                    <a:pt x="646" y="651"/>
                    <a:pt x="612" y="493"/>
                    <a:pt x="574" y="335"/>
                  </a:cubicBezTo>
                  <a:cubicBezTo>
                    <a:pt x="545" y="217"/>
                    <a:pt x="518" y="105"/>
                    <a:pt x="486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6"/>
            <p:cNvSpPr/>
            <p:nvPr/>
          </p:nvSpPr>
          <p:spPr>
            <a:xfrm>
              <a:off x="3481019" y="4159297"/>
              <a:ext cx="88398" cy="108355"/>
            </a:xfrm>
            <a:custGeom>
              <a:rect b="b" l="l" r="r" t="t"/>
              <a:pathLst>
                <a:path extrusionOk="0" h="885" w="722">
                  <a:moveTo>
                    <a:pt x="261" y="1"/>
                  </a:moveTo>
                  <a:cubicBezTo>
                    <a:pt x="253" y="1"/>
                    <a:pt x="245" y="3"/>
                    <a:pt x="239" y="6"/>
                  </a:cubicBezTo>
                  <a:cubicBezTo>
                    <a:pt x="185" y="44"/>
                    <a:pt x="73" y="226"/>
                    <a:pt x="22" y="315"/>
                  </a:cubicBezTo>
                  <a:cubicBezTo>
                    <a:pt x="0" y="347"/>
                    <a:pt x="3" y="384"/>
                    <a:pt x="22" y="417"/>
                  </a:cubicBezTo>
                  <a:cubicBezTo>
                    <a:pt x="83" y="513"/>
                    <a:pt x="236" y="725"/>
                    <a:pt x="426" y="821"/>
                  </a:cubicBezTo>
                  <a:cubicBezTo>
                    <a:pt x="472" y="845"/>
                    <a:pt x="526" y="864"/>
                    <a:pt x="585" y="880"/>
                  </a:cubicBezTo>
                  <a:cubicBezTo>
                    <a:pt x="594" y="883"/>
                    <a:pt x="603" y="884"/>
                    <a:pt x="612" y="884"/>
                  </a:cubicBezTo>
                  <a:cubicBezTo>
                    <a:pt x="673" y="884"/>
                    <a:pt x="722" y="826"/>
                    <a:pt x="705" y="765"/>
                  </a:cubicBezTo>
                  <a:cubicBezTo>
                    <a:pt x="641" y="516"/>
                    <a:pt x="574" y="296"/>
                    <a:pt x="531" y="210"/>
                  </a:cubicBezTo>
                  <a:cubicBezTo>
                    <a:pt x="526" y="205"/>
                    <a:pt x="523" y="197"/>
                    <a:pt x="518" y="191"/>
                  </a:cubicBezTo>
                  <a:cubicBezTo>
                    <a:pt x="481" y="153"/>
                    <a:pt x="338" y="1"/>
                    <a:pt x="261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6"/>
            <p:cNvSpPr/>
            <p:nvPr/>
          </p:nvSpPr>
          <p:spPr>
            <a:xfrm>
              <a:off x="3100372" y="4331929"/>
              <a:ext cx="489373" cy="53994"/>
            </a:xfrm>
            <a:custGeom>
              <a:rect b="b" l="l" r="r" t="t"/>
              <a:pathLst>
                <a:path extrusionOk="0" h="441" w="3997">
                  <a:moveTo>
                    <a:pt x="3959" y="1"/>
                  </a:moveTo>
                  <a:lnTo>
                    <a:pt x="0" y="296"/>
                  </a:lnTo>
                  <a:cubicBezTo>
                    <a:pt x="0" y="363"/>
                    <a:pt x="14" y="414"/>
                    <a:pt x="41" y="424"/>
                  </a:cubicBezTo>
                  <a:cubicBezTo>
                    <a:pt x="410" y="437"/>
                    <a:pt x="801" y="441"/>
                    <a:pt x="1159" y="441"/>
                  </a:cubicBezTo>
                  <a:cubicBezTo>
                    <a:pt x="1733" y="441"/>
                    <a:pt x="2222" y="430"/>
                    <a:pt x="2402" y="427"/>
                  </a:cubicBezTo>
                  <a:cubicBezTo>
                    <a:pt x="2450" y="427"/>
                    <a:pt x="2493" y="403"/>
                    <a:pt x="2520" y="368"/>
                  </a:cubicBezTo>
                  <a:lnTo>
                    <a:pt x="2603" y="266"/>
                  </a:lnTo>
                  <a:cubicBezTo>
                    <a:pt x="2622" y="242"/>
                    <a:pt x="2650" y="230"/>
                    <a:pt x="2678" y="230"/>
                  </a:cubicBezTo>
                  <a:cubicBezTo>
                    <a:pt x="2708" y="230"/>
                    <a:pt x="2739" y="244"/>
                    <a:pt x="2758" y="272"/>
                  </a:cubicBezTo>
                  <a:cubicBezTo>
                    <a:pt x="2807" y="343"/>
                    <a:pt x="2883" y="382"/>
                    <a:pt x="2966" y="382"/>
                  </a:cubicBezTo>
                  <a:cubicBezTo>
                    <a:pt x="2973" y="382"/>
                    <a:pt x="2981" y="382"/>
                    <a:pt x="2989" y="381"/>
                  </a:cubicBezTo>
                  <a:cubicBezTo>
                    <a:pt x="3187" y="368"/>
                    <a:pt x="3538" y="341"/>
                    <a:pt x="3771" y="330"/>
                  </a:cubicBezTo>
                  <a:cubicBezTo>
                    <a:pt x="3903" y="322"/>
                    <a:pt x="3996" y="202"/>
                    <a:pt x="3972" y="71"/>
                  </a:cubicBezTo>
                  <a:lnTo>
                    <a:pt x="3972" y="65"/>
                  </a:lnTo>
                  <a:cubicBezTo>
                    <a:pt x="3970" y="44"/>
                    <a:pt x="3967" y="22"/>
                    <a:pt x="3959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6"/>
            <p:cNvSpPr/>
            <p:nvPr/>
          </p:nvSpPr>
          <p:spPr>
            <a:xfrm>
              <a:off x="3326385" y="4211087"/>
              <a:ext cx="80195" cy="30486"/>
            </a:xfrm>
            <a:custGeom>
              <a:rect b="b" l="l" r="r" t="t"/>
              <a:pathLst>
                <a:path extrusionOk="0" h="249" w="655">
                  <a:moveTo>
                    <a:pt x="109" y="0"/>
                  </a:moveTo>
                  <a:cubicBezTo>
                    <a:pt x="77" y="0"/>
                    <a:pt x="46" y="6"/>
                    <a:pt x="17" y="20"/>
                  </a:cubicBezTo>
                  <a:cubicBezTo>
                    <a:pt x="4" y="23"/>
                    <a:pt x="1" y="44"/>
                    <a:pt x="12" y="58"/>
                  </a:cubicBezTo>
                  <a:cubicBezTo>
                    <a:pt x="71" y="146"/>
                    <a:pt x="191" y="168"/>
                    <a:pt x="293" y="195"/>
                  </a:cubicBezTo>
                  <a:cubicBezTo>
                    <a:pt x="378" y="217"/>
                    <a:pt x="477" y="248"/>
                    <a:pt x="569" y="248"/>
                  </a:cubicBezTo>
                  <a:cubicBezTo>
                    <a:pt x="584" y="248"/>
                    <a:pt x="600" y="247"/>
                    <a:pt x="615" y="245"/>
                  </a:cubicBezTo>
                  <a:cubicBezTo>
                    <a:pt x="655" y="237"/>
                    <a:pt x="655" y="181"/>
                    <a:pt x="628" y="160"/>
                  </a:cubicBezTo>
                  <a:cubicBezTo>
                    <a:pt x="537" y="90"/>
                    <a:pt x="406" y="66"/>
                    <a:pt x="298" y="36"/>
                  </a:cubicBezTo>
                  <a:cubicBezTo>
                    <a:pt x="239" y="21"/>
                    <a:pt x="172" y="0"/>
                    <a:pt x="109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6"/>
            <p:cNvSpPr/>
            <p:nvPr/>
          </p:nvSpPr>
          <p:spPr>
            <a:xfrm>
              <a:off x="3303857" y="4226391"/>
              <a:ext cx="80072" cy="32200"/>
            </a:xfrm>
            <a:custGeom>
              <a:rect b="b" l="l" r="r" t="t"/>
              <a:pathLst>
                <a:path extrusionOk="0" h="263" w="654">
                  <a:moveTo>
                    <a:pt x="109" y="0"/>
                  </a:moveTo>
                  <a:cubicBezTo>
                    <a:pt x="74" y="0"/>
                    <a:pt x="41" y="9"/>
                    <a:pt x="13" y="32"/>
                  </a:cubicBezTo>
                  <a:cubicBezTo>
                    <a:pt x="8" y="37"/>
                    <a:pt x="0" y="53"/>
                    <a:pt x="5" y="67"/>
                  </a:cubicBezTo>
                  <a:cubicBezTo>
                    <a:pt x="46" y="169"/>
                    <a:pt x="198" y="182"/>
                    <a:pt x="295" y="209"/>
                  </a:cubicBezTo>
                  <a:cubicBezTo>
                    <a:pt x="371" y="229"/>
                    <a:pt x="458" y="262"/>
                    <a:pt x="540" y="262"/>
                  </a:cubicBezTo>
                  <a:cubicBezTo>
                    <a:pt x="570" y="262"/>
                    <a:pt x="599" y="258"/>
                    <a:pt x="627" y="246"/>
                  </a:cubicBezTo>
                  <a:cubicBezTo>
                    <a:pt x="654" y="236"/>
                    <a:pt x="649" y="204"/>
                    <a:pt x="635" y="182"/>
                  </a:cubicBezTo>
                  <a:cubicBezTo>
                    <a:pt x="566" y="88"/>
                    <a:pt x="413" y="72"/>
                    <a:pt x="306" y="45"/>
                  </a:cubicBezTo>
                  <a:cubicBezTo>
                    <a:pt x="246" y="30"/>
                    <a:pt x="174" y="0"/>
                    <a:pt x="109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6"/>
            <p:cNvSpPr/>
            <p:nvPr/>
          </p:nvSpPr>
          <p:spPr>
            <a:xfrm>
              <a:off x="3276187" y="4240349"/>
              <a:ext cx="81909" cy="33670"/>
            </a:xfrm>
            <a:custGeom>
              <a:rect b="b" l="l" r="r" t="t"/>
              <a:pathLst>
                <a:path extrusionOk="0" h="275" w="669">
                  <a:moveTo>
                    <a:pt x="101" y="1"/>
                  </a:moveTo>
                  <a:cubicBezTo>
                    <a:pt x="83" y="1"/>
                    <a:pt x="66" y="2"/>
                    <a:pt x="49" y="6"/>
                  </a:cubicBezTo>
                  <a:cubicBezTo>
                    <a:pt x="14" y="14"/>
                    <a:pt x="1" y="52"/>
                    <a:pt x="25" y="79"/>
                  </a:cubicBezTo>
                  <a:cubicBezTo>
                    <a:pt x="92" y="157"/>
                    <a:pt x="215" y="175"/>
                    <a:pt x="309" y="207"/>
                  </a:cubicBezTo>
                  <a:cubicBezTo>
                    <a:pt x="392" y="232"/>
                    <a:pt x="485" y="274"/>
                    <a:pt x="573" y="274"/>
                  </a:cubicBezTo>
                  <a:cubicBezTo>
                    <a:pt x="590" y="274"/>
                    <a:pt x="606" y="273"/>
                    <a:pt x="623" y="269"/>
                  </a:cubicBezTo>
                  <a:cubicBezTo>
                    <a:pt x="655" y="264"/>
                    <a:pt x="668" y="221"/>
                    <a:pt x="644" y="197"/>
                  </a:cubicBezTo>
                  <a:cubicBezTo>
                    <a:pt x="574" y="122"/>
                    <a:pt x="454" y="100"/>
                    <a:pt x="360" y="68"/>
                  </a:cubicBezTo>
                  <a:cubicBezTo>
                    <a:pt x="280" y="44"/>
                    <a:pt x="187" y="1"/>
                    <a:pt x="101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6"/>
            <p:cNvSpPr/>
            <p:nvPr/>
          </p:nvSpPr>
          <p:spPr>
            <a:xfrm>
              <a:off x="3257210" y="4255163"/>
              <a:ext cx="72971" cy="30609"/>
            </a:xfrm>
            <a:custGeom>
              <a:rect b="b" l="l" r="r" t="t"/>
              <a:pathLst>
                <a:path extrusionOk="0" h="250" w="596">
                  <a:moveTo>
                    <a:pt x="76" y="1"/>
                  </a:moveTo>
                  <a:cubicBezTo>
                    <a:pt x="22" y="1"/>
                    <a:pt x="0" y="68"/>
                    <a:pt x="43" y="97"/>
                  </a:cubicBezTo>
                  <a:cubicBezTo>
                    <a:pt x="110" y="148"/>
                    <a:pt x="204" y="170"/>
                    <a:pt x="285" y="191"/>
                  </a:cubicBezTo>
                  <a:cubicBezTo>
                    <a:pt x="368" y="218"/>
                    <a:pt x="451" y="250"/>
                    <a:pt x="539" y="250"/>
                  </a:cubicBezTo>
                  <a:cubicBezTo>
                    <a:pt x="579" y="250"/>
                    <a:pt x="595" y="196"/>
                    <a:pt x="561" y="172"/>
                  </a:cubicBezTo>
                  <a:cubicBezTo>
                    <a:pt x="494" y="119"/>
                    <a:pt x="408" y="94"/>
                    <a:pt x="327" y="68"/>
                  </a:cubicBezTo>
                  <a:cubicBezTo>
                    <a:pt x="247" y="41"/>
                    <a:pt x="164" y="1"/>
                    <a:pt x="76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6"/>
            <p:cNvSpPr/>
            <p:nvPr/>
          </p:nvSpPr>
          <p:spPr>
            <a:xfrm>
              <a:off x="3251945" y="2454649"/>
              <a:ext cx="362408" cy="1771512"/>
            </a:xfrm>
            <a:custGeom>
              <a:rect b="b" l="l" r="r" t="t"/>
              <a:pathLst>
                <a:path extrusionOk="0" h="14469" w="2960">
                  <a:moveTo>
                    <a:pt x="2699" y="1"/>
                  </a:moveTo>
                  <a:cubicBezTo>
                    <a:pt x="2689" y="1"/>
                    <a:pt x="2654" y="14"/>
                    <a:pt x="2598" y="30"/>
                  </a:cubicBezTo>
                  <a:lnTo>
                    <a:pt x="2592" y="33"/>
                  </a:lnTo>
                  <a:cubicBezTo>
                    <a:pt x="2196" y="164"/>
                    <a:pt x="877" y="620"/>
                    <a:pt x="877" y="620"/>
                  </a:cubicBezTo>
                  <a:lnTo>
                    <a:pt x="799" y="582"/>
                  </a:lnTo>
                  <a:lnTo>
                    <a:pt x="65" y="242"/>
                  </a:lnTo>
                  <a:lnTo>
                    <a:pt x="65" y="242"/>
                  </a:lnTo>
                  <a:cubicBezTo>
                    <a:pt x="19" y="336"/>
                    <a:pt x="1" y="6626"/>
                    <a:pt x="231" y="6961"/>
                  </a:cubicBezTo>
                  <a:cubicBezTo>
                    <a:pt x="488" y="7594"/>
                    <a:pt x="582" y="7661"/>
                    <a:pt x="582" y="7661"/>
                  </a:cubicBezTo>
                  <a:lnTo>
                    <a:pt x="467" y="14246"/>
                  </a:lnTo>
                  <a:cubicBezTo>
                    <a:pt x="467" y="14246"/>
                    <a:pt x="963" y="14401"/>
                    <a:pt x="1558" y="14452"/>
                  </a:cubicBezTo>
                  <a:cubicBezTo>
                    <a:pt x="1675" y="14463"/>
                    <a:pt x="1796" y="14469"/>
                    <a:pt x="1918" y="14469"/>
                  </a:cubicBezTo>
                  <a:cubicBezTo>
                    <a:pt x="2168" y="14469"/>
                    <a:pt x="2423" y="14443"/>
                    <a:pt x="2651" y="14374"/>
                  </a:cubicBezTo>
                  <a:cubicBezTo>
                    <a:pt x="2807" y="13267"/>
                    <a:pt x="2959" y="9531"/>
                    <a:pt x="2689" y="8443"/>
                  </a:cubicBezTo>
                  <a:cubicBezTo>
                    <a:pt x="2421" y="7352"/>
                    <a:pt x="2279" y="6736"/>
                    <a:pt x="2279" y="6736"/>
                  </a:cubicBezTo>
                  <a:lnTo>
                    <a:pt x="2740" y="2137"/>
                  </a:lnTo>
                  <a:cubicBezTo>
                    <a:pt x="2740" y="2137"/>
                    <a:pt x="2772" y="301"/>
                    <a:pt x="2716" y="33"/>
                  </a:cubicBezTo>
                  <a:cubicBezTo>
                    <a:pt x="2710" y="9"/>
                    <a:pt x="2705" y="1"/>
                    <a:pt x="2699" y="1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6"/>
            <p:cNvSpPr/>
            <p:nvPr/>
          </p:nvSpPr>
          <p:spPr>
            <a:xfrm>
              <a:off x="3257332" y="2454649"/>
              <a:ext cx="357020" cy="1771512"/>
            </a:xfrm>
            <a:custGeom>
              <a:rect b="b" l="l" r="r" t="t"/>
              <a:pathLst>
                <a:path extrusionOk="0" h="14469" w="2916">
                  <a:moveTo>
                    <a:pt x="2655" y="1"/>
                  </a:moveTo>
                  <a:lnTo>
                    <a:pt x="2554" y="30"/>
                  </a:lnTo>
                  <a:lnTo>
                    <a:pt x="2548" y="33"/>
                  </a:lnTo>
                  <a:lnTo>
                    <a:pt x="755" y="582"/>
                  </a:lnTo>
                  <a:lnTo>
                    <a:pt x="415" y="687"/>
                  </a:lnTo>
                  <a:lnTo>
                    <a:pt x="56" y="1033"/>
                  </a:lnTo>
                  <a:cubicBezTo>
                    <a:pt x="56" y="1033"/>
                    <a:pt x="2133" y="1837"/>
                    <a:pt x="2034" y="1917"/>
                  </a:cubicBezTo>
                  <a:cubicBezTo>
                    <a:pt x="1939" y="1999"/>
                    <a:pt x="1" y="3129"/>
                    <a:pt x="415" y="3129"/>
                  </a:cubicBezTo>
                  <a:cubicBezTo>
                    <a:pt x="421" y="3129"/>
                    <a:pt x="428" y="3129"/>
                    <a:pt x="436" y="3129"/>
                  </a:cubicBezTo>
                  <a:cubicBezTo>
                    <a:pt x="935" y="3094"/>
                    <a:pt x="1999" y="2834"/>
                    <a:pt x="1999" y="2834"/>
                  </a:cubicBezTo>
                  <a:lnTo>
                    <a:pt x="1999" y="2834"/>
                  </a:lnTo>
                  <a:cubicBezTo>
                    <a:pt x="1999" y="2834"/>
                    <a:pt x="872" y="3980"/>
                    <a:pt x="1088" y="3980"/>
                  </a:cubicBezTo>
                  <a:cubicBezTo>
                    <a:pt x="1100" y="3980"/>
                    <a:pt x="1114" y="3977"/>
                    <a:pt x="1133" y="3970"/>
                  </a:cubicBezTo>
                  <a:cubicBezTo>
                    <a:pt x="1511" y="3839"/>
                    <a:pt x="2208" y="3490"/>
                    <a:pt x="2208" y="3490"/>
                  </a:cubicBezTo>
                  <a:lnTo>
                    <a:pt x="2208" y="3490"/>
                  </a:lnTo>
                  <a:cubicBezTo>
                    <a:pt x="2208" y="3491"/>
                    <a:pt x="1465" y="6559"/>
                    <a:pt x="1763" y="7039"/>
                  </a:cubicBezTo>
                  <a:cubicBezTo>
                    <a:pt x="1763" y="7039"/>
                    <a:pt x="986" y="7650"/>
                    <a:pt x="1149" y="7706"/>
                  </a:cubicBezTo>
                  <a:cubicBezTo>
                    <a:pt x="1159" y="7710"/>
                    <a:pt x="1171" y="7711"/>
                    <a:pt x="1185" y="7711"/>
                  </a:cubicBezTo>
                  <a:cubicBezTo>
                    <a:pt x="1390" y="7711"/>
                    <a:pt x="1946" y="7330"/>
                    <a:pt x="1964" y="7318"/>
                  </a:cubicBezTo>
                  <a:lnTo>
                    <a:pt x="1964" y="7318"/>
                  </a:lnTo>
                  <a:cubicBezTo>
                    <a:pt x="1951" y="7339"/>
                    <a:pt x="1353" y="8209"/>
                    <a:pt x="1568" y="8209"/>
                  </a:cubicBezTo>
                  <a:cubicBezTo>
                    <a:pt x="1573" y="8209"/>
                    <a:pt x="1578" y="8208"/>
                    <a:pt x="1583" y="8207"/>
                  </a:cubicBezTo>
                  <a:cubicBezTo>
                    <a:pt x="1843" y="8167"/>
                    <a:pt x="2138" y="7685"/>
                    <a:pt x="2138" y="7685"/>
                  </a:cubicBezTo>
                  <a:cubicBezTo>
                    <a:pt x="2138" y="7685"/>
                    <a:pt x="2425" y="8526"/>
                    <a:pt x="2481" y="8955"/>
                  </a:cubicBezTo>
                  <a:cubicBezTo>
                    <a:pt x="2532" y="9341"/>
                    <a:pt x="1693" y="13552"/>
                    <a:pt x="1514" y="14452"/>
                  </a:cubicBezTo>
                  <a:cubicBezTo>
                    <a:pt x="1631" y="14463"/>
                    <a:pt x="1752" y="14469"/>
                    <a:pt x="1874" y="14469"/>
                  </a:cubicBezTo>
                  <a:cubicBezTo>
                    <a:pt x="2124" y="14469"/>
                    <a:pt x="2379" y="14443"/>
                    <a:pt x="2607" y="14374"/>
                  </a:cubicBezTo>
                  <a:cubicBezTo>
                    <a:pt x="2763" y="13267"/>
                    <a:pt x="2915" y="9531"/>
                    <a:pt x="2645" y="8443"/>
                  </a:cubicBezTo>
                  <a:cubicBezTo>
                    <a:pt x="2377" y="7352"/>
                    <a:pt x="2235" y="6736"/>
                    <a:pt x="2235" y="6736"/>
                  </a:cubicBezTo>
                  <a:lnTo>
                    <a:pt x="2696" y="2137"/>
                  </a:lnTo>
                  <a:cubicBezTo>
                    <a:pt x="2696" y="2137"/>
                    <a:pt x="2728" y="301"/>
                    <a:pt x="2672" y="33"/>
                  </a:cubicBezTo>
                  <a:lnTo>
                    <a:pt x="2655" y="1"/>
                  </a:ln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6"/>
            <p:cNvSpPr/>
            <p:nvPr/>
          </p:nvSpPr>
          <p:spPr>
            <a:xfrm>
              <a:off x="3472816" y="4248796"/>
              <a:ext cx="489740" cy="226505"/>
            </a:xfrm>
            <a:custGeom>
              <a:rect b="b" l="l" r="r" t="t"/>
              <a:pathLst>
                <a:path extrusionOk="0" h="1850" w="4000">
                  <a:moveTo>
                    <a:pt x="3374" y="1"/>
                  </a:moveTo>
                  <a:cubicBezTo>
                    <a:pt x="3365" y="1"/>
                    <a:pt x="3357" y="3"/>
                    <a:pt x="3350" y="7"/>
                  </a:cubicBezTo>
                  <a:cubicBezTo>
                    <a:pt x="3297" y="39"/>
                    <a:pt x="3195" y="200"/>
                    <a:pt x="3139" y="294"/>
                  </a:cubicBezTo>
                  <a:cubicBezTo>
                    <a:pt x="3122" y="325"/>
                    <a:pt x="3087" y="344"/>
                    <a:pt x="3051" y="344"/>
                  </a:cubicBezTo>
                  <a:cubicBezTo>
                    <a:pt x="3041" y="344"/>
                    <a:pt x="3031" y="342"/>
                    <a:pt x="3021" y="339"/>
                  </a:cubicBezTo>
                  <a:cubicBezTo>
                    <a:pt x="2878" y="286"/>
                    <a:pt x="2569" y="183"/>
                    <a:pt x="2404" y="183"/>
                  </a:cubicBezTo>
                  <a:cubicBezTo>
                    <a:pt x="2380" y="183"/>
                    <a:pt x="2360" y="185"/>
                    <a:pt x="2343" y="189"/>
                  </a:cubicBezTo>
                  <a:cubicBezTo>
                    <a:pt x="2179" y="238"/>
                    <a:pt x="1252" y="884"/>
                    <a:pt x="1142" y="961"/>
                  </a:cubicBezTo>
                  <a:cubicBezTo>
                    <a:pt x="1137" y="969"/>
                    <a:pt x="1129" y="972"/>
                    <a:pt x="1118" y="972"/>
                  </a:cubicBezTo>
                  <a:cubicBezTo>
                    <a:pt x="1029" y="1001"/>
                    <a:pt x="461" y="1192"/>
                    <a:pt x="225" y="1283"/>
                  </a:cubicBezTo>
                  <a:cubicBezTo>
                    <a:pt x="180" y="1299"/>
                    <a:pt x="148" y="1312"/>
                    <a:pt x="132" y="1323"/>
                  </a:cubicBezTo>
                  <a:cubicBezTo>
                    <a:pt x="51" y="1363"/>
                    <a:pt x="0" y="1567"/>
                    <a:pt x="0" y="1706"/>
                  </a:cubicBezTo>
                  <a:cubicBezTo>
                    <a:pt x="0" y="1773"/>
                    <a:pt x="14" y="1822"/>
                    <a:pt x="40" y="1832"/>
                  </a:cubicBezTo>
                  <a:cubicBezTo>
                    <a:pt x="434" y="1845"/>
                    <a:pt x="854" y="1849"/>
                    <a:pt x="1231" y="1849"/>
                  </a:cubicBezTo>
                  <a:cubicBezTo>
                    <a:pt x="1335" y="1849"/>
                    <a:pt x="1435" y="1849"/>
                    <a:pt x="1531" y="1848"/>
                  </a:cubicBezTo>
                  <a:cubicBezTo>
                    <a:pt x="1938" y="1846"/>
                    <a:pt x="2262" y="1840"/>
                    <a:pt x="2402" y="1840"/>
                  </a:cubicBezTo>
                  <a:cubicBezTo>
                    <a:pt x="2450" y="1840"/>
                    <a:pt x="2493" y="1816"/>
                    <a:pt x="2522" y="1781"/>
                  </a:cubicBezTo>
                  <a:lnTo>
                    <a:pt x="2608" y="1680"/>
                  </a:lnTo>
                  <a:cubicBezTo>
                    <a:pt x="2627" y="1655"/>
                    <a:pt x="2655" y="1643"/>
                    <a:pt x="2682" y="1643"/>
                  </a:cubicBezTo>
                  <a:cubicBezTo>
                    <a:pt x="2712" y="1643"/>
                    <a:pt x="2741" y="1657"/>
                    <a:pt x="2761" y="1685"/>
                  </a:cubicBezTo>
                  <a:cubicBezTo>
                    <a:pt x="2810" y="1756"/>
                    <a:pt x="2888" y="1796"/>
                    <a:pt x="2969" y="1796"/>
                  </a:cubicBezTo>
                  <a:cubicBezTo>
                    <a:pt x="2976" y="1796"/>
                    <a:pt x="2984" y="1795"/>
                    <a:pt x="2991" y="1795"/>
                  </a:cubicBezTo>
                  <a:cubicBezTo>
                    <a:pt x="3190" y="1781"/>
                    <a:pt x="3541" y="1755"/>
                    <a:pt x="3777" y="1741"/>
                  </a:cubicBezTo>
                  <a:cubicBezTo>
                    <a:pt x="3905" y="1736"/>
                    <a:pt x="3999" y="1615"/>
                    <a:pt x="3978" y="1484"/>
                  </a:cubicBezTo>
                  <a:lnTo>
                    <a:pt x="3978" y="1479"/>
                  </a:lnTo>
                  <a:cubicBezTo>
                    <a:pt x="3972" y="1457"/>
                    <a:pt x="3970" y="1433"/>
                    <a:pt x="3964" y="1414"/>
                  </a:cubicBezTo>
                  <a:cubicBezTo>
                    <a:pt x="3937" y="1267"/>
                    <a:pt x="3897" y="1093"/>
                    <a:pt x="3854" y="918"/>
                  </a:cubicBezTo>
                  <a:cubicBezTo>
                    <a:pt x="3822" y="800"/>
                    <a:pt x="3795" y="685"/>
                    <a:pt x="3766" y="583"/>
                  </a:cubicBezTo>
                  <a:cubicBezTo>
                    <a:pt x="3720" y="415"/>
                    <a:pt x="3672" y="275"/>
                    <a:pt x="3643" y="211"/>
                  </a:cubicBezTo>
                  <a:cubicBezTo>
                    <a:pt x="3637" y="205"/>
                    <a:pt x="3635" y="197"/>
                    <a:pt x="3629" y="192"/>
                  </a:cubicBezTo>
                  <a:cubicBezTo>
                    <a:pt x="3593" y="151"/>
                    <a:pt x="3452" y="1"/>
                    <a:pt x="3374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6"/>
            <p:cNvSpPr/>
            <p:nvPr/>
          </p:nvSpPr>
          <p:spPr>
            <a:xfrm>
              <a:off x="3649121" y="4281486"/>
              <a:ext cx="176184" cy="106029"/>
            </a:xfrm>
            <a:custGeom>
              <a:rect b="b" l="l" r="r" t="t"/>
              <a:pathLst>
                <a:path extrusionOk="0" h="866" w="1439">
                  <a:moveTo>
                    <a:pt x="1415" y="0"/>
                  </a:moveTo>
                  <a:cubicBezTo>
                    <a:pt x="1168" y="11"/>
                    <a:pt x="930" y="182"/>
                    <a:pt x="734" y="327"/>
                  </a:cubicBezTo>
                  <a:cubicBezTo>
                    <a:pt x="506" y="496"/>
                    <a:pt x="292" y="684"/>
                    <a:pt x="32" y="804"/>
                  </a:cubicBezTo>
                  <a:cubicBezTo>
                    <a:pt x="1" y="821"/>
                    <a:pt x="16" y="865"/>
                    <a:pt x="45" y="865"/>
                  </a:cubicBezTo>
                  <a:cubicBezTo>
                    <a:pt x="48" y="865"/>
                    <a:pt x="52" y="865"/>
                    <a:pt x="56" y="863"/>
                  </a:cubicBezTo>
                  <a:cubicBezTo>
                    <a:pt x="300" y="751"/>
                    <a:pt x="503" y="582"/>
                    <a:pt x="712" y="421"/>
                  </a:cubicBezTo>
                  <a:cubicBezTo>
                    <a:pt x="825" y="330"/>
                    <a:pt x="943" y="247"/>
                    <a:pt x="1069" y="174"/>
                  </a:cubicBezTo>
                  <a:cubicBezTo>
                    <a:pt x="1184" y="115"/>
                    <a:pt x="1302" y="78"/>
                    <a:pt x="1423" y="35"/>
                  </a:cubicBezTo>
                  <a:cubicBezTo>
                    <a:pt x="1439" y="27"/>
                    <a:pt x="1431" y="0"/>
                    <a:pt x="1415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6"/>
            <p:cNvSpPr/>
            <p:nvPr/>
          </p:nvSpPr>
          <p:spPr>
            <a:xfrm>
              <a:off x="3679484" y="4305606"/>
              <a:ext cx="234830" cy="138107"/>
            </a:xfrm>
            <a:custGeom>
              <a:rect b="b" l="l" r="r" t="t"/>
              <a:pathLst>
                <a:path extrusionOk="0" h="1128" w="1918">
                  <a:moveTo>
                    <a:pt x="1496" y="1"/>
                  </a:moveTo>
                  <a:cubicBezTo>
                    <a:pt x="1483" y="1"/>
                    <a:pt x="1470" y="4"/>
                    <a:pt x="1459" y="9"/>
                  </a:cubicBezTo>
                  <a:cubicBezTo>
                    <a:pt x="1295" y="80"/>
                    <a:pt x="784" y="347"/>
                    <a:pt x="678" y="399"/>
                  </a:cubicBezTo>
                  <a:lnTo>
                    <a:pt x="678" y="399"/>
                  </a:lnTo>
                  <a:cubicBezTo>
                    <a:pt x="695" y="386"/>
                    <a:pt x="703" y="380"/>
                    <a:pt x="702" y="380"/>
                  </a:cubicBezTo>
                  <a:lnTo>
                    <a:pt x="702" y="380"/>
                  </a:lnTo>
                  <a:cubicBezTo>
                    <a:pt x="701" y="380"/>
                    <a:pt x="688" y="388"/>
                    <a:pt x="660" y="406"/>
                  </a:cubicBezTo>
                  <a:cubicBezTo>
                    <a:pt x="659" y="407"/>
                    <a:pt x="659" y="407"/>
                    <a:pt x="659" y="407"/>
                  </a:cubicBezTo>
                  <a:cubicBezTo>
                    <a:pt x="660" y="407"/>
                    <a:pt x="667" y="404"/>
                    <a:pt x="678" y="399"/>
                  </a:cubicBezTo>
                  <a:lnTo>
                    <a:pt x="678" y="399"/>
                  </a:lnTo>
                  <a:cubicBezTo>
                    <a:pt x="578" y="473"/>
                    <a:pt x="195" y="753"/>
                    <a:pt x="44" y="966"/>
                  </a:cubicBezTo>
                  <a:cubicBezTo>
                    <a:pt x="1" y="1031"/>
                    <a:pt x="49" y="1116"/>
                    <a:pt x="124" y="1116"/>
                  </a:cubicBezTo>
                  <a:cubicBezTo>
                    <a:pt x="405" y="1116"/>
                    <a:pt x="561" y="1124"/>
                    <a:pt x="647" y="1127"/>
                  </a:cubicBezTo>
                  <a:cubicBezTo>
                    <a:pt x="648" y="1127"/>
                    <a:pt x="650" y="1127"/>
                    <a:pt x="652" y="1127"/>
                  </a:cubicBezTo>
                  <a:cubicBezTo>
                    <a:pt x="703" y="1127"/>
                    <a:pt x="743" y="1088"/>
                    <a:pt x="749" y="1036"/>
                  </a:cubicBezTo>
                  <a:cubicBezTo>
                    <a:pt x="754" y="926"/>
                    <a:pt x="797" y="749"/>
                    <a:pt x="966" y="621"/>
                  </a:cubicBezTo>
                  <a:cubicBezTo>
                    <a:pt x="1132" y="497"/>
                    <a:pt x="1531" y="417"/>
                    <a:pt x="1802" y="377"/>
                  </a:cubicBezTo>
                  <a:cubicBezTo>
                    <a:pt x="1893" y="363"/>
                    <a:pt x="1917" y="245"/>
                    <a:pt x="1839" y="200"/>
                  </a:cubicBezTo>
                  <a:lnTo>
                    <a:pt x="1545" y="15"/>
                  </a:lnTo>
                  <a:cubicBezTo>
                    <a:pt x="1529" y="6"/>
                    <a:pt x="1512" y="1"/>
                    <a:pt x="1496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6"/>
            <p:cNvSpPr/>
            <p:nvPr/>
          </p:nvSpPr>
          <p:spPr>
            <a:xfrm>
              <a:off x="3472816" y="4401961"/>
              <a:ext cx="237646" cy="73339"/>
            </a:xfrm>
            <a:custGeom>
              <a:rect b="b" l="l" r="r" t="t"/>
              <a:pathLst>
                <a:path extrusionOk="0" h="599" w="1941">
                  <a:moveTo>
                    <a:pt x="1109" y="0"/>
                  </a:moveTo>
                  <a:cubicBezTo>
                    <a:pt x="815" y="0"/>
                    <a:pt x="452" y="17"/>
                    <a:pt x="223" y="29"/>
                  </a:cubicBezTo>
                  <a:cubicBezTo>
                    <a:pt x="177" y="45"/>
                    <a:pt x="145" y="59"/>
                    <a:pt x="129" y="69"/>
                  </a:cubicBezTo>
                  <a:cubicBezTo>
                    <a:pt x="51" y="112"/>
                    <a:pt x="0" y="316"/>
                    <a:pt x="0" y="455"/>
                  </a:cubicBezTo>
                  <a:cubicBezTo>
                    <a:pt x="0" y="522"/>
                    <a:pt x="14" y="571"/>
                    <a:pt x="40" y="581"/>
                  </a:cubicBezTo>
                  <a:cubicBezTo>
                    <a:pt x="430" y="594"/>
                    <a:pt x="842" y="598"/>
                    <a:pt x="1215" y="598"/>
                  </a:cubicBezTo>
                  <a:cubicBezTo>
                    <a:pt x="1317" y="598"/>
                    <a:pt x="1417" y="598"/>
                    <a:pt x="1512" y="597"/>
                  </a:cubicBezTo>
                  <a:cubicBezTo>
                    <a:pt x="1525" y="597"/>
                    <a:pt x="1539" y="595"/>
                    <a:pt x="1552" y="589"/>
                  </a:cubicBezTo>
                  <a:lnTo>
                    <a:pt x="1941" y="412"/>
                  </a:lnTo>
                  <a:lnTo>
                    <a:pt x="1941" y="380"/>
                  </a:lnTo>
                  <a:cubicBezTo>
                    <a:pt x="1941" y="380"/>
                    <a:pt x="1772" y="110"/>
                    <a:pt x="1557" y="32"/>
                  </a:cubicBezTo>
                  <a:cubicBezTo>
                    <a:pt x="1491" y="9"/>
                    <a:pt x="1317" y="0"/>
                    <a:pt x="1109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6"/>
            <p:cNvSpPr/>
            <p:nvPr/>
          </p:nvSpPr>
          <p:spPr>
            <a:xfrm>
              <a:off x="3874766" y="4319808"/>
              <a:ext cx="84113" cy="115089"/>
            </a:xfrm>
            <a:custGeom>
              <a:rect b="b" l="l" r="r" t="t"/>
              <a:pathLst>
                <a:path extrusionOk="0" h="940" w="687">
                  <a:moveTo>
                    <a:pt x="486" y="1"/>
                  </a:moveTo>
                  <a:lnTo>
                    <a:pt x="376" y="36"/>
                  </a:lnTo>
                  <a:lnTo>
                    <a:pt x="352" y="180"/>
                  </a:lnTo>
                  <a:cubicBezTo>
                    <a:pt x="349" y="196"/>
                    <a:pt x="341" y="212"/>
                    <a:pt x="330" y="231"/>
                  </a:cubicBezTo>
                  <a:cubicBezTo>
                    <a:pt x="266" y="301"/>
                    <a:pt x="65" y="534"/>
                    <a:pt x="35" y="676"/>
                  </a:cubicBezTo>
                  <a:cubicBezTo>
                    <a:pt x="22" y="735"/>
                    <a:pt x="14" y="786"/>
                    <a:pt x="6" y="826"/>
                  </a:cubicBezTo>
                  <a:cubicBezTo>
                    <a:pt x="1" y="887"/>
                    <a:pt x="47" y="939"/>
                    <a:pt x="102" y="939"/>
                  </a:cubicBezTo>
                  <a:cubicBezTo>
                    <a:pt x="105" y="939"/>
                    <a:pt x="108" y="939"/>
                    <a:pt x="110" y="939"/>
                  </a:cubicBezTo>
                  <a:lnTo>
                    <a:pt x="587" y="904"/>
                  </a:lnTo>
                  <a:cubicBezTo>
                    <a:pt x="644" y="901"/>
                    <a:pt x="687" y="848"/>
                    <a:pt x="673" y="786"/>
                  </a:cubicBezTo>
                  <a:cubicBezTo>
                    <a:pt x="646" y="649"/>
                    <a:pt x="612" y="491"/>
                    <a:pt x="574" y="336"/>
                  </a:cubicBezTo>
                  <a:cubicBezTo>
                    <a:pt x="544" y="218"/>
                    <a:pt x="518" y="103"/>
                    <a:pt x="486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6"/>
            <p:cNvSpPr/>
            <p:nvPr/>
          </p:nvSpPr>
          <p:spPr>
            <a:xfrm>
              <a:off x="3853463" y="4248919"/>
              <a:ext cx="88398" cy="108233"/>
            </a:xfrm>
            <a:custGeom>
              <a:rect b="b" l="l" r="r" t="t"/>
              <a:pathLst>
                <a:path extrusionOk="0" h="884" w="722">
                  <a:moveTo>
                    <a:pt x="262" y="0"/>
                  </a:moveTo>
                  <a:cubicBezTo>
                    <a:pt x="253" y="0"/>
                    <a:pt x="245" y="2"/>
                    <a:pt x="239" y="6"/>
                  </a:cubicBezTo>
                  <a:cubicBezTo>
                    <a:pt x="185" y="44"/>
                    <a:pt x="70" y="223"/>
                    <a:pt x="22" y="314"/>
                  </a:cubicBezTo>
                  <a:cubicBezTo>
                    <a:pt x="0" y="344"/>
                    <a:pt x="3" y="384"/>
                    <a:pt x="22" y="414"/>
                  </a:cubicBezTo>
                  <a:cubicBezTo>
                    <a:pt x="83" y="513"/>
                    <a:pt x="236" y="722"/>
                    <a:pt x="426" y="818"/>
                  </a:cubicBezTo>
                  <a:cubicBezTo>
                    <a:pt x="472" y="842"/>
                    <a:pt x="526" y="864"/>
                    <a:pt x="584" y="880"/>
                  </a:cubicBezTo>
                  <a:cubicBezTo>
                    <a:pt x="593" y="882"/>
                    <a:pt x="601" y="883"/>
                    <a:pt x="609" y="883"/>
                  </a:cubicBezTo>
                  <a:cubicBezTo>
                    <a:pt x="671" y="883"/>
                    <a:pt x="722" y="824"/>
                    <a:pt x="705" y="762"/>
                  </a:cubicBezTo>
                  <a:cubicBezTo>
                    <a:pt x="641" y="515"/>
                    <a:pt x="574" y="293"/>
                    <a:pt x="531" y="210"/>
                  </a:cubicBezTo>
                  <a:cubicBezTo>
                    <a:pt x="526" y="202"/>
                    <a:pt x="523" y="196"/>
                    <a:pt x="517" y="188"/>
                  </a:cubicBezTo>
                  <a:cubicBezTo>
                    <a:pt x="481" y="150"/>
                    <a:pt x="339" y="0"/>
                    <a:pt x="262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6"/>
            <p:cNvSpPr/>
            <p:nvPr/>
          </p:nvSpPr>
          <p:spPr>
            <a:xfrm>
              <a:off x="3472816" y="4421183"/>
              <a:ext cx="489373" cy="54116"/>
            </a:xfrm>
            <a:custGeom>
              <a:rect b="b" l="l" r="r" t="t"/>
              <a:pathLst>
                <a:path extrusionOk="0" h="442" w="3997">
                  <a:moveTo>
                    <a:pt x="3959" y="1"/>
                  </a:moveTo>
                  <a:lnTo>
                    <a:pt x="0" y="298"/>
                  </a:lnTo>
                  <a:cubicBezTo>
                    <a:pt x="0" y="365"/>
                    <a:pt x="14" y="414"/>
                    <a:pt x="40" y="424"/>
                  </a:cubicBezTo>
                  <a:cubicBezTo>
                    <a:pt x="425" y="437"/>
                    <a:pt x="834" y="441"/>
                    <a:pt x="1204" y="441"/>
                  </a:cubicBezTo>
                  <a:cubicBezTo>
                    <a:pt x="1759" y="441"/>
                    <a:pt x="2228" y="432"/>
                    <a:pt x="2402" y="427"/>
                  </a:cubicBezTo>
                  <a:cubicBezTo>
                    <a:pt x="2450" y="427"/>
                    <a:pt x="2493" y="403"/>
                    <a:pt x="2520" y="371"/>
                  </a:cubicBezTo>
                  <a:lnTo>
                    <a:pt x="2603" y="266"/>
                  </a:lnTo>
                  <a:cubicBezTo>
                    <a:pt x="2622" y="242"/>
                    <a:pt x="2649" y="231"/>
                    <a:pt x="2676" y="231"/>
                  </a:cubicBezTo>
                  <a:cubicBezTo>
                    <a:pt x="2707" y="231"/>
                    <a:pt x="2738" y="246"/>
                    <a:pt x="2758" y="274"/>
                  </a:cubicBezTo>
                  <a:cubicBezTo>
                    <a:pt x="2809" y="345"/>
                    <a:pt x="2887" y="385"/>
                    <a:pt x="2972" y="385"/>
                  </a:cubicBezTo>
                  <a:cubicBezTo>
                    <a:pt x="2978" y="385"/>
                    <a:pt x="2983" y="384"/>
                    <a:pt x="2989" y="384"/>
                  </a:cubicBezTo>
                  <a:cubicBezTo>
                    <a:pt x="3187" y="371"/>
                    <a:pt x="3538" y="344"/>
                    <a:pt x="3771" y="330"/>
                  </a:cubicBezTo>
                  <a:cubicBezTo>
                    <a:pt x="3903" y="322"/>
                    <a:pt x="3996" y="205"/>
                    <a:pt x="3972" y="73"/>
                  </a:cubicBezTo>
                  <a:lnTo>
                    <a:pt x="3972" y="65"/>
                  </a:lnTo>
                  <a:cubicBezTo>
                    <a:pt x="3970" y="46"/>
                    <a:pt x="3967" y="22"/>
                    <a:pt x="3959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6"/>
            <p:cNvSpPr/>
            <p:nvPr/>
          </p:nvSpPr>
          <p:spPr>
            <a:xfrm>
              <a:off x="3698829" y="4299974"/>
              <a:ext cx="80195" cy="30486"/>
            </a:xfrm>
            <a:custGeom>
              <a:rect b="b" l="l" r="r" t="t"/>
              <a:pathLst>
                <a:path extrusionOk="0" h="249" w="655">
                  <a:moveTo>
                    <a:pt x="107" y="1"/>
                  </a:moveTo>
                  <a:cubicBezTo>
                    <a:pt x="75" y="1"/>
                    <a:pt x="45" y="6"/>
                    <a:pt x="17" y="21"/>
                  </a:cubicBezTo>
                  <a:cubicBezTo>
                    <a:pt x="4" y="29"/>
                    <a:pt x="1" y="47"/>
                    <a:pt x="12" y="58"/>
                  </a:cubicBezTo>
                  <a:cubicBezTo>
                    <a:pt x="71" y="149"/>
                    <a:pt x="191" y="168"/>
                    <a:pt x="293" y="195"/>
                  </a:cubicBezTo>
                  <a:cubicBezTo>
                    <a:pt x="378" y="218"/>
                    <a:pt x="477" y="249"/>
                    <a:pt x="569" y="249"/>
                  </a:cubicBezTo>
                  <a:cubicBezTo>
                    <a:pt x="584" y="249"/>
                    <a:pt x="600" y="248"/>
                    <a:pt x="615" y="246"/>
                  </a:cubicBezTo>
                  <a:cubicBezTo>
                    <a:pt x="655" y="238"/>
                    <a:pt x="655" y="181"/>
                    <a:pt x="628" y="163"/>
                  </a:cubicBezTo>
                  <a:cubicBezTo>
                    <a:pt x="537" y="90"/>
                    <a:pt x="406" y="69"/>
                    <a:pt x="298" y="37"/>
                  </a:cubicBezTo>
                  <a:cubicBezTo>
                    <a:pt x="238" y="22"/>
                    <a:pt x="170" y="1"/>
                    <a:pt x="107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6"/>
            <p:cNvSpPr/>
            <p:nvPr/>
          </p:nvSpPr>
          <p:spPr>
            <a:xfrm>
              <a:off x="3676178" y="4315890"/>
              <a:ext cx="80195" cy="32323"/>
            </a:xfrm>
            <a:custGeom>
              <a:rect b="b" l="l" r="r" t="t"/>
              <a:pathLst>
                <a:path extrusionOk="0" h="264" w="655">
                  <a:moveTo>
                    <a:pt x="110" y="1"/>
                  </a:moveTo>
                  <a:cubicBezTo>
                    <a:pt x="75" y="1"/>
                    <a:pt x="42" y="9"/>
                    <a:pt x="14" y="33"/>
                  </a:cubicBezTo>
                  <a:cubicBezTo>
                    <a:pt x="9" y="38"/>
                    <a:pt x="1" y="51"/>
                    <a:pt x="6" y="65"/>
                  </a:cubicBezTo>
                  <a:cubicBezTo>
                    <a:pt x="49" y="169"/>
                    <a:pt x="199" y="183"/>
                    <a:pt x="296" y="210"/>
                  </a:cubicBezTo>
                  <a:cubicBezTo>
                    <a:pt x="372" y="229"/>
                    <a:pt x="459" y="263"/>
                    <a:pt x="541" y="263"/>
                  </a:cubicBezTo>
                  <a:cubicBezTo>
                    <a:pt x="571" y="263"/>
                    <a:pt x="600" y="259"/>
                    <a:pt x="628" y="247"/>
                  </a:cubicBezTo>
                  <a:cubicBezTo>
                    <a:pt x="655" y="236"/>
                    <a:pt x="650" y="202"/>
                    <a:pt x="636" y="183"/>
                  </a:cubicBezTo>
                  <a:cubicBezTo>
                    <a:pt x="566" y="89"/>
                    <a:pt x="414" y="73"/>
                    <a:pt x="306" y="46"/>
                  </a:cubicBezTo>
                  <a:cubicBezTo>
                    <a:pt x="247" y="30"/>
                    <a:pt x="175" y="1"/>
                    <a:pt x="110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6"/>
            <p:cNvSpPr/>
            <p:nvPr/>
          </p:nvSpPr>
          <p:spPr>
            <a:xfrm>
              <a:off x="3648631" y="4329603"/>
              <a:ext cx="81542" cy="33792"/>
            </a:xfrm>
            <a:custGeom>
              <a:rect b="b" l="l" r="r" t="t"/>
              <a:pathLst>
                <a:path extrusionOk="0" h="276" w="666">
                  <a:moveTo>
                    <a:pt x="94" y="1"/>
                  </a:moveTo>
                  <a:cubicBezTo>
                    <a:pt x="77" y="1"/>
                    <a:pt x="60" y="3"/>
                    <a:pt x="44" y="6"/>
                  </a:cubicBezTo>
                  <a:cubicBezTo>
                    <a:pt x="14" y="14"/>
                    <a:pt x="1" y="55"/>
                    <a:pt x="22" y="81"/>
                  </a:cubicBezTo>
                  <a:cubicBezTo>
                    <a:pt x="89" y="157"/>
                    <a:pt x="213" y="178"/>
                    <a:pt x="306" y="207"/>
                  </a:cubicBezTo>
                  <a:cubicBezTo>
                    <a:pt x="389" y="233"/>
                    <a:pt x="485" y="276"/>
                    <a:pt x="574" y="276"/>
                  </a:cubicBezTo>
                  <a:cubicBezTo>
                    <a:pt x="589" y="276"/>
                    <a:pt x="603" y="274"/>
                    <a:pt x="617" y="272"/>
                  </a:cubicBezTo>
                  <a:cubicBezTo>
                    <a:pt x="652" y="264"/>
                    <a:pt x="666" y="221"/>
                    <a:pt x="641" y="197"/>
                  </a:cubicBezTo>
                  <a:cubicBezTo>
                    <a:pt x="572" y="124"/>
                    <a:pt x="451" y="100"/>
                    <a:pt x="357" y="71"/>
                  </a:cubicBezTo>
                  <a:cubicBezTo>
                    <a:pt x="274" y="46"/>
                    <a:pt x="182" y="1"/>
                    <a:pt x="94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6"/>
            <p:cNvSpPr/>
            <p:nvPr/>
          </p:nvSpPr>
          <p:spPr>
            <a:xfrm>
              <a:off x="3629286" y="4344785"/>
              <a:ext cx="73339" cy="30241"/>
            </a:xfrm>
            <a:custGeom>
              <a:rect b="b" l="l" r="r" t="t"/>
              <a:pathLst>
                <a:path extrusionOk="0" h="247" w="599">
                  <a:moveTo>
                    <a:pt x="78" y="0"/>
                  </a:moveTo>
                  <a:cubicBezTo>
                    <a:pt x="25" y="0"/>
                    <a:pt x="1" y="67"/>
                    <a:pt x="46" y="97"/>
                  </a:cubicBezTo>
                  <a:cubicBezTo>
                    <a:pt x="113" y="148"/>
                    <a:pt x="207" y="167"/>
                    <a:pt x="287" y="191"/>
                  </a:cubicBezTo>
                  <a:cubicBezTo>
                    <a:pt x="371" y="217"/>
                    <a:pt x="454" y="247"/>
                    <a:pt x="542" y="247"/>
                  </a:cubicBezTo>
                  <a:cubicBezTo>
                    <a:pt x="582" y="247"/>
                    <a:pt x="598" y="193"/>
                    <a:pt x="566" y="169"/>
                  </a:cubicBezTo>
                  <a:cubicBezTo>
                    <a:pt x="499" y="118"/>
                    <a:pt x="411" y="94"/>
                    <a:pt x="330" y="67"/>
                  </a:cubicBezTo>
                  <a:cubicBezTo>
                    <a:pt x="250" y="41"/>
                    <a:pt x="167" y="0"/>
                    <a:pt x="78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6"/>
            <p:cNvSpPr/>
            <p:nvPr/>
          </p:nvSpPr>
          <p:spPr>
            <a:xfrm>
              <a:off x="3347444" y="2377271"/>
              <a:ext cx="662986" cy="1939738"/>
            </a:xfrm>
            <a:custGeom>
              <a:rect b="b" l="l" r="r" t="t"/>
              <a:pathLst>
                <a:path extrusionOk="0" h="15843" w="5415">
                  <a:moveTo>
                    <a:pt x="2888" y="0"/>
                  </a:moveTo>
                  <a:cubicBezTo>
                    <a:pt x="2806" y="0"/>
                    <a:pt x="0" y="343"/>
                    <a:pt x="0" y="343"/>
                  </a:cubicBezTo>
                  <a:lnTo>
                    <a:pt x="1651" y="1949"/>
                  </a:lnTo>
                  <a:cubicBezTo>
                    <a:pt x="1651" y="1949"/>
                    <a:pt x="1748" y="3168"/>
                    <a:pt x="1877" y="4516"/>
                  </a:cubicBezTo>
                  <a:cubicBezTo>
                    <a:pt x="2019" y="6076"/>
                    <a:pt x="2206" y="7813"/>
                    <a:pt x="2324" y="8043"/>
                  </a:cubicBezTo>
                  <a:cubicBezTo>
                    <a:pt x="2683" y="8660"/>
                    <a:pt x="2823" y="8853"/>
                    <a:pt x="2823" y="8853"/>
                  </a:cubicBezTo>
                  <a:lnTo>
                    <a:pt x="2699" y="15572"/>
                  </a:lnTo>
                  <a:cubicBezTo>
                    <a:pt x="2699" y="15572"/>
                    <a:pt x="3171" y="15709"/>
                    <a:pt x="3718" y="15789"/>
                  </a:cubicBezTo>
                  <a:cubicBezTo>
                    <a:pt x="3937" y="15820"/>
                    <a:pt x="4168" y="15842"/>
                    <a:pt x="4385" y="15842"/>
                  </a:cubicBezTo>
                  <a:cubicBezTo>
                    <a:pt x="4632" y="15842"/>
                    <a:pt x="4861" y="15814"/>
                    <a:pt x="5034" y="15738"/>
                  </a:cubicBezTo>
                  <a:cubicBezTo>
                    <a:pt x="5248" y="13932"/>
                    <a:pt x="5414" y="10375"/>
                    <a:pt x="5178" y="9464"/>
                  </a:cubicBezTo>
                  <a:cubicBezTo>
                    <a:pt x="4945" y="8553"/>
                    <a:pt x="4699" y="8049"/>
                    <a:pt x="4699" y="8049"/>
                  </a:cubicBezTo>
                  <a:lnTo>
                    <a:pt x="4750" y="1000"/>
                  </a:lnTo>
                  <a:cubicBezTo>
                    <a:pt x="4750" y="1000"/>
                    <a:pt x="2935" y="3"/>
                    <a:pt x="2890" y="0"/>
                  </a:cubicBezTo>
                  <a:cubicBezTo>
                    <a:pt x="2889" y="0"/>
                    <a:pt x="2889" y="0"/>
                    <a:pt x="2888" y="0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6"/>
            <p:cNvSpPr/>
            <p:nvPr/>
          </p:nvSpPr>
          <p:spPr>
            <a:xfrm>
              <a:off x="3346464" y="2377638"/>
              <a:ext cx="663965" cy="1939370"/>
            </a:xfrm>
            <a:custGeom>
              <a:rect b="b" l="l" r="r" t="t"/>
              <a:pathLst>
                <a:path extrusionOk="0" h="15840" w="5423">
                  <a:moveTo>
                    <a:pt x="2892" y="0"/>
                  </a:moveTo>
                  <a:cubicBezTo>
                    <a:pt x="2830" y="0"/>
                    <a:pt x="0" y="346"/>
                    <a:pt x="0" y="346"/>
                  </a:cubicBezTo>
                  <a:lnTo>
                    <a:pt x="1651" y="1949"/>
                  </a:lnTo>
                  <a:cubicBezTo>
                    <a:pt x="1651" y="1949"/>
                    <a:pt x="1748" y="3168"/>
                    <a:pt x="1877" y="4516"/>
                  </a:cubicBezTo>
                  <a:cubicBezTo>
                    <a:pt x="1981" y="4808"/>
                    <a:pt x="2201" y="5309"/>
                    <a:pt x="2504" y="5334"/>
                  </a:cubicBezTo>
                  <a:cubicBezTo>
                    <a:pt x="2991" y="5253"/>
                    <a:pt x="4125" y="4406"/>
                    <a:pt x="4125" y="4406"/>
                  </a:cubicBezTo>
                  <a:lnTo>
                    <a:pt x="4192" y="7973"/>
                  </a:lnTo>
                  <a:cubicBezTo>
                    <a:pt x="4192" y="7973"/>
                    <a:pt x="3906" y="7829"/>
                    <a:pt x="3512" y="7829"/>
                  </a:cubicBezTo>
                  <a:cubicBezTo>
                    <a:pt x="3270" y="7829"/>
                    <a:pt x="2987" y="7884"/>
                    <a:pt x="2705" y="8059"/>
                  </a:cubicBezTo>
                  <a:cubicBezTo>
                    <a:pt x="2627" y="8539"/>
                    <a:pt x="4964" y="8233"/>
                    <a:pt x="4168" y="8523"/>
                  </a:cubicBezTo>
                  <a:cubicBezTo>
                    <a:pt x="3378" y="8804"/>
                    <a:pt x="3186" y="9155"/>
                    <a:pt x="3519" y="9155"/>
                  </a:cubicBezTo>
                  <a:cubicBezTo>
                    <a:pt x="3522" y="9155"/>
                    <a:pt x="3526" y="9155"/>
                    <a:pt x="3530" y="9155"/>
                  </a:cubicBezTo>
                  <a:cubicBezTo>
                    <a:pt x="3881" y="9150"/>
                    <a:pt x="4530" y="8885"/>
                    <a:pt x="4530" y="8885"/>
                  </a:cubicBezTo>
                  <a:lnTo>
                    <a:pt x="4530" y="8885"/>
                  </a:lnTo>
                  <a:cubicBezTo>
                    <a:pt x="4530" y="8885"/>
                    <a:pt x="4248" y="14438"/>
                    <a:pt x="3726" y="15786"/>
                  </a:cubicBezTo>
                  <a:cubicBezTo>
                    <a:pt x="3945" y="15817"/>
                    <a:pt x="4176" y="15839"/>
                    <a:pt x="4393" y="15839"/>
                  </a:cubicBezTo>
                  <a:cubicBezTo>
                    <a:pt x="4640" y="15839"/>
                    <a:pt x="4869" y="15811"/>
                    <a:pt x="5042" y="15735"/>
                  </a:cubicBezTo>
                  <a:cubicBezTo>
                    <a:pt x="5256" y="13929"/>
                    <a:pt x="5422" y="10372"/>
                    <a:pt x="5181" y="9464"/>
                  </a:cubicBezTo>
                  <a:cubicBezTo>
                    <a:pt x="4945" y="8552"/>
                    <a:pt x="4701" y="8051"/>
                    <a:pt x="4701" y="8051"/>
                  </a:cubicBezTo>
                  <a:lnTo>
                    <a:pt x="4752" y="1002"/>
                  </a:lnTo>
                  <a:cubicBezTo>
                    <a:pt x="4752" y="1002"/>
                    <a:pt x="2935" y="3"/>
                    <a:pt x="2892" y="0"/>
                  </a:cubicBezTo>
                  <a:cubicBezTo>
                    <a:pt x="2892" y="0"/>
                    <a:pt x="2892" y="0"/>
                    <a:pt x="2892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6"/>
            <p:cNvSpPr/>
            <p:nvPr/>
          </p:nvSpPr>
          <p:spPr>
            <a:xfrm>
              <a:off x="2610759" y="1905778"/>
              <a:ext cx="235443" cy="720897"/>
            </a:xfrm>
            <a:custGeom>
              <a:rect b="b" l="l" r="r" t="t"/>
              <a:pathLst>
                <a:path extrusionOk="0" h="5888" w="1923">
                  <a:moveTo>
                    <a:pt x="325" y="0"/>
                  </a:moveTo>
                  <a:cubicBezTo>
                    <a:pt x="325" y="0"/>
                    <a:pt x="1" y="576"/>
                    <a:pt x="60" y="1364"/>
                  </a:cubicBezTo>
                  <a:cubicBezTo>
                    <a:pt x="116" y="2152"/>
                    <a:pt x="62" y="5674"/>
                    <a:pt x="665" y="5800"/>
                  </a:cubicBezTo>
                  <a:cubicBezTo>
                    <a:pt x="914" y="5853"/>
                    <a:pt x="1102" y="5888"/>
                    <a:pt x="1246" y="5888"/>
                  </a:cubicBezTo>
                  <a:cubicBezTo>
                    <a:pt x="1451" y="5888"/>
                    <a:pt x="1566" y="5817"/>
                    <a:pt x="1638" y="5628"/>
                  </a:cubicBezTo>
                  <a:cubicBezTo>
                    <a:pt x="1761" y="5307"/>
                    <a:pt x="1922" y="2203"/>
                    <a:pt x="1922" y="2203"/>
                  </a:cubicBezTo>
                  <a:lnTo>
                    <a:pt x="3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6"/>
            <p:cNvSpPr/>
            <p:nvPr/>
          </p:nvSpPr>
          <p:spPr>
            <a:xfrm>
              <a:off x="2598026" y="2507296"/>
              <a:ext cx="218669" cy="165410"/>
            </a:xfrm>
            <a:custGeom>
              <a:rect b="b" l="l" r="r" t="t"/>
              <a:pathLst>
                <a:path extrusionOk="0" h="1351" w="1786">
                  <a:moveTo>
                    <a:pt x="1097" y="1"/>
                  </a:moveTo>
                  <a:cubicBezTo>
                    <a:pt x="966" y="1"/>
                    <a:pt x="833" y="30"/>
                    <a:pt x="713" y="96"/>
                  </a:cubicBezTo>
                  <a:cubicBezTo>
                    <a:pt x="713" y="99"/>
                    <a:pt x="710" y="99"/>
                    <a:pt x="710" y="99"/>
                  </a:cubicBezTo>
                  <a:cubicBezTo>
                    <a:pt x="275" y="343"/>
                    <a:pt x="196" y="345"/>
                    <a:pt x="193" y="345"/>
                  </a:cubicBezTo>
                  <a:cubicBezTo>
                    <a:pt x="193" y="345"/>
                    <a:pt x="193" y="345"/>
                    <a:pt x="193" y="345"/>
                  </a:cubicBezTo>
                  <a:lnTo>
                    <a:pt x="0" y="1088"/>
                  </a:lnTo>
                  <a:cubicBezTo>
                    <a:pt x="0" y="1088"/>
                    <a:pt x="198" y="1246"/>
                    <a:pt x="496" y="1316"/>
                  </a:cubicBezTo>
                  <a:cubicBezTo>
                    <a:pt x="587" y="1338"/>
                    <a:pt x="691" y="1351"/>
                    <a:pt x="800" y="1351"/>
                  </a:cubicBezTo>
                  <a:cubicBezTo>
                    <a:pt x="811" y="1351"/>
                    <a:pt x="821" y="1351"/>
                    <a:pt x="831" y="1351"/>
                  </a:cubicBezTo>
                  <a:cubicBezTo>
                    <a:pt x="1311" y="1332"/>
                    <a:pt x="1748" y="914"/>
                    <a:pt x="1772" y="509"/>
                  </a:cubicBezTo>
                  <a:cubicBezTo>
                    <a:pt x="1785" y="216"/>
                    <a:pt x="1451" y="1"/>
                    <a:pt x="1097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6"/>
            <p:cNvSpPr/>
            <p:nvPr/>
          </p:nvSpPr>
          <p:spPr>
            <a:xfrm>
              <a:off x="2658631" y="2507296"/>
              <a:ext cx="158064" cy="165410"/>
            </a:xfrm>
            <a:custGeom>
              <a:rect b="b" l="l" r="r" t="t"/>
              <a:pathLst>
                <a:path extrusionOk="0" h="1351" w="1291">
                  <a:moveTo>
                    <a:pt x="602" y="1"/>
                  </a:moveTo>
                  <a:cubicBezTo>
                    <a:pt x="471" y="1"/>
                    <a:pt x="338" y="30"/>
                    <a:pt x="218" y="96"/>
                  </a:cubicBezTo>
                  <a:cubicBezTo>
                    <a:pt x="347" y="171"/>
                    <a:pt x="588" y="345"/>
                    <a:pt x="609" y="605"/>
                  </a:cubicBezTo>
                  <a:cubicBezTo>
                    <a:pt x="641" y="943"/>
                    <a:pt x="376" y="1251"/>
                    <a:pt x="1" y="1316"/>
                  </a:cubicBezTo>
                  <a:cubicBezTo>
                    <a:pt x="92" y="1338"/>
                    <a:pt x="196" y="1351"/>
                    <a:pt x="305" y="1351"/>
                  </a:cubicBezTo>
                  <a:cubicBezTo>
                    <a:pt x="316" y="1351"/>
                    <a:pt x="326" y="1351"/>
                    <a:pt x="336" y="1351"/>
                  </a:cubicBezTo>
                  <a:cubicBezTo>
                    <a:pt x="816" y="1332"/>
                    <a:pt x="1253" y="914"/>
                    <a:pt x="1277" y="509"/>
                  </a:cubicBezTo>
                  <a:cubicBezTo>
                    <a:pt x="1290" y="216"/>
                    <a:pt x="956" y="1"/>
                    <a:pt x="602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6"/>
            <p:cNvSpPr/>
            <p:nvPr/>
          </p:nvSpPr>
          <p:spPr>
            <a:xfrm>
              <a:off x="2533014" y="2401513"/>
              <a:ext cx="194427" cy="246829"/>
            </a:xfrm>
            <a:custGeom>
              <a:rect b="b" l="l" r="r" t="t"/>
              <a:pathLst>
                <a:path extrusionOk="0" h="2016" w="1588">
                  <a:moveTo>
                    <a:pt x="1111" y="1"/>
                  </a:moveTo>
                  <a:cubicBezTo>
                    <a:pt x="1033" y="1"/>
                    <a:pt x="923" y="127"/>
                    <a:pt x="936" y="261"/>
                  </a:cubicBezTo>
                  <a:cubicBezTo>
                    <a:pt x="949" y="397"/>
                    <a:pt x="1016" y="735"/>
                    <a:pt x="1016" y="735"/>
                  </a:cubicBezTo>
                  <a:lnTo>
                    <a:pt x="791" y="1030"/>
                  </a:lnTo>
                  <a:lnTo>
                    <a:pt x="0" y="1762"/>
                  </a:lnTo>
                  <a:cubicBezTo>
                    <a:pt x="0" y="1762"/>
                    <a:pt x="353" y="2016"/>
                    <a:pt x="653" y="2016"/>
                  </a:cubicBezTo>
                  <a:cubicBezTo>
                    <a:pt x="681" y="2016"/>
                    <a:pt x="710" y="2013"/>
                    <a:pt x="737" y="2008"/>
                  </a:cubicBezTo>
                  <a:cubicBezTo>
                    <a:pt x="1056" y="1955"/>
                    <a:pt x="1228" y="1708"/>
                    <a:pt x="1247" y="1617"/>
                  </a:cubicBezTo>
                  <a:cubicBezTo>
                    <a:pt x="1247" y="1617"/>
                    <a:pt x="1587" y="1362"/>
                    <a:pt x="1480" y="1006"/>
                  </a:cubicBezTo>
                  <a:lnTo>
                    <a:pt x="1375" y="703"/>
                  </a:lnTo>
                  <a:cubicBezTo>
                    <a:pt x="1375" y="703"/>
                    <a:pt x="1196" y="9"/>
                    <a:pt x="1115" y="1"/>
                  </a:cubicBezTo>
                  <a:cubicBezTo>
                    <a:pt x="1114" y="1"/>
                    <a:pt x="1112" y="1"/>
                    <a:pt x="1111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6"/>
            <p:cNvSpPr/>
            <p:nvPr/>
          </p:nvSpPr>
          <p:spPr>
            <a:xfrm>
              <a:off x="2506446" y="2444487"/>
              <a:ext cx="173001" cy="182918"/>
            </a:xfrm>
            <a:custGeom>
              <a:rect b="b" l="l" r="r" t="t"/>
              <a:pathLst>
                <a:path extrusionOk="0" h="1494" w="1413">
                  <a:moveTo>
                    <a:pt x="681" y="1"/>
                  </a:moveTo>
                  <a:cubicBezTo>
                    <a:pt x="679" y="1"/>
                    <a:pt x="677" y="1"/>
                    <a:pt x="676" y="1"/>
                  </a:cubicBezTo>
                  <a:cubicBezTo>
                    <a:pt x="547" y="9"/>
                    <a:pt x="413" y="151"/>
                    <a:pt x="515" y="330"/>
                  </a:cubicBezTo>
                  <a:cubicBezTo>
                    <a:pt x="482" y="315"/>
                    <a:pt x="448" y="308"/>
                    <a:pt x="416" y="308"/>
                  </a:cubicBezTo>
                  <a:cubicBezTo>
                    <a:pt x="266" y="308"/>
                    <a:pt x="157" y="466"/>
                    <a:pt x="325" y="660"/>
                  </a:cubicBezTo>
                  <a:cubicBezTo>
                    <a:pt x="281" y="652"/>
                    <a:pt x="239" y="644"/>
                    <a:pt x="201" y="644"/>
                  </a:cubicBezTo>
                  <a:cubicBezTo>
                    <a:pt x="139" y="644"/>
                    <a:pt x="87" y="664"/>
                    <a:pt x="54" y="735"/>
                  </a:cubicBezTo>
                  <a:cubicBezTo>
                    <a:pt x="0" y="850"/>
                    <a:pt x="175" y="1035"/>
                    <a:pt x="175" y="1035"/>
                  </a:cubicBezTo>
                  <a:cubicBezTo>
                    <a:pt x="175" y="1035"/>
                    <a:pt x="16" y="1057"/>
                    <a:pt x="6" y="1242"/>
                  </a:cubicBezTo>
                  <a:cubicBezTo>
                    <a:pt x="0" y="1376"/>
                    <a:pt x="335" y="1456"/>
                    <a:pt x="402" y="1467"/>
                  </a:cubicBezTo>
                  <a:cubicBezTo>
                    <a:pt x="449" y="1474"/>
                    <a:pt x="619" y="1493"/>
                    <a:pt x="755" y="1493"/>
                  </a:cubicBezTo>
                  <a:cubicBezTo>
                    <a:pt x="823" y="1493"/>
                    <a:pt x="883" y="1488"/>
                    <a:pt x="914" y="1475"/>
                  </a:cubicBezTo>
                  <a:cubicBezTo>
                    <a:pt x="1008" y="1435"/>
                    <a:pt x="1011" y="1349"/>
                    <a:pt x="989" y="1252"/>
                  </a:cubicBezTo>
                  <a:cubicBezTo>
                    <a:pt x="1161" y="1212"/>
                    <a:pt x="1155" y="1143"/>
                    <a:pt x="1123" y="1014"/>
                  </a:cubicBezTo>
                  <a:cubicBezTo>
                    <a:pt x="1271" y="920"/>
                    <a:pt x="1370" y="872"/>
                    <a:pt x="1228" y="698"/>
                  </a:cubicBezTo>
                  <a:lnTo>
                    <a:pt x="1228" y="698"/>
                  </a:lnTo>
                  <a:cubicBezTo>
                    <a:pt x="1228" y="698"/>
                    <a:pt x="1257" y="708"/>
                    <a:pt x="1292" y="708"/>
                  </a:cubicBezTo>
                  <a:cubicBezTo>
                    <a:pt x="1338" y="708"/>
                    <a:pt x="1393" y="689"/>
                    <a:pt x="1399" y="598"/>
                  </a:cubicBezTo>
                  <a:cubicBezTo>
                    <a:pt x="1413" y="445"/>
                    <a:pt x="824" y="1"/>
                    <a:pt x="681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6"/>
            <p:cNvSpPr/>
            <p:nvPr/>
          </p:nvSpPr>
          <p:spPr>
            <a:xfrm>
              <a:off x="2573662" y="2485747"/>
              <a:ext cx="110559" cy="47995"/>
            </a:xfrm>
            <a:custGeom>
              <a:rect b="b" l="l" r="r" t="t"/>
              <a:pathLst>
                <a:path extrusionOk="0" h="392" w="903">
                  <a:moveTo>
                    <a:pt x="31" y="0"/>
                  </a:moveTo>
                  <a:cubicBezTo>
                    <a:pt x="13" y="0"/>
                    <a:pt x="0" y="27"/>
                    <a:pt x="17" y="39"/>
                  </a:cubicBezTo>
                  <a:cubicBezTo>
                    <a:pt x="111" y="125"/>
                    <a:pt x="229" y="178"/>
                    <a:pt x="344" y="235"/>
                  </a:cubicBezTo>
                  <a:cubicBezTo>
                    <a:pt x="443" y="286"/>
                    <a:pt x="566" y="355"/>
                    <a:pt x="679" y="387"/>
                  </a:cubicBezTo>
                  <a:cubicBezTo>
                    <a:pt x="690" y="390"/>
                    <a:pt x="702" y="392"/>
                    <a:pt x="715" y="392"/>
                  </a:cubicBezTo>
                  <a:cubicBezTo>
                    <a:pt x="798" y="392"/>
                    <a:pt x="902" y="333"/>
                    <a:pt x="875" y="221"/>
                  </a:cubicBezTo>
                  <a:cubicBezTo>
                    <a:pt x="873" y="214"/>
                    <a:pt x="865" y="210"/>
                    <a:pt x="857" y="210"/>
                  </a:cubicBezTo>
                  <a:cubicBezTo>
                    <a:pt x="851" y="210"/>
                    <a:pt x="845" y="213"/>
                    <a:pt x="842" y="219"/>
                  </a:cubicBezTo>
                  <a:cubicBezTo>
                    <a:pt x="822" y="261"/>
                    <a:pt x="783" y="277"/>
                    <a:pt x="736" y="277"/>
                  </a:cubicBezTo>
                  <a:cubicBezTo>
                    <a:pt x="620" y="277"/>
                    <a:pt x="453" y="181"/>
                    <a:pt x="384" y="149"/>
                  </a:cubicBezTo>
                  <a:cubicBezTo>
                    <a:pt x="269" y="95"/>
                    <a:pt x="159" y="31"/>
                    <a:pt x="38" y="2"/>
                  </a:cubicBezTo>
                  <a:cubicBezTo>
                    <a:pt x="36" y="1"/>
                    <a:pt x="34" y="0"/>
                    <a:pt x="31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2572070" y="2532027"/>
              <a:ext cx="98683" cy="34894"/>
            </a:xfrm>
            <a:custGeom>
              <a:rect b="b" l="l" r="r" t="t"/>
              <a:pathLst>
                <a:path extrusionOk="0" h="285" w="806">
                  <a:moveTo>
                    <a:pt x="40" y="1"/>
                  </a:moveTo>
                  <a:cubicBezTo>
                    <a:pt x="35" y="1"/>
                    <a:pt x="30" y="1"/>
                    <a:pt x="25" y="1"/>
                  </a:cubicBezTo>
                  <a:cubicBezTo>
                    <a:pt x="8" y="1"/>
                    <a:pt x="0" y="23"/>
                    <a:pt x="11" y="31"/>
                  </a:cubicBezTo>
                  <a:cubicBezTo>
                    <a:pt x="75" y="106"/>
                    <a:pt x="169" y="133"/>
                    <a:pt x="258" y="170"/>
                  </a:cubicBezTo>
                  <a:cubicBezTo>
                    <a:pt x="357" y="210"/>
                    <a:pt x="459" y="269"/>
                    <a:pt x="566" y="283"/>
                  </a:cubicBezTo>
                  <a:cubicBezTo>
                    <a:pt x="572" y="284"/>
                    <a:pt x="578" y="284"/>
                    <a:pt x="584" y="284"/>
                  </a:cubicBezTo>
                  <a:cubicBezTo>
                    <a:pt x="691" y="284"/>
                    <a:pt x="805" y="150"/>
                    <a:pt x="775" y="28"/>
                  </a:cubicBezTo>
                  <a:cubicBezTo>
                    <a:pt x="772" y="20"/>
                    <a:pt x="761" y="16"/>
                    <a:pt x="750" y="16"/>
                  </a:cubicBezTo>
                  <a:cubicBezTo>
                    <a:pt x="739" y="16"/>
                    <a:pt x="728" y="20"/>
                    <a:pt x="727" y="28"/>
                  </a:cubicBezTo>
                  <a:cubicBezTo>
                    <a:pt x="709" y="121"/>
                    <a:pt x="658" y="153"/>
                    <a:pt x="588" y="153"/>
                  </a:cubicBezTo>
                  <a:cubicBezTo>
                    <a:pt x="436" y="153"/>
                    <a:pt x="197" y="1"/>
                    <a:pt x="40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6"/>
            <p:cNvSpPr/>
            <p:nvPr/>
          </p:nvSpPr>
          <p:spPr>
            <a:xfrm>
              <a:off x="2547461" y="2576471"/>
              <a:ext cx="106641" cy="22773"/>
            </a:xfrm>
            <a:custGeom>
              <a:rect b="b" l="l" r="r" t="t"/>
              <a:pathLst>
                <a:path extrusionOk="0" h="186" w="871">
                  <a:moveTo>
                    <a:pt x="73" y="0"/>
                  </a:moveTo>
                  <a:cubicBezTo>
                    <a:pt x="59" y="0"/>
                    <a:pt x="44" y="1"/>
                    <a:pt x="30" y="3"/>
                  </a:cubicBezTo>
                  <a:cubicBezTo>
                    <a:pt x="8" y="8"/>
                    <a:pt x="0" y="35"/>
                    <a:pt x="22" y="46"/>
                  </a:cubicBezTo>
                  <a:cubicBezTo>
                    <a:pt x="84" y="90"/>
                    <a:pt x="396" y="186"/>
                    <a:pt x="619" y="186"/>
                  </a:cubicBezTo>
                  <a:cubicBezTo>
                    <a:pt x="764" y="186"/>
                    <a:pt x="870" y="146"/>
                    <a:pt x="847" y="24"/>
                  </a:cubicBezTo>
                  <a:cubicBezTo>
                    <a:pt x="847" y="20"/>
                    <a:pt x="845" y="18"/>
                    <a:pt x="843" y="18"/>
                  </a:cubicBezTo>
                  <a:cubicBezTo>
                    <a:pt x="835" y="18"/>
                    <a:pt x="816" y="52"/>
                    <a:pt x="807" y="65"/>
                  </a:cubicBezTo>
                  <a:cubicBezTo>
                    <a:pt x="782" y="103"/>
                    <a:pt x="734" y="117"/>
                    <a:pt x="678" y="117"/>
                  </a:cubicBezTo>
                  <a:cubicBezTo>
                    <a:pt x="575" y="117"/>
                    <a:pt x="443" y="72"/>
                    <a:pt x="376" y="57"/>
                  </a:cubicBezTo>
                  <a:cubicBezTo>
                    <a:pt x="279" y="38"/>
                    <a:pt x="175" y="0"/>
                    <a:pt x="73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6"/>
            <p:cNvSpPr/>
            <p:nvPr/>
          </p:nvSpPr>
          <p:spPr>
            <a:xfrm>
              <a:off x="2641001" y="1507255"/>
              <a:ext cx="1107547" cy="1336378"/>
            </a:xfrm>
            <a:custGeom>
              <a:rect b="b" l="l" r="r" t="t"/>
              <a:pathLst>
                <a:path extrusionOk="0" h="10915" w="9046">
                  <a:moveTo>
                    <a:pt x="4423" y="1"/>
                  </a:moveTo>
                  <a:cubicBezTo>
                    <a:pt x="3990" y="1"/>
                    <a:pt x="3576" y="111"/>
                    <a:pt x="3270" y="221"/>
                  </a:cubicBezTo>
                  <a:cubicBezTo>
                    <a:pt x="2999" y="843"/>
                    <a:pt x="2482" y="2012"/>
                    <a:pt x="2233" y="2392"/>
                  </a:cubicBezTo>
                  <a:cubicBezTo>
                    <a:pt x="2151" y="2514"/>
                    <a:pt x="2029" y="2561"/>
                    <a:pt x="1888" y="2561"/>
                  </a:cubicBezTo>
                  <a:cubicBezTo>
                    <a:pt x="1545" y="2561"/>
                    <a:pt x="1096" y="2284"/>
                    <a:pt x="874" y="2132"/>
                  </a:cubicBezTo>
                  <a:cubicBezTo>
                    <a:pt x="389" y="2840"/>
                    <a:pt x="0" y="3692"/>
                    <a:pt x="110" y="4316"/>
                  </a:cubicBezTo>
                  <a:cubicBezTo>
                    <a:pt x="258" y="5131"/>
                    <a:pt x="3109" y="8243"/>
                    <a:pt x="3109" y="8243"/>
                  </a:cubicBezTo>
                  <a:lnTo>
                    <a:pt x="5176" y="10915"/>
                  </a:lnTo>
                  <a:lnTo>
                    <a:pt x="9046" y="7940"/>
                  </a:lnTo>
                  <a:lnTo>
                    <a:pt x="7408" y="6139"/>
                  </a:lnTo>
                  <a:cubicBezTo>
                    <a:pt x="7408" y="6139"/>
                    <a:pt x="6971" y="1813"/>
                    <a:pt x="5840" y="586"/>
                  </a:cubicBezTo>
                  <a:cubicBezTo>
                    <a:pt x="5430" y="143"/>
                    <a:pt x="4914" y="1"/>
                    <a:pt x="44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6"/>
            <p:cNvSpPr/>
            <p:nvPr/>
          </p:nvSpPr>
          <p:spPr>
            <a:xfrm>
              <a:off x="2910355" y="1534313"/>
              <a:ext cx="391914" cy="924139"/>
            </a:xfrm>
            <a:custGeom>
              <a:rect b="b" l="l" r="r" t="t"/>
              <a:pathLst>
                <a:path extrusionOk="0" h="7548" w="3201">
                  <a:moveTo>
                    <a:pt x="1067" y="0"/>
                  </a:moveTo>
                  <a:cubicBezTo>
                    <a:pt x="1067" y="0"/>
                    <a:pt x="815" y="2691"/>
                    <a:pt x="1188" y="3994"/>
                  </a:cubicBezTo>
                  <a:cubicBezTo>
                    <a:pt x="697" y="4018"/>
                    <a:pt x="1" y="4235"/>
                    <a:pt x="73" y="4371"/>
                  </a:cubicBezTo>
                  <a:cubicBezTo>
                    <a:pt x="143" y="4508"/>
                    <a:pt x="1472" y="4570"/>
                    <a:pt x="1472" y="4570"/>
                  </a:cubicBezTo>
                  <a:cubicBezTo>
                    <a:pt x="1472" y="4570"/>
                    <a:pt x="317" y="5299"/>
                    <a:pt x="529" y="5411"/>
                  </a:cubicBezTo>
                  <a:cubicBezTo>
                    <a:pt x="564" y="5430"/>
                    <a:pt x="614" y="5438"/>
                    <a:pt x="672" y="5438"/>
                  </a:cubicBezTo>
                  <a:cubicBezTo>
                    <a:pt x="954" y="5438"/>
                    <a:pt x="1432" y="5253"/>
                    <a:pt x="1432" y="5253"/>
                  </a:cubicBezTo>
                  <a:lnTo>
                    <a:pt x="1432" y="5253"/>
                  </a:lnTo>
                  <a:lnTo>
                    <a:pt x="609" y="7175"/>
                  </a:lnTo>
                  <a:lnTo>
                    <a:pt x="1212" y="7547"/>
                  </a:lnTo>
                  <a:lnTo>
                    <a:pt x="3201" y="4530"/>
                  </a:lnTo>
                  <a:lnTo>
                    <a:pt x="2099" y="458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6"/>
            <p:cNvSpPr/>
            <p:nvPr/>
          </p:nvSpPr>
          <p:spPr>
            <a:xfrm>
              <a:off x="2627900" y="1763020"/>
              <a:ext cx="819702" cy="1193252"/>
            </a:xfrm>
            <a:custGeom>
              <a:rect b="b" l="l" r="r" t="t"/>
              <a:pathLst>
                <a:path extrusionOk="0" h="9746" w="6695">
                  <a:moveTo>
                    <a:pt x="938" y="0"/>
                  </a:moveTo>
                  <a:cubicBezTo>
                    <a:pt x="788" y="172"/>
                    <a:pt x="549" y="475"/>
                    <a:pt x="450" y="630"/>
                  </a:cubicBezTo>
                  <a:cubicBezTo>
                    <a:pt x="3" y="1319"/>
                    <a:pt x="0" y="1906"/>
                    <a:pt x="249" y="2667"/>
                  </a:cubicBezTo>
                  <a:cubicBezTo>
                    <a:pt x="566" y="3643"/>
                    <a:pt x="3069" y="6333"/>
                    <a:pt x="3069" y="6333"/>
                  </a:cubicBezTo>
                  <a:cubicBezTo>
                    <a:pt x="3069" y="6333"/>
                    <a:pt x="4650" y="9461"/>
                    <a:pt x="4969" y="9673"/>
                  </a:cubicBezTo>
                  <a:cubicBezTo>
                    <a:pt x="5049" y="9726"/>
                    <a:pt x="5197" y="9746"/>
                    <a:pt x="5375" y="9746"/>
                  </a:cubicBezTo>
                  <a:cubicBezTo>
                    <a:pt x="5905" y="9746"/>
                    <a:pt x="6695" y="9568"/>
                    <a:pt x="6695" y="9568"/>
                  </a:cubicBezTo>
                  <a:cubicBezTo>
                    <a:pt x="6695" y="9568"/>
                    <a:pt x="5733" y="8448"/>
                    <a:pt x="4540" y="6832"/>
                  </a:cubicBezTo>
                  <a:cubicBezTo>
                    <a:pt x="4353" y="6577"/>
                    <a:pt x="4152" y="6307"/>
                    <a:pt x="3940" y="6012"/>
                  </a:cubicBezTo>
                  <a:cubicBezTo>
                    <a:pt x="2241" y="3878"/>
                    <a:pt x="938" y="0"/>
                    <a:pt x="938" y="0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6"/>
            <p:cNvSpPr/>
            <p:nvPr/>
          </p:nvSpPr>
          <p:spPr>
            <a:xfrm>
              <a:off x="2644061" y="2057841"/>
              <a:ext cx="367795" cy="483618"/>
            </a:xfrm>
            <a:custGeom>
              <a:rect b="b" l="l" r="r" t="t"/>
              <a:pathLst>
                <a:path extrusionOk="0" h="3950" w="3004">
                  <a:moveTo>
                    <a:pt x="53" y="0"/>
                  </a:moveTo>
                  <a:cubicBezTo>
                    <a:pt x="27" y="0"/>
                    <a:pt x="1" y="31"/>
                    <a:pt x="10" y="63"/>
                  </a:cubicBezTo>
                  <a:cubicBezTo>
                    <a:pt x="230" y="779"/>
                    <a:pt x="873" y="1631"/>
                    <a:pt x="1315" y="2229"/>
                  </a:cubicBezTo>
                  <a:cubicBezTo>
                    <a:pt x="1551" y="2548"/>
                    <a:pt x="1806" y="2853"/>
                    <a:pt x="2074" y="3148"/>
                  </a:cubicBezTo>
                  <a:cubicBezTo>
                    <a:pt x="2320" y="3419"/>
                    <a:pt x="2602" y="3778"/>
                    <a:pt x="2931" y="3944"/>
                  </a:cubicBezTo>
                  <a:cubicBezTo>
                    <a:pt x="2938" y="3948"/>
                    <a:pt x="2945" y="3949"/>
                    <a:pt x="2951" y="3949"/>
                  </a:cubicBezTo>
                  <a:cubicBezTo>
                    <a:pt x="2985" y="3949"/>
                    <a:pt x="3003" y="3899"/>
                    <a:pt x="2985" y="3872"/>
                  </a:cubicBezTo>
                  <a:cubicBezTo>
                    <a:pt x="2797" y="3582"/>
                    <a:pt x="2484" y="3352"/>
                    <a:pt x="2251" y="3097"/>
                  </a:cubicBezTo>
                  <a:cubicBezTo>
                    <a:pt x="1993" y="2813"/>
                    <a:pt x="1747" y="2518"/>
                    <a:pt x="1519" y="2210"/>
                  </a:cubicBezTo>
                  <a:cubicBezTo>
                    <a:pt x="1047" y="1570"/>
                    <a:pt x="511" y="685"/>
                    <a:pt x="82" y="18"/>
                  </a:cubicBezTo>
                  <a:cubicBezTo>
                    <a:pt x="75" y="5"/>
                    <a:pt x="64" y="0"/>
                    <a:pt x="53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2683240" y="1763020"/>
              <a:ext cx="500637" cy="836476"/>
            </a:xfrm>
            <a:custGeom>
              <a:rect b="b" l="l" r="r" t="t"/>
              <a:pathLst>
                <a:path extrusionOk="0" h="6832" w="4089">
                  <a:moveTo>
                    <a:pt x="489" y="0"/>
                  </a:moveTo>
                  <a:cubicBezTo>
                    <a:pt x="339" y="172"/>
                    <a:pt x="100" y="472"/>
                    <a:pt x="1" y="630"/>
                  </a:cubicBezTo>
                  <a:cubicBezTo>
                    <a:pt x="79" y="981"/>
                    <a:pt x="390" y="2436"/>
                    <a:pt x="703" y="3160"/>
                  </a:cubicBezTo>
                  <a:cubicBezTo>
                    <a:pt x="1281" y="3423"/>
                    <a:pt x="1370" y="3425"/>
                    <a:pt x="1373" y="3425"/>
                  </a:cubicBezTo>
                  <a:cubicBezTo>
                    <a:pt x="1373" y="3425"/>
                    <a:pt x="1373" y="3425"/>
                    <a:pt x="1373" y="3425"/>
                  </a:cubicBezTo>
                  <a:lnTo>
                    <a:pt x="1446" y="4229"/>
                  </a:lnTo>
                  <a:cubicBezTo>
                    <a:pt x="1446" y="4229"/>
                    <a:pt x="3418" y="6371"/>
                    <a:pt x="4088" y="6832"/>
                  </a:cubicBezTo>
                  <a:cubicBezTo>
                    <a:pt x="3901" y="6577"/>
                    <a:pt x="3700" y="6307"/>
                    <a:pt x="3488" y="6014"/>
                  </a:cubicBezTo>
                  <a:cubicBezTo>
                    <a:pt x="1794" y="3881"/>
                    <a:pt x="489" y="6"/>
                    <a:pt x="489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6"/>
            <p:cNvSpPr/>
            <p:nvPr/>
          </p:nvSpPr>
          <p:spPr>
            <a:xfrm>
              <a:off x="3040625" y="1499664"/>
              <a:ext cx="940913" cy="1309197"/>
            </a:xfrm>
            <a:custGeom>
              <a:rect b="b" l="l" r="r" t="t"/>
              <a:pathLst>
                <a:path extrusionOk="0" h="10693" w="7685">
                  <a:moveTo>
                    <a:pt x="1228" y="1"/>
                  </a:moveTo>
                  <a:cubicBezTo>
                    <a:pt x="829" y="1"/>
                    <a:pt x="269" y="100"/>
                    <a:pt x="1" y="283"/>
                  </a:cubicBezTo>
                  <a:cubicBezTo>
                    <a:pt x="231" y="1897"/>
                    <a:pt x="470" y="3585"/>
                    <a:pt x="1295" y="5027"/>
                  </a:cubicBezTo>
                  <a:cubicBezTo>
                    <a:pt x="1566" y="5507"/>
                    <a:pt x="1933" y="6088"/>
                    <a:pt x="2340" y="6702"/>
                  </a:cubicBezTo>
                  <a:cubicBezTo>
                    <a:pt x="2520" y="6970"/>
                    <a:pt x="2702" y="7243"/>
                    <a:pt x="2895" y="7517"/>
                  </a:cubicBezTo>
                  <a:cubicBezTo>
                    <a:pt x="3107" y="7825"/>
                    <a:pt x="3327" y="8128"/>
                    <a:pt x="3544" y="8420"/>
                  </a:cubicBezTo>
                  <a:cubicBezTo>
                    <a:pt x="4364" y="9527"/>
                    <a:pt x="5162" y="10460"/>
                    <a:pt x="5607" y="10693"/>
                  </a:cubicBezTo>
                  <a:cubicBezTo>
                    <a:pt x="5607" y="10693"/>
                    <a:pt x="5608" y="10693"/>
                    <a:pt x="5608" y="10693"/>
                  </a:cubicBezTo>
                  <a:cubicBezTo>
                    <a:pt x="5649" y="10693"/>
                    <a:pt x="7575" y="8647"/>
                    <a:pt x="7620" y="8374"/>
                  </a:cubicBezTo>
                  <a:cubicBezTo>
                    <a:pt x="7684" y="8002"/>
                    <a:pt x="6864" y="6667"/>
                    <a:pt x="6682" y="6359"/>
                  </a:cubicBezTo>
                  <a:cubicBezTo>
                    <a:pt x="6436" y="5944"/>
                    <a:pt x="6186" y="5525"/>
                    <a:pt x="5940" y="5110"/>
                  </a:cubicBezTo>
                  <a:cubicBezTo>
                    <a:pt x="5401" y="4210"/>
                    <a:pt x="4865" y="3309"/>
                    <a:pt x="4267" y="2443"/>
                  </a:cubicBezTo>
                  <a:cubicBezTo>
                    <a:pt x="4093" y="2191"/>
                    <a:pt x="3916" y="1945"/>
                    <a:pt x="3726" y="1706"/>
                  </a:cubicBezTo>
                  <a:cubicBezTo>
                    <a:pt x="3514" y="1446"/>
                    <a:pt x="3286" y="1194"/>
                    <a:pt x="3032" y="972"/>
                  </a:cubicBezTo>
                  <a:cubicBezTo>
                    <a:pt x="2549" y="549"/>
                    <a:pt x="2096" y="106"/>
                    <a:pt x="1461" y="15"/>
                  </a:cubicBezTo>
                  <a:cubicBezTo>
                    <a:pt x="1394" y="6"/>
                    <a:pt x="1315" y="1"/>
                    <a:pt x="1228" y="1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6"/>
            <p:cNvSpPr/>
            <p:nvPr/>
          </p:nvSpPr>
          <p:spPr>
            <a:xfrm>
              <a:off x="3280840" y="1532354"/>
              <a:ext cx="342696" cy="998335"/>
            </a:xfrm>
            <a:custGeom>
              <a:rect b="b" l="l" r="r" t="t"/>
              <a:pathLst>
                <a:path extrusionOk="0" h="8154" w="2799">
                  <a:moveTo>
                    <a:pt x="0" y="0"/>
                  </a:moveTo>
                  <a:lnTo>
                    <a:pt x="0" y="0"/>
                  </a:lnTo>
                  <a:cubicBezTo>
                    <a:pt x="847" y="4200"/>
                    <a:pt x="558" y="5422"/>
                    <a:pt x="504" y="5427"/>
                  </a:cubicBezTo>
                  <a:cubicBezTo>
                    <a:pt x="477" y="5430"/>
                    <a:pt x="424" y="5939"/>
                    <a:pt x="378" y="6435"/>
                  </a:cubicBezTo>
                  <a:cubicBezTo>
                    <a:pt x="558" y="6703"/>
                    <a:pt x="740" y="6976"/>
                    <a:pt x="933" y="7250"/>
                  </a:cubicBezTo>
                  <a:cubicBezTo>
                    <a:pt x="1148" y="7558"/>
                    <a:pt x="1365" y="7861"/>
                    <a:pt x="1582" y="8153"/>
                  </a:cubicBezTo>
                  <a:cubicBezTo>
                    <a:pt x="1906" y="7681"/>
                    <a:pt x="2798" y="5500"/>
                    <a:pt x="2683" y="4331"/>
                  </a:cubicBezTo>
                  <a:cubicBezTo>
                    <a:pt x="2549" y="2962"/>
                    <a:pt x="1684" y="702"/>
                    <a:pt x="0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6"/>
            <p:cNvSpPr/>
            <p:nvPr/>
          </p:nvSpPr>
          <p:spPr>
            <a:xfrm>
              <a:off x="3040257" y="1515213"/>
              <a:ext cx="354939" cy="904795"/>
            </a:xfrm>
            <a:custGeom>
              <a:rect b="b" l="l" r="r" t="t"/>
              <a:pathLst>
                <a:path extrusionOk="0" h="7390" w="2899">
                  <a:moveTo>
                    <a:pt x="344" y="1"/>
                  </a:moveTo>
                  <a:cubicBezTo>
                    <a:pt x="234" y="41"/>
                    <a:pt x="119" y="95"/>
                    <a:pt x="1" y="156"/>
                  </a:cubicBezTo>
                  <a:cubicBezTo>
                    <a:pt x="1" y="156"/>
                    <a:pt x="261" y="3091"/>
                    <a:pt x="1295" y="4900"/>
                  </a:cubicBezTo>
                  <a:cubicBezTo>
                    <a:pt x="1692" y="5586"/>
                    <a:pt x="2274" y="6497"/>
                    <a:pt x="2898" y="7390"/>
                  </a:cubicBezTo>
                  <a:lnTo>
                    <a:pt x="2568" y="4916"/>
                  </a:lnTo>
                  <a:lnTo>
                    <a:pt x="1727" y="3469"/>
                  </a:lnTo>
                  <a:lnTo>
                    <a:pt x="1697" y="1944"/>
                  </a:lnTo>
                  <a:cubicBezTo>
                    <a:pt x="1697" y="1944"/>
                    <a:pt x="400" y="41"/>
                    <a:pt x="344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6"/>
            <p:cNvSpPr/>
            <p:nvPr/>
          </p:nvSpPr>
          <p:spPr>
            <a:xfrm>
              <a:off x="3550684" y="2301117"/>
              <a:ext cx="223689" cy="171042"/>
            </a:xfrm>
            <a:custGeom>
              <a:rect b="b" l="l" r="r" t="t"/>
              <a:pathLst>
                <a:path extrusionOk="0" h="1397" w="1827">
                  <a:moveTo>
                    <a:pt x="1628" y="1"/>
                  </a:moveTo>
                  <a:cubicBezTo>
                    <a:pt x="1628" y="1"/>
                    <a:pt x="1627" y="1"/>
                    <a:pt x="1626" y="1"/>
                  </a:cubicBezTo>
                  <a:cubicBezTo>
                    <a:pt x="1428" y="9"/>
                    <a:pt x="77" y="920"/>
                    <a:pt x="18" y="1247"/>
                  </a:cubicBezTo>
                  <a:cubicBezTo>
                    <a:pt x="1" y="1338"/>
                    <a:pt x="204" y="1397"/>
                    <a:pt x="467" y="1397"/>
                  </a:cubicBezTo>
                  <a:cubicBezTo>
                    <a:pt x="768" y="1397"/>
                    <a:pt x="1148" y="1320"/>
                    <a:pt x="1361" y="1126"/>
                  </a:cubicBezTo>
                  <a:cubicBezTo>
                    <a:pt x="1759" y="766"/>
                    <a:pt x="1827" y="1"/>
                    <a:pt x="1628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6"/>
            <p:cNvSpPr/>
            <p:nvPr/>
          </p:nvSpPr>
          <p:spPr>
            <a:xfrm>
              <a:off x="3121798" y="2704904"/>
              <a:ext cx="114477" cy="87541"/>
            </a:xfrm>
            <a:custGeom>
              <a:rect b="b" l="l" r="r" t="t"/>
              <a:pathLst>
                <a:path extrusionOk="0" h="715" w="935">
                  <a:moveTo>
                    <a:pt x="868" y="1"/>
                  </a:moveTo>
                  <a:cubicBezTo>
                    <a:pt x="735" y="1"/>
                    <a:pt x="2" y="437"/>
                    <a:pt x="2" y="490"/>
                  </a:cubicBezTo>
                  <a:cubicBezTo>
                    <a:pt x="0" y="608"/>
                    <a:pt x="207" y="714"/>
                    <a:pt x="415" y="714"/>
                  </a:cubicBezTo>
                  <a:cubicBezTo>
                    <a:pt x="509" y="714"/>
                    <a:pt x="604" y="692"/>
                    <a:pt x="680" y="640"/>
                  </a:cubicBezTo>
                  <a:cubicBezTo>
                    <a:pt x="924" y="474"/>
                    <a:pt x="935" y="77"/>
                    <a:pt x="887" y="7"/>
                  </a:cubicBezTo>
                  <a:cubicBezTo>
                    <a:pt x="884" y="3"/>
                    <a:pt x="877" y="1"/>
                    <a:pt x="868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6"/>
            <p:cNvSpPr/>
            <p:nvPr/>
          </p:nvSpPr>
          <p:spPr>
            <a:xfrm>
              <a:off x="3481019" y="2414246"/>
              <a:ext cx="37832" cy="22161"/>
            </a:xfrm>
            <a:custGeom>
              <a:rect b="b" l="l" r="r" t="t"/>
              <a:pathLst>
                <a:path extrusionOk="0" h="181" w="309">
                  <a:moveTo>
                    <a:pt x="306" y="1"/>
                  </a:moveTo>
                  <a:cubicBezTo>
                    <a:pt x="306" y="1"/>
                    <a:pt x="306" y="1"/>
                    <a:pt x="306" y="1"/>
                  </a:cubicBezTo>
                  <a:cubicBezTo>
                    <a:pt x="204" y="60"/>
                    <a:pt x="105" y="119"/>
                    <a:pt x="3" y="175"/>
                  </a:cubicBezTo>
                  <a:cubicBezTo>
                    <a:pt x="0" y="175"/>
                    <a:pt x="3" y="181"/>
                    <a:pt x="8" y="181"/>
                  </a:cubicBezTo>
                  <a:cubicBezTo>
                    <a:pt x="108" y="122"/>
                    <a:pt x="209" y="63"/>
                    <a:pt x="309" y="7"/>
                  </a:cubicBezTo>
                  <a:cubicBezTo>
                    <a:pt x="309" y="7"/>
                    <a:pt x="307" y="1"/>
                    <a:pt x="306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6"/>
            <p:cNvSpPr/>
            <p:nvPr/>
          </p:nvSpPr>
          <p:spPr>
            <a:xfrm>
              <a:off x="3313774" y="2484523"/>
              <a:ext cx="1347" cy="735"/>
            </a:xfrm>
            <a:custGeom>
              <a:rect b="b" l="l" r="r" t="t"/>
              <a:pathLst>
                <a:path extrusionOk="0" h="6" w="11">
                  <a:moveTo>
                    <a:pt x="2" y="1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5" y="5"/>
                    <a:pt x="6" y="5"/>
                    <a:pt x="7" y="3"/>
                  </a:cubicBezTo>
                  <a:cubicBezTo>
                    <a:pt x="10" y="1"/>
                    <a:pt x="7" y="1"/>
                    <a:pt x="2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6"/>
            <p:cNvSpPr/>
            <p:nvPr/>
          </p:nvSpPr>
          <p:spPr>
            <a:xfrm>
              <a:off x="2364667" y="1187825"/>
              <a:ext cx="525124" cy="298741"/>
            </a:xfrm>
            <a:custGeom>
              <a:rect b="b" l="l" r="r" t="t"/>
              <a:pathLst>
                <a:path extrusionOk="0" h="2440" w="4289">
                  <a:moveTo>
                    <a:pt x="2719" y="0"/>
                  </a:moveTo>
                  <a:cubicBezTo>
                    <a:pt x="2533" y="0"/>
                    <a:pt x="2288" y="52"/>
                    <a:pt x="1989" y="180"/>
                  </a:cubicBezTo>
                  <a:cubicBezTo>
                    <a:pt x="1450" y="410"/>
                    <a:pt x="641" y="1099"/>
                    <a:pt x="360" y="1402"/>
                  </a:cubicBezTo>
                  <a:cubicBezTo>
                    <a:pt x="338" y="1428"/>
                    <a:pt x="317" y="1453"/>
                    <a:pt x="298" y="1477"/>
                  </a:cubicBezTo>
                  <a:cubicBezTo>
                    <a:pt x="68" y="1758"/>
                    <a:pt x="1" y="2026"/>
                    <a:pt x="135" y="2179"/>
                  </a:cubicBezTo>
                  <a:cubicBezTo>
                    <a:pt x="211" y="2266"/>
                    <a:pt x="319" y="2287"/>
                    <a:pt x="405" y="2287"/>
                  </a:cubicBezTo>
                  <a:cubicBezTo>
                    <a:pt x="483" y="2287"/>
                    <a:pt x="542" y="2270"/>
                    <a:pt x="542" y="2270"/>
                  </a:cubicBezTo>
                  <a:lnTo>
                    <a:pt x="2640" y="1914"/>
                  </a:lnTo>
                  <a:cubicBezTo>
                    <a:pt x="2640" y="1914"/>
                    <a:pt x="4117" y="2417"/>
                    <a:pt x="4200" y="2439"/>
                  </a:cubicBezTo>
                  <a:cubicBezTo>
                    <a:pt x="4203" y="2439"/>
                    <a:pt x="4206" y="2440"/>
                    <a:pt x="4208" y="2440"/>
                  </a:cubicBezTo>
                  <a:cubicBezTo>
                    <a:pt x="4284" y="2440"/>
                    <a:pt x="4288" y="2168"/>
                    <a:pt x="4190" y="1822"/>
                  </a:cubicBezTo>
                  <a:cubicBezTo>
                    <a:pt x="4131" y="1603"/>
                    <a:pt x="3774" y="1045"/>
                    <a:pt x="3474" y="619"/>
                  </a:cubicBezTo>
                  <a:cubicBezTo>
                    <a:pt x="3281" y="348"/>
                    <a:pt x="3115" y="129"/>
                    <a:pt x="3051" y="86"/>
                  </a:cubicBezTo>
                  <a:cubicBezTo>
                    <a:pt x="2979" y="33"/>
                    <a:pt x="2868" y="0"/>
                    <a:pt x="2719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6"/>
            <p:cNvSpPr/>
            <p:nvPr/>
          </p:nvSpPr>
          <p:spPr>
            <a:xfrm>
              <a:off x="2364667" y="1242308"/>
              <a:ext cx="525124" cy="244258"/>
            </a:xfrm>
            <a:custGeom>
              <a:rect b="b" l="l" r="r" t="t"/>
              <a:pathLst>
                <a:path extrusionOk="0" h="1995" w="4289">
                  <a:moveTo>
                    <a:pt x="2508" y="0"/>
                  </a:moveTo>
                  <a:cubicBezTo>
                    <a:pt x="2384" y="0"/>
                    <a:pt x="1736" y="764"/>
                    <a:pt x="1710" y="804"/>
                  </a:cubicBezTo>
                  <a:lnTo>
                    <a:pt x="1708" y="807"/>
                  </a:lnTo>
                  <a:cubicBezTo>
                    <a:pt x="1713" y="782"/>
                    <a:pt x="1898" y="359"/>
                    <a:pt x="1842" y="297"/>
                  </a:cubicBezTo>
                  <a:cubicBezTo>
                    <a:pt x="1840" y="296"/>
                    <a:pt x="1838" y="295"/>
                    <a:pt x="1834" y="295"/>
                  </a:cubicBezTo>
                  <a:cubicBezTo>
                    <a:pt x="1718" y="295"/>
                    <a:pt x="630" y="1418"/>
                    <a:pt x="427" y="1418"/>
                  </a:cubicBezTo>
                  <a:cubicBezTo>
                    <a:pt x="427" y="1418"/>
                    <a:pt x="427" y="1418"/>
                    <a:pt x="427" y="1418"/>
                  </a:cubicBezTo>
                  <a:cubicBezTo>
                    <a:pt x="311" y="1418"/>
                    <a:pt x="290" y="1209"/>
                    <a:pt x="298" y="1032"/>
                  </a:cubicBezTo>
                  <a:lnTo>
                    <a:pt x="298" y="1032"/>
                  </a:lnTo>
                  <a:cubicBezTo>
                    <a:pt x="68" y="1313"/>
                    <a:pt x="1" y="1581"/>
                    <a:pt x="135" y="1734"/>
                  </a:cubicBezTo>
                  <a:cubicBezTo>
                    <a:pt x="211" y="1821"/>
                    <a:pt x="319" y="1842"/>
                    <a:pt x="405" y="1842"/>
                  </a:cubicBezTo>
                  <a:cubicBezTo>
                    <a:pt x="483" y="1842"/>
                    <a:pt x="542" y="1825"/>
                    <a:pt x="542" y="1825"/>
                  </a:cubicBezTo>
                  <a:lnTo>
                    <a:pt x="2640" y="1469"/>
                  </a:lnTo>
                  <a:cubicBezTo>
                    <a:pt x="2640" y="1469"/>
                    <a:pt x="4117" y="1972"/>
                    <a:pt x="4200" y="1994"/>
                  </a:cubicBezTo>
                  <a:cubicBezTo>
                    <a:pt x="4203" y="1994"/>
                    <a:pt x="4206" y="1995"/>
                    <a:pt x="4208" y="1995"/>
                  </a:cubicBezTo>
                  <a:cubicBezTo>
                    <a:pt x="4284" y="1995"/>
                    <a:pt x="4288" y="1723"/>
                    <a:pt x="4190" y="1377"/>
                  </a:cubicBezTo>
                  <a:cubicBezTo>
                    <a:pt x="4131" y="1158"/>
                    <a:pt x="3774" y="600"/>
                    <a:pt x="3469" y="169"/>
                  </a:cubicBezTo>
                  <a:cubicBezTo>
                    <a:pt x="3286" y="263"/>
                    <a:pt x="2941" y="437"/>
                    <a:pt x="2906" y="474"/>
                  </a:cubicBezTo>
                  <a:cubicBezTo>
                    <a:pt x="2903" y="478"/>
                    <a:pt x="2901" y="479"/>
                    <a:pt x="2901" y="479"/>
                  </a:cubicBezTo>
                  <a:cubicBezTo>
                    <a:pt x="2890" y="479"/>
                    <a:pt x="3073" y="160"/>
                    <a:pt x="3018" y="107"/>
                  </a:cubicBezTo>
                  <a:cubicBezTo>
                    <a:pt x="3014" y="103"/>
                    <a:pt x="3008" y="101"/>
                    <a:pt x="3000" y="101"/>
                  </a:cubicBezTo>
                  <a:cubicBezTo>
                    <a:pt x="2894" y="101"/>
                    <a:pt x="2482" y="434"/>
                    <a:pt x="2482" y="434"/>
                  </a:cubicBezTo>
                  <a:cubicBezTo>
                    <a:pt x="2482" y="434"/>
                    <a:pt x="2582" y="120"/>
                    <a:pt x="2525" y="11"/>
                  </a:cubicBezTo>
                  <a:cubicBezTo>
                    <a:pt x="2522" y="4"/>
                    <a:pt x="2516" y="0"/>
                    <a:pt x="2508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6"/>
            <p:cNvSpPr/>
            <p:nvPr/>
          </p:nvSpPr>
          <p:spPr>
            <a:xfrm>
              <a:off x="2747640" y="1414450"/>
              <a:ext cx="293477" cy="406239"/>
            </a:xfrm>
            <a:custGeom>
              <a:rect b="b" l="l" r="r" t="t"/>
              <a:pathLst>
                <a:path extrusionOk="0" h="3318" w="2397">
                  <a:moveTo>
                    <a:pt x="550" y="1"/>
                  </a:moveTo>
                  <a:lnTo>
                    <a:pt x="30" y="1890"/>
                  </a:lnTo>
                  <a:cubicBezTo>
                    <a:pt x="30" y="1890"/>
                    <a:pt x="308" y="2094"/>
                    <a:pt x="418" y="2231"/>
                  </a:cubicBezTo>
                  <a:cubicBezTo>
                    <a:pt x="440" y="2255"/>
                    <a:pt x="453" y="2274"/>
                    <a:pt x="459" y="2295"/>
                  </a:cubicBezTo>
                  <a:cubicBezTo>
                    <a:pt x="306" y="2472"/>
                    <a:pt x="148" y="2676"/>
                    <a:pt x="0" y="2890"/>
                  </a:cubicBezTo>
                  <a:cubicBezTo>
                    <a:pt x="221" y="3040"/>
                    <a:pt x="673" y="3317"/>
                    <a:pt x="1015" y="3317"/>
                  </a:cubicBezTo>
                  <a:cubicBezTo>
                    <a:pt x="1155" y="3317"/>
                    <a:pt x="1277" y="3271"/>
                    <a:pt x="1356" y="3150"/>
                  </a:cubicBezTo>
                  <a:cubicBezTo>
                    <a:pt x="1608" y="2772"/>
                    <a:pt x="2128" y="1601"/>
                    <a:pt x="2396" y="979"/>
                  </a:cubicBezTo>
                  <a:lnTo>
                    <a:pt x="2396" y="979"/>
                  </a:lnTo>
                  <a:cubicBezTo>
                    <a:pt x="2093" y="1088"/>
                    <a:pt x="1893" y="1197"/>
                    <a:pt x="1892" y="1199"/>
                  </a:cubicBezTo>
                  <a:lnTo>
                    <a:pt x="1892" y="1199"/>
                  </a:lnTo>
                  <a:lnTo>
                    <a:pt x="981" y="387"/>
                  </a:lnTo>
                  <a:lnTo>
                    <a:pt x="550" y="1"/>
                  </a:ln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6"/>
            <p:cNvSpPr/>
            <p:nvPr/>
          </p:nvSpPr>
          <p:spPr>
            <a:xfrm>
              <a:off x="2751191" y="1414205"/>
              <a:ext cx="155737" cy="273152"/>
            </a:xfrm>
            <a:custGeom>
              <a:rect b="b" l="l" r="r" t="t"/>
              <a:pathLst>
                <a:path extrusionOk="0" h="2231" w="1272">
                  <a:moveTo>
                    <a:pt x="521" y="0"/>
                  </a:moveTo>
                  <a:lnTo>
                    <a:pt x="1" y="1890"/>
                  </a:lnTo>
                  <a:cubicBezTo>
                    <a:pt x="1" y="1890"/>
                    <a:pt x="279" y="2093"/>
                    <a:pt x="389" y="2230"/>
                  </a:cubicBezTo>
                  <a:cubicBezTo>
                    <a:pt x="577" y="2134"/>
                    <a:pt x="933" y="1895"/>
                    <a:pt x="1140" y="1442"/>
                  </a:cubicBezTo>
                  <a:cubicBezTo>
                    <a:pt x="1271" y="1158"/>
                    <a:pt x="1137" y="751"/>
                    <a:pt x="952" y="389"/>
                  </a:cubicBezTo>
                  <a:lnTo>
                    <a:pt x="521" y="0"/>
                  </a:ln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6"/>
            <p:cNvSpPr/>
            <p:nvPr/>
          </p:nvSpPr>
          <p:spPr>
            <a:xfrm>
              <a:off x="2428700" y="1309769"/>
              <a:ext cx="422033" cy="407586"/>
            </a:xfrm>
            <a:custGeom>
              <a:rect b="b" l="l" r="r" t="t"/>
              <a:pathLst>
                <a:path extrusionOk="0" h="3329" w="3447">
                  <a:moveTo>
                    <a:pt x="1852" y="1"/>
                  </a:moveTo>
                  <a:cubicBezTo>
                    <a:pt x="1829" y="1"/>
                    <a:pt x="1071" y="980"/>
                    <a:pt x="27" y="1269"/>
                  </a:cubicBezTo>
                  <a:cubicBezTo>
                    <a:pt x="0" y="1277"/>
                    <a:pt x="86" y="1421"/>
                    <a:pt x="284" y="1647"/>
                  </a:cubicBezTo>
                  <a:cubicBezTo>
                    <a:pt x="298" y="1663"/>
                    <a:pt x="314" y="1684"/>
                    <a:pt x="330" y="1700"/>
                  </a:cubicBezTo>
                  <a:cubicBezTo>
                    <a:pt x="343" y="1714"/>
                    <a:pt x="354" y="1727"/>
                    <a:pt x="367" y="1740"/>
                  </a:cubicBezTo>
                  <a:cubicBezTo>
                    <a:pt x="458" y="1837"/>
                    <a:pt x="568" y="1947"/>
                    <a:pt x="692" y="2062"/>
                  </a:cubicBezTo>
                  <a:cubicBezTo>
                    <a:pt x="767" y="2303"/>
                    <a:pt x="877" y="2389"/>
                    <a:pt x="1131" y="2611"/>
                  </a:cubicBezTo>
                  <a:cubicBezTo>
                    <a:pt x="1388" y="2831"/>
                    <a:pt x="2005" y="3161"/>
                    <a:pt x="2005" y="3161"/>
                  </a:cubicBezTo>
                  <a:cubicBezTo>
                    <a:pt x="2005" y="3161"/>
                    <a:pt x="2065" y="3329"/>
                    <a:pt x="2182" y="3329"/>
                  </a:cubicBezTo>
                  <a:cubicBezTo>
                    <a:pt x="2189" y="3329"/>
                    <a:pt x="2196" y="3328"/>
                    <a:pt x="2203" y="3327"/>
                  </a:cubicBezTo>
                  <a:cubicBezTo>
                    <a:pt x="2335" y="3308"/>
                    <a:pt x="2726" y="3118"/>
                    <a:pt x="2975" y="2842"/>
                  </a:cubicBezTo>
                  <a:cubicBezTo>
                    <a:pt x="3222" y="2569"/>
                    <a:pt x="3447" y="1553"/>
                    <a:pt x="3372" y="1325"/>
                  </a:cubicBezTo>
                  <a:cubicBezTo>
                    <a:pt x="3299" y="1097"/>
                    <a:pt x="2849" y="550"/>
                    <a:pt x="2849" y="550"/>
                  </a:cubicBezTo>
                  <a:cubicBezTo>
                    <a:pt x="2849" y="550"/>
                    <a:pt x="2761" y="499"/>
                    <a:pt x="2635" y="430"/>
                  </a:cubicBezTo>
                  <a:lnTo>
                    <a:pt x="2635" y="430"/>
                  </a:lnTo>
                  <a:cubicBezTo>
                    <a:pt x="2662" y="510"/>
                    <a:pt x="2670" y="591"/>
                    <a:pt x="2613" y="620"/>
                  </a:cubicBezTo>
                  <a:cubicBezTo>
                    <a:pt x="2604" y="625"/>
                    <a:pt x="2593" y="628"/>
                    <a:pt x="2581" y="628"/>
                  </a:cubicBezTo>
                  <a:cubicBezTo>
                    <a:pt x="2436" y="628"/>
                    <a:pt x="2147" y="242"/>
                    <a:pt x="2147" y="242"/>
                  </a:cubicBezTo>
                  <a:lnTo>
                    <a:pt x="2147" y="242"/>
                  </a:lnTo>
                  <a:cubicBezTo>
                    <a:pt x="2147" y="242"/>
                    <a:pt x="2305" y="550"/>
                    <a:pt x="2131" y="580"/>
                  </a:cubicBezTo>
                  <a:cubicBezTo>
                    <a:pt x="1841" y="561"/>
                    <a:pt x="1852" y="1"/>
                    <a:pt x="1852" y="1"/>
                  </a:cubicBezTo>
                  <a:cubicBezTo>
                    <a:pt x="1852" y="1"/>
                    <a:pt x="1852" y="1"/>
                    <a:pt x="1852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6"/>
            <p:cNvSpPr/>
            <p:nvPr/>
          </p:nvSpPr>
          <p:spPr>
            <a:xfrm>
              <a:off x="2468981" y="1486686"/>
              <a:ext cx="211445" cy="210098"/>
            </a:xfrm>
            <a:custGeom>
              <a:rect b="b" l="l" r="r" t="t"/>
              <a:pathLst>
                <a:path extrusionOk="0" h="1716" w="1727">
                  <a:moveTo>
                    <a:pt x="440" y="0"/>
                  </a:moveTo>
                  <a:cubicBezTo>
                    <a:pt x="221" y="0"/>
                    <a:pt x="68" y="172"/>
                    <a:pt x="1" y="258"/>
                  </a:cubicBezTo>
                  <a:cubicBezTo>
                    <a:pt x="97" y="362"/>
                    <a:pt x="218" y="486"/>
                    <a:pt x="363" y="617"/>
                  </a:cubicBezTo>
                  <a:cubicBezTo>
                    <a:pt x="438" y="858"/>
                    <a:pt x="548" y="944"/>
                    <a:pt x="802" y="1166"/>
                  </a:cubicBezTo>
                  <a:cubicBezTo>
                    <a:pt x="1059" y="1386"/>
                    <a:pt x="1676" y="1716"/>
                    <a:pt x="1676" y="1716"/>
                  </a:cubicBezTo>
                  <a:cubicBezTo>
                    <a:pt x="1663" y="1627"/>
                    <a:pt x="1638" y="1319"/>
                    <a:pt x="1638" y="1319"/>
                  </a:cubicBezTo>
                  <a:lnTo>
                    <a:pt x="1727" y="1223"/>
                  </a:lnTo>
                  <a:lnTo>
                    <a:pt x="1579" y="1043"/>
                  </a:lnTo>
                  <a:lnTo>
                    <a:pt x="1470" y="885"/>
                  </a:lnTo>
                  <a:lnTo>
                    <a:pt x="1354" y="722"/>
                  </a:lnTo>
                  <a:lnTo>
                    <a:pt x="1006" y="888"/>
                  </a:lnTo>
                  <a:cubicBezTo>
                    <a:pt x="1006" y="888"/>
                    <a:pt x="987" y="620"/>
                    <a:pt x="952" y="467"/>
                  </a:cubicBezTo>
                  <a:cubicBezTo>
                    <a:pt x="920" y="314"/>
                    <a:pt x="727" y="94"/>
                    <a:pt x="548" y="14"/>
                  </a:cubicBezTo>
                  <a:cubicBezTo>
                    <a:pt x="510" y="5"/>
                    <a:pt x="474" y="0"/>
                    <a:pt x="440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6"/>
            <p:cNvSpPr/>
            <p:nvPr/>
          </p:nvSpPr>
          <p:spPr>
            <a:xfrm>
              <a:off x="2591415" y="1440529"/>
              <a:ext cx="75542" cy="54606"/>
            </a:xfrm>
            <a:custGeom>
              <a:rect b="b" l="l" r="r" t="t"/>
              <a:pathLst>
                <a:path extrusionOk="0" h="446" w="617">
                  <a:moveTo>
                    <a:pt x="402" y="1"/>
                  </a:moveTo>
                  <a:cubicBezTo>
                    <a:pt x="349" y="1"/>
                    <a:pt x="296" y="5"/>
                    <a:pt x="250" y="16"/>
                  </a:cubicBezTo>
                  <a:cubicBezTo>
                    <a:pt x="124" y="40"/>
                    <a:pt x="1" y="139"/>
                    <a:pt x="1" y="139"/>
                  </a:cubicBezTo>
                  <a:cubicBezTo>
                    <a:pt x="56" y="325"/>
                    <a:pt x="177" y="442"/>
                    <a:pt x="188" y="442"/>
                  </a:cubicBezTo>
                  <a:cubicBezTo>
                    <a:pt x="188" y="442"/>
                    <a:pt x="188" y="442"/>
                    <a:pt x="188" y="442"/>
                  </a:cubicBezTo>
                  <a:cubicBezTo>
                    <a:pt x="189" y="441"/>
                    <a:pt x="190" y="441"/>
                    <a:pt x="191" y="441"/>
                  </a:cubicBezTo>
                  <a:cubicBezTo>
                    <a:pt x="194" y="441"/>
                    <a:pt x="198" y="446"/>
                    <a:pt x="216" y="446"/>
                  </a:cubicBezTo>
                  <a:cubicBezTo>
                    <a:pt x="221" y="446"/>
                    <a:pt x="227" y="446"/>
                    <a:pt x="234" y="445"/>
                  </a:cubicBezTo>
                  <a:cubicBezTo>
                    <a:pt x="247" y="442"/>
                    <a:pt x="263" y="437"/>
                    <a:pt x="285" y="431"/>
                  </a:cubicBezTo>
                  <a:cubicBezTo>
                    <a:pt x="400" y="353"/>
                    <a:pt x="478" y="270"/>
                    <a:pt x="528" y="195"/>
                  </a:cubicBezTo>
                  <a:cubicBezTo>
                    <a:pt x="582" y="123"/>
                    <a:pt x="606" y="59"/>
                    <a:pt x="617" y="29"/>
                  </a:cubicBezTo>
                  <a:cubicBezTo>
                    <a:pt x="581" y="14"/>
                    <a:pt x="493" y="1"/>
                    <a:pt x="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6"/>
            <p:cNvSpPr/>
            <p:nvPr/>
          </p:nvSpPr>
          <p:spPr>
            <a:xfrm>
              <a:off x="2508037" y="1514234"/>
              <a:ext cx="69421" cy="44444"/>
            </a:xfrm>
            <a:custGeom>
              <a:rect b="b" l="l" r="r" t="t"/>
              <a:pathLst>
                <a:path extrusionOk="0" h="363" w="567">
                  <a:moveTo>
                    <a:pt x="281" y="0"/>
                  </a:moveTo>
                  <a:cubicBezTo>
                    <a:pt x="275" y="0"/>
                    <a:pt x="269" y="0"/>
                    <a:pt x="263" y="1"/>
                  </a:cubicBezTo>
                  <a:cubicBezTo>
                    <a:pt x="132" y="6"/>
                    <a:pt x="1" y="111"/>
                    <a:pt x="1" y="111"/>
                  </a:cubicBezTo>
                  <a:cubicBezTo>
                    <a:pt x="1" y="111"/>
                    <a:pt x="135" y="349"/>
                    <a:pt x="258" y="363"/>
                  </a:cubicBezTo>
                  <a:cubicBezTo>
                    <a:pt x="349" y="349"/>
                    <a:pt x="456" y="250"/>
                    <a:pt x="515" y="170"/>
                  </a:cubicBezTo>
                  <a:cubicBezTo>
                    <a:pt x="539" y="137"/>
                    <a:pt x="561" y="108"/>
                    <a:pt x="566" y="86"/>
                  </a:cubicBezTo>
                  <a:cubicBezTo>
                    <a:pt x="548" y="51"/>
                    <a:pt x="40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6"/>
            <p:cNvSpPr/>
            <p:nvPr/>
          </p:nvSpPr>
          <p:spPr>
            <a:xfrm>
              <a:off x="2605862" y="1456568"/>
              <a:ext cx="58891" cy="40404"/>
            </a:xfrm>
            <a:custGeom>
              <a:rect b="b" l="l" r="r" t="t"/>
              <a:pathLst>
                <a:path extrusionOk="0" h="330" w="481">
                  <a:moveTo>
                    <a:pt x="458" y="0"/>
                  </a:moveTo>
                  <a:cubicBezTo>
                    <a:pt x="454" y="0"/>
                    <a:pt x="451" y="2"/>
                    <a:pt x="448" y="5"/>
                  </a:cubicBezTo>
                  <a:cubicBezTo>
                    <a:pt x="432" y="21"/>
                    <a:pt x="419" y="38"/>
                    <a:pt x="402" y="56"/>
                  </a:cubicBezTo>
                  <a:cubicBezTo>
                    <a:pt x="364" y="31"/>
                    <a:pt x="297" y="10"/>
                    <a:pt x="230" y="10"/>
                  </a:cubicBezTo>
                  <a:cubicBezTo>
                    <a:pt x="170" y="10"/>
                    <a:pt x="109" y="27"/>
                    <a:pt x="70" y="72"/>
                  </a:cubicBezTo>
                  <a:cubicBezTo>
                    <a:pt x="0" y="153"/>
                    <a:pt x="54" y="244"/>
                    <a:pt x="97" y="289"/>
                  </a:cubicBezTo>
                  <a:cubicBezTo>
                    <a:pt x="89" y="292"/>
                    <a:pt x="84" y="297"/>
                    <a:pt x="75" y="303"/>
                  </a:cubicBezTo>
                  <a:cubicBezTo>
                    <a:pt x="63" y="310"/>
                    <a:pt x="67" y="330"/>
                    <a:pt x="81" y="330"/>
                  </a:cubicBezTo>
                  <a:cubicBezTo>
                    <a:pt x="82" y="330"/>
                    <a:pt x="83" y="330"/>
                    <a:pt x="84" y="330"/>
                  </a:cubicBezTo>
                  <a:cubicBezTo>
                    <a:pt x="236" y="297"/>
                    <a:pt x="402" y="166"/>
                    <a:pt x="475" y="29"/>
                  </a:cubicBezTo>
                  <a:cubicBezTo>
                    <a:pt x="481" y="13"/>
                    <a:pt x="469" y="0"/>
                    <a:pt x="458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6"/>
            <p:cNvSpPr/>
            <p:nvPr/>
          </p:nvSpPr>
          <p:spPr>
            <a:xfrm>
              <a:off x="2527382" y="1528804"/>
              <a:ext cx="43832" cy="31833"/>
            </a:xfrm>
            <a:custGeom>
              <a:rect b="b" l="l" r="r" t="t"/>
              <a:pathLst>
                <a:path extrusionOk="0" h="260" w="358">
                  <a:moveTo>
                    <a:pt x="171" y="1"/>
                  </a:moveTo>
                  <a:cubicBezTo>
                    <a:pt x="91" y="1"/>
                    <a:pt x="17" y="23"/>
                    <a:pt x="12" y="72"/>
                  </a:cubicBezTo>
                  <a:cubicBezTo>
                    <a:pt x="1" y="142"/>
                    <a:pt x="52" y="198"/>
                    <a:pt x="81" y="225"/>
                  </a:cubicBezTo>
                  <a:cubicBezTo>
                    <a:pt x="71" y="230"/>
                    <a:pt x="65" y="233"/>
                    <a:pt x="54" y="235"/>
                  </a:cubicBezTo>
                  <a:cubicBezTo>
                    <a:pt x="39" y="243"/>
                    <a:pt x="46" y="260"/>
                    <a:pt x="62" y="260"/>
                  </a:cubicBezTo>
                  <a:cubicBezTo>
                    <a:pt x="63" y="260"/>
                    <a:pt x="64" y="260"/>
                    <a:pt x="65" y="260"/>
                  </a:cubicBezTo>
                  <a:cubicBezTo>
                    <a:pt x="84" y="252"/>
                    <a:pt x="108" y="246"/>
                    <a:pt x="132" y="235"/>
                  </a:cubicBezTo>
                  <a:cubicBezTo>
                    <a:pt x="148" y="230"/>
                    <a:pt x="162" y="222"/>
                    <a:pt x="178" y="217"/>
                  </a:cubicBezTo>
                  <a:cubicBezTo>
                    <a:pt x="234" y="185"/>
                    <a:pt x="290" y="150"/>
                    <a:pt x="325" y="99"/>
                  </a:cubicBezTo>
                  <a:lnTo>
                    <a:pt x="325" y="96"/>
                  </a:lnTo>
                  <a:cubicBezTo>
                    <a:pt x="339" y="77"/>
                    <a:pt x="349" y="64"/>
                    <a:pt x="357" y="51"/>
                  </a:cubicBezTo>
                  <a:cubicBezTo>
                    <a:pt x="317" y="18"/>
                    <a:pt x="242" y="1"/>
                    <a:pt x="171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6"/>
            <p:cNvSpPr/>
            <p:nvPr/>
          </p:nvSpPr>
          <p:spPr>
            <a:xfrm>
              <a:off x="2581865" y="1434652"/>
              <a:ext cx="92316" cy="33057"/>
            </a:xfrm>
            <a:custGeom>
              <a:rect b="b" l="l" r="r" t="t"/>
              <a:pathLst>
                <a:path extrusionOk="0" h="270" w="754">
                  <a:moveTo>
                    <a:pt x="522" y="1"/>
                  </a:moveTo>
                  <a:cubicBezTo>
                    <a:pt x="323" y="1"/>
                    <a:pt x="95" y="100"/>
                    <a:pt x="9" y="243"/>
                  </a:cubicBezTo>
                  <a:cubicBezTo>
                    <a:pt x="1" y="257"/>
                    <a:pt x="8" y="270"/>
                    <a:pt x="18" y="270"/>
                  </a:cubicBezTo>
                  <a:cubicBezTo>
                    <a:pt x="22" y="270"/>
                    <a:pt x="26" y="268"/>
                    <a:pt x="30" y="265"/>
                  </a:cubicBezTo>
                  <a:cubicBezTo>
                    <a:pt x="143" y="187"/>
                    <a:pt x="231" y="109"/>
                    <a:pt x="371" y="77"/>
                  </a:cubicBezTo>
                  <a:cubicBezTo>
                    <a:pt x="409" y="68"/>
                    <a:pt x="445" y="65"/>
                    <a:pt x="481" y="65"/>
                  </a:cubicBezTo>
                  <a:cubicBezTo>
                    <a:pt x="563" y="65"/>
                    <a:pt x="641" y="82"/>
                    <a:pt x="727" y="88"/>
                  </a:cubicBezTo>
                  <a:cubicBezTo>
                    <a:pt x="728" y="88"/>
                    <a:pt x="728" y="88"/>
                    <a:pt x="729" y="88"/>
                  </a:cubicBezTo>
                  <a:cubicBezTo>
                    <a:pt x="742" y="88"/>
                    <a:pt x="753" y="63"/>
                    <a:pt x="738" y="53"/>
                  </a:cubicBezTo>
                  <a:cubicBezTo>
                    <a:pt x="678" y="17"/>
                    <a:pt x="603" y="1"/>
                    <a:pt x="522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6"/>
            <p:cNvSpPr/>
            <p:nvPr/>
          </p:nvSpPr>
          <p:spPr>
            <a:xfrm>
              <a:off x="2494570" y="1511663"/>
              <a:ext cx="87419" cy="25956"/>
            </a:xfrm>
            <a:custGeom>
              <a:rect b="b" l="l" r="r" t="t"/>
              <a:pathLst>
                <a:path extrusionOk="0" h="212" w="714">
                  <a:moveTo>
                    <a:pt x="430" y="1"/>
                  </a:moveTo>
                  <a:cubicBezTo>
                    <a:pt x="411" y="1"/>
                    <a:pt x="393" y="2"/>
                    <a:pt x="376" y="3"/>
                  </a:cubicBezTo>
                  <a:cubicBezTo>
                    <a:pt x="234" y="16"/>
                    <a:pt x="103" y="78"/>
                    <a:pt x="12" y="183"/>
                  </a:cubicBezTo>
                  <a:cubicBezTo>
                    <a:pt x="0" y="196"/>
                    <a:pt x="14" y="211"/>
                    <a:pt x="29" y="211"/>
                  </a:cubicBezTo>
                  <a:cubicBezTo>
                    <a:pt x="32" y="211"/>
                    <a:pt x="35" y="211"/>
                    <a:pt x="38" y="209"/>
                  </a:cubicBezTo>
                  <a:cubicBezTo>
                    <a:pt x="148" y="124"/>
                    <a:pt x="269" y="62"/>
                    <a:pt x="414" y="57"/>
                  </a:cubicBezTo>
                  <a:cubicBezTo>
                    <a:pt x="417" y="56"/>
                    <a:pt x="420" y="56"/>
                    <a:pt x="423" y="56"/>
                  </a:cubicBezTo>
                  <a:cubicBezTo>
                    <a:pt x="518" y="56"/>
                    <a:pt x="604" y="97"/>
                    <a:pt x="700" y="107"/>
                  </a:cubicBezTo>
                  <a:cubicBezTo>
                    <a:pt x="708" y="107"/>
                    <a:pt x="714" y="102"/>
                    <a:pt x="711" y="94"/>
                  </a:cubicBezTo>
                  <a:cubicBezTo>
                    <a:pt x="646" y="22"/>
                    <a:pt x="529" y="1"/>
                    <a:pt x="430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6"/>
            <p:cNvSpPr/>
            <p:nvPr/>
          </p:nvSpPr>
          <p:spPr>
            <a:xfrm>
              <a:off x="2526158" y="1483993"/>
              <a:ext cx="114354" cy="117782"/>
            </a:xfrm>
            <a:custGeom>
              <a:rect b="b" l="l" r="r" t="t"/>
              <a:pathLst>
                <a:path extrusionOk="0" h="962" w="934">
                  <a:moveTo>
                    <a:pt x="27" y="1"/>
                  </a:moveTo>
                  <a:cubicBezTo>
                    <a:pt x="10" y="1"/>
                    <a:pt x="1" y="28"/>
                    <a:pt x="16" y="39"/>
                  </a:cubicBezTo>
                  <a:cubicBezTo>
                    <a:pt x="172" y="143"/>
                    <a:pt x="308" y="216"/>
                    <a:pt x="405" y="384"/>
                  </a:cubicBezTo>
                  <a:cubicBezTo>
                    <a:pt x="499" y="548"/>
                    <a:pt x="523" y="735"/>
                    <a:pt x="491" y="920"/>
                  </a:cubicBezTo>
                  <a:cubicBezTo>
                    <a:pt x="484" y="942"/>
                    <a:pt x="500" y="962"/>
                    <a:pt x="521" y="962"/>
                  </a:cubicBezTo>
                  <a:cubicBezTo>
                    <a:pt x="526" y="962"/>
                    <a:pt x="531" y="961"/>
                    <a:pt x="536" y="958"/>
                  </a:cubicBezTo>
                  <a:cubicBezTo>
                    <a:pt x="659" y="894"/>
                    <a:pt x="785" y="829"/>
                    <a:pt x="906" y="760"/>
                  </a:cubicBezTo>
                  <a:cubicBezTo>
                    <a:pt x="934" y="748"/>
                    <a:pt x="918" y="708"/>
                    <a:pt x="892" y="708"/>
                  </a:cubicBezTo>
                  <a:cubicBezTo>
                    <a:pt x="888" y="708"/>
                    <a:pt x="884" y="709"/>
                    <a:pt x="879" y="711"/>
                  </a:cubicBezTo>
                  <a:cubicBezTo>
                    <a:pt x="772" y="762"/>
                    <a:pt x="668" y="819"/>
                    <a:pt x="563" y="872"/>
                  </a:cubicBezTo>
                  <a:cubicBezTo>
                    <a:pt x="584" y="703"/>
                    <a:pt x="558" y="524"/>
                    <a:pt x="472" y="371"/>
                  </a:cubicBezTo>
                  <a:cubicBezTo>
                    <a:pt x="386" y="210"/>
                    <a:pt x="217" y="36"/>
                    <a:pt x="30" y="1"/>
                  </a:cubicBezTo>
                  <a:cubicBezTo>
                    <a:pt x="29" y="1"/>
                    <a:pt x="28" y="1"/>
                    <a:pt x="27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6"/>
            <p:cNvSpPr/>
            <p:nvPr/>
          </p:nvSpPr>
          <p:spPr>
            <a:xfrm>
              <a:off x="2711522" y="1400983"/>
              <a:ext cx="60483" cy="82766"/>
            </a:xfrm>
            <a:custGeom>
              <a:rect b="b" l="l" r="r" t="t"/>
              <a:pathLst>
                <a:path extrusionOk="0" h="676" w="494">
                  <a:moveTo>
                    <a:pt x="300" y="1"/>
                  </a:moveTo>
                  <a:cubicBezTo>
                    <a:pt x="181" y="1"/>
                    <a:pt x="12" y="43"/>
                    <a:pt x="8" y="71"/>
                  </a:cubicBezTo>
                  <a:cubicBezTo>
                    <a:pt x="0" y="108"/>
                    <a:pt x="188" y="76"/>
                    <a:pt x="266" y="135"/>
                  </a:cubicBezTo>
                  <a:cubicBezTo>
                    <a:pt x="343" y="191"/>
                    <a:pt x="279" y="395"/>
                    <a:pt x="279" y="395"/>
                  </a:cubicBezTo>
                  <a:cubicBezTo>
                    <a:pt x="279" y="395"/>
                    <a:pt x="435" y="676"/>
                    <a:pt x="468" y="676"/>
                  </a:cubicBezTo>
                  <a:cubicBezTo>
                    <a:pt x="470" y="676"/>
                    <a:pt x="471" y="675"/>
                    <a:pt x="472" y="674"/>
                  </a:cubicBezTo>
                  <a:cubicBezTo>
                    <a:pt x="494" y="644"/>
                    <a:pt x="402" y="315"/>
                    <a:pt x="402" y="315"/>
                  </a:cubicBezTo>
                  <a:cubicBezTo>
                    <a:pt x="402" y="315"/>
                    <a:pt x="475" y="73"/>
                    <a:pt x="400" y="20"/>
                  </a:cubicBezTo>
                  <a:cubicBezTo>
                    <a:pt x="379" y="6"/>
                    <a:pt x="343" y="1"/>
                    <a:pt x="300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6"/>
            <p:cNvSpPr/>
            <p:nvPr/>
          </p:nvSpPr>
          <p:spPr>
            <a:xfrm>
              <a:off x="2562888" y="1407349"/>
              <a:ext cx="109090" cy="55585"/>
            </a:xfrm>
            <a:custGeom>
              <a:rect b="b" l="l" r="r" t="t"/>
              <a:pathLst>
                <a:path extrusionOk="0" h="454" w="891">
                  <a:moveTo>
                    <a:pt x="589" y="1"/>
                  </a:moveTo>
                  <a:cubicBezTo>
                    <a:pt x="560" y="1"/>
                    <a:pt x="531" y="4"/>
                    <a:pt x="504" y="11"/>
                  </a:cubicBezTo>
                  <a:cubicBezTo>
                    <a:pt x="384" y="43"/>
                    <a:pt x="100" y="244"/>
                    <a:pt x="0" y="386"/>
                  </a:cubicBezTo>
                  <a:cubicBezTo>
                    <a:pt x="0" y="386"/>
                    <a:pt x="123" y="454"/>
                    <a:pt x="177" y="454"/>
                  </a:cubicBezTo>
                  <a:cubicBezTo>
                    <a:pt x="184" y="454"/>
                    <a:pt x="189" y="453"/>
                    <a:pt x="193" y="450"/>
                  </a:cubicBezTo>
                  <a:cubicBezTo>
                    <a:pt x="225" y="429"/>
                    <a:pt x="410" y="244"/>
                    <a:pt x="617" y="244"/>
                  </a:cubicBezTo>
                  <a:cubicBezTo>
                    <a:pt x="826" y="244"/>
                    <a:pt x="890" y="276"/>
                    <a:pt x="890" y="276"/>
                  </a:cubicBezTo>
                  <a:cubicBezTo>
                    <a:pt x="890" y="276"/>
                    <a:pt x="871" y="110"/>
                    <a:pt x="828" y="70"/>
                  </a:cubicBezTo>
                  <a:cubicBezTo>
                    <a:pt x="793" y="38"/>
                    <a:pt x="691" y="1"/>
                    <a:pt x="589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6"/>
            <p:cNvSpPr/>
            <p:nvPr/>
          </p:nvSpPr>
          <p:spPr>
            <a:xfrm>
              <a:off x="2548563" y="1401472"/>
              <a:ext cx="107375" cy="57667"/>
            </a:xfrm>
            <a:custGeom>
              <a:rect b="b" l="l" r="r" t="t"/>
              <a:pathLst>
                <a:path extrusionOk="0" h="471" w="877">
                  <a:moveTo>
                    <a:pt x="655" y="1"/>
                  </a:moveTo>
                  <a:cubicBezTo>
                    <a:pt x="584" y="1"/>
                    <a:pt x="510" y="12"/>
                    <a:pt x="458" y="43"/>
                  </a:cubicBezTo>
                  <a:cubicBezTo>
                    <a:pt x="321" y="123"/>
                    <a:pt x="42" y="375"/>
                    <a:pt x="29" y="388"/>
                  </a:cubicBezTo>
                  <a:cubicBezTo>
                    <a:pt x="1" y="415"/>
                    <a:pt x="40" y="420"/>
                    <a:pt x="74" y="420"/>
                  </a:cubicBezTo>
                  <a:cubicBezTo>
                    <a:pt x="95" y="420"/>
                    <a:pt x="115" y="418"/>
                    <a:pt x="115" y="418"/>
                  </a:cubicBezTo>
                  <a:lnTo>
                    <a:pt x="115" y="418"/>
                  </a:lnTo>
                  <a:cubicBezTo>
                    <a:pt x="107" y="426"/>
                    <a:pt x="48" y="469"/>
                    <a:pt x="67" y="469"/>
                  </a:cubicBezTo>
                  <a:cubicBezTo>
                    <a:pt x="68" y="469"/>
                    <a:pt x="68" y="469"/>
                    <a:pt x="69" y="469"/>
                  </a:cubicBezTo>
                  <a:cubicBezTo>
                    <a:pt x="71" y="469"/>
                    <a:pt x="72" y="469"/>
                    <a:pt x="74" y="469"/>
                  </a:cubicBezTo>
                  <a:cubicBezTo>
                    <a:pt x="83" y="469"/>
                    <a:pt x="93" y="471"/>
                    <a:pt x="104" y="471"/>
                  </a:cubicBezTo>
                  <a:cubicBezTo>
                    <a:pt x="123" y="471"/>
                    <a:pt x="146" y="465"/>
                    <a:pt x="179" y="434"/>
                  </a:cubicBezTo>
                  <a:cubicBezTo>
                    <a:pt x="235" y="380"/>
                    <a:pt x="476" y="179"/>
                    <a:pt x="589" y="112"/>
                  </a:cubicBezTo>
                  <a:cubicBezTo>
                    <a:pt x="699" y="51"/>
                    <a:pt x="849" y="91"/>
                    <a:pt x="865" y="53"/>
                  </a:cubicBezTo>
                  <a:cubicBezTo>
                    <a:pt x="877" y="30"/>
                    <a:pt x="770" y="1"/>
                    <a:pt x="655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6"/>
            <p:cNvSpPr/>
            <p:nvPr/>
          </p:nvSpPr>
          <p:spPr>
            <a:xfrm>
              <a:off x="2463472" y="1474198"/>
              <a:ext cx="67951" cy="49096"/>
            </a:xfrm>
            <a:custGeom>
              <a:rect b="b" l="l" r="r" t="t"/>
              <a:pathLst>
                <a:path extrusionOk="0" h="401" w="555">
                  <a:moveTo>
                    <a:pt x="511" y="1"/>
                  </a:moveTo>
                  <a:lnTo>
                    <a:pt x="511" y="1"/>
                  </a:lnTo>
                  <a:cubicBezTo>
                    <a:pt x="507" y="1"/>
                    <a:pt x="502" y="2"/>
                    <a:pt x="496" y="6"/>
                  </a:cubicBezTo>
                  <a:cubicBezTo>
                    <a:pt x="475" y="14"/>
                    <a:pt x="145" y="186"/>
                    <a:pt x="19" y="288"/>
                  </a:cubicBezTo>
                  <a:lnTo>
                    <a:pt x="0" y="306"/>
                  </a:lnTo>
                  <a:cubicBezTo>
                    <a:pt x="14" y="322"/>
                    <a:pt x="30" y="344"/>
                    <a:pt x="46" y="360"/>
                  </a:cubicBezTo>
                  <a:cubicBezTo>
                    <a:pt x="59" y="373"/>
                    <a:pt x="70" y="387"/>
                    <a:pt x="83" y="400"/>
                  </a:cubicBezTo>
                  <a:cubicBezTo>
                    <a:pt x="204" y="317"/>
                    <a:pt x="421" y="194"/>
                    <a:pt x="483" y="162"/>
                  </a:cubicBezTo>
                  <a:cubicBezTo>
                    <a:pt x="552" y="127"/>
                    <a:pt x="542" y="89"/>
                    <a:pt x="552" y="68"/>
                  </a:cubicBezTo>
                  <a:cubicBezTo>
                    <a:pt x="555" y="63"/>
                    <a:pt x="554" y="62"/>
                    <a:pt x="551" y="62"/>
                  </a:cubicBezTo>
                  <a:cubicBezTo>
                    <a:pt x="539" y="62"/>
                    <a:pt x="497" y="88"/>
                    <a:pt x="488" y="95"/>
                  </a:cubicBezTo>
                  <a:cubicBezTo>
                    <a:pt x="488" y="95"/>
                    <a:pt x="536" y="1"/>
                    <a:pt x="511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6"/>
            <p:cNvSpPr/>
            <p:nvPr/>
          </p:nvSpPr>
          <p:spPr>
            <a:xfrm>
              <a:off x="2664018" y="1450813"/>
              <a:ext cx="14447" cy="20814"/>
            </a:xfrm>
            <a:custGeom>
              <a:rect b="b" l="l" r="r" t="t"/>
              <a:pathLst>
                <a:path extrusionOk="0" h="170" w="118">
                  <a:moveTo>
                    <a:pt x="93" y="1"/>
                  </a:moveTo>
                  <a:cubicBezTo>
                    <a:pt x="91" y="1"/>
                    <a:pt x="90" y="1"/>
                    <a:pt x="88" y="1"/>
                  </a:cubicBezTo>
                  <a:cubicBezTo>
                    <a:pt x="61" y="12"/>
                    <a:pt x="51" y="44"/>
                    <a:pt x="40" y="68"/>
                  </a:cubicBezTo>
                  <a:cubicBezTo>
                    <a:pt x="27" y="95"/>
                    <a:pt x="11" y="122"/>
                    <a:pt x="2" y="152"/>
                  </a:cubicBezTo>
                  <a:cubicBezTo>
                    <a:pt x="1" y="161"/>
                    <a:pt x="11" y="169"/>
                    <a:pt x="20" y="169"/>
                  </a:cubicBezTo>
                  <a:cubicBezTo>
                    <a:pt x="24" y="169"/>
                    <a:pt x="27" y="168"/>
                    <a:pt x="29" y="165"/>
                  </a:cubicBezTo>
                  <a:cubicBezTo>
                    <a:pt x="53" y="143"/>
                    <a:pt x="67" y="117"/>
                    <a:pt x="83" y="85"/>
                  </a:cubicBezTo>
                  <a:cubicBezTo>
                    <a:pt x="96" y="63"/>
                    <a:pt x="118" y="39"/>
                    <a:pt x="115" y="12"/>
                  </a:cubicBezTo>
                  <a:cubicBezTo>
                    <a:pt x="108" y="6"/>
                    <a:pt x="100" y="1"/>
                    <a:pt x="93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6"/>
            <p:cNvSpPr/>
            <p:nvPr/>
          </p:nvSpPr>
          <p:spPr>
            <a:xfrm>
              <a:off x="2632798" y="1506765"/>
              <a:ext cx="112640" cy="109824"/>
            </a:xfrm>
            <a:custGeom>
              <a:rect b="b" l="l" r="r" t="t"/>
              <a:pathLst>
                <a:path extrusionOk="0" h="897" w="920">
                  <a:moveTo>
                    <a:pt x="689" y="1"/>
                  </a:moveTo>
                  <a:cubicBezTo>
                    <a:pt x="676" y="1"/>
                    <a:pt x="666" y="16"/>
                    <a:pt x="673" y="27"/>
                  </a:cubicBezTo>
                  <a:cubicBezTo>
                    <a:pt x="909" y="445"/>
                    <a:pt x="402" y="780"/>
                    <a:pt x="43" y="828"/>
                  </a:cubicBezTo>
                  <a:cubicBezTo>
                    <a:pt x="0" y="834"/>
                    <a:pt x="3" y="895"/>
                    <a:pt x="48" y="895"/>
                  </a:cubicBezTo>
                  <a:cubicBezTo>
                    <a:pt x="61" y="896"/>
                    <a:pt x="74" y="896"/>
                    <a:pt x="87" y="896"/>
                  </a:cubicBezTo>
                  <a:cubicBezTo>
                    <a:pt x="322" y="896"/>
                    <a:pt x="544" y="781"/>
                    <a:pt x="694" y="598"/>
                  </a:cubicBezTo>
                  <a:cubicBezTo>
                    <a:pt x="826" y="429"/>
                    <a:pt x="919" y="137"/>
                    <a:pt x="697" y="3"/>
                  </a:cubicBezTo>
                  <a:cubicBezTo>
                    <a:pt x="694" y="1"/>
                    <a:pt x="692" y="1"/>
                    <a:pt x="689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6"/>
            <p:cNvSpPr/>
            <p:nvPr/>
          </p:nvSpPr>
          <p:spPr>
            <a:xfrm>
              <a:off x="2869340" y="2622996"/>
              <a:ext cx="434644" cy="337676"/>
            </a:xfrm>
            <a:custGeom>
              <a:rect b="b" l="l" r="r" t="t"/>
              <a:pathLst>
                <a:path extrusionOk="0" h="2758" w="3550">
                  <a:moveTo>
                    <a:pt x="2680" y="1"/>
                  </a:moveTo>
                  <a:cubicBezTo>
                    <a:pt x="2544" y="1"/>
                    <a:pt x="2450" y="14"/>
                    <a:pt x="2450" y="14"/>
                  </a:cubicBezTo>
                  <a:lnTo>
                    <a:pt x="2112" y="1274"/>
                  </a:lnTo>
                  <a:cubicBezTo>
                    <a:pt x="2112" y="1274"/>
                    <a:pt x="1409" y="1242"/>
                    <a:pt x="1120" y="1242"/>
                  </a:cubicBezTo>
                  <a:cubicBezTo>
                    <a:pt x="1075" y="1242"/>
                    <a:pt x="1040" y="1243"/>
                    <a:pt x="1019" y="1244"/>
                  </a:cubicBezTo>
                  <a:cubicBezTo>
                    <a:pt x="866" y="1258"/>
                    <a:pt x="1" y="2115"/>
                    <a:pt x="81" y="2271"/>
                  </a:cubicBezTo>
                  <a:cubicBezTo>
                    <a:pt x="89" y="2285"/>
                    <a:pt x="103" y="2292"/>
                    <a:pt x="122" y="2292"/>
                  </a:cubicBezTo>
                  <a:cubicBezTo>
                    <a:pt x="248" y="2292"/>
                    <a:pt x="592" y="1993"/>
                    <a:pt x="786" y="1821"/>
                  </a:cubicBezTo>
                  <a:lnTo>
                    <a:pt x="786" y="1821"/>
                  </a:lnTo>
                  <a:cubicBezTo>
                    <a:pt x="585" y="2016"/>
                    <a:pt x="236" y="2383"/>
                    <a:pt x="376" y="2456"/>
                  </a:cubicBezTo>
                  <a:cubicBezTo>
                    <a:pt x="390" y="2463"/>
                    <a:pt x="406" y="2467"/>
                    <a:pt x="423" y="2467"/>
                  </a:cubicBezTo>
                  <a:cubicBezTo>
                    <a:pt x="652" y="2467"/>
                    <a:pt x="1093" y="1857"/>
                    <a:pt x="1142" y="1857"/>
                  </a:cubicBezTo>
                  <a:cubicBezTo>
                    <a:pt x="1143" y="1857"/>
                    <a:pt x="1144" y="1858"/>
                    <a:pt x="1145" y="1858"/>
                  </a:cubicBezTo>
                  <a:cubicBezTo>
                    <a:pt x="1185" y="1885"/>
                    <a:pt x="550" y="2552"/>
                    <a:pt x="665" y="2617"/>
                  </a:cubicBezTo>
                  <a:cubicBezTo>
                    <a:pt x="688" y="2629"/>
                    <a:pt x="712" y="2635"/>
                    <a:pt x="736" y="2635"/>
                  </a:cubicBezTo>
                  <a:cubicBezTo>
                    <a:pt x="986" y="2635"/>
                    <a:pt x="1290" y="2014"/>
                    <a:pt x="1346" y="2014"/>
                  </a:cubicBezTo>
                  <a:cubicBezTo>
                    <a:pt x="1348" y="2014"/>
                    <a:pt x="1350" y="2015"/>
                    <a:pt x="1351" y="2016"/>
                  </a:cubicBezTo>
                  <a:cubicBezTo>
                    <a:pt x="1351" y="2016"/>
                    <a:pt x="998" y="2724"/>
                    <a:pt x="1180" y="2756"/>
                  </a:cubicBezTo>
                  <a:cubicBezTo>
                    <a:pt x="1184" y="2757"/>
                    <a:pt x="1188" y="2757"/>
                    <a:pt x="1192" y="2757"/>
                  </a:cubicBezTo>
                  <a:cubicBezTo>
                    <a:pt x="1379" y="2757"/>
                    <a:pt x="1686" y="2014"/>
                    <a:pt x="1686" y="2014"/>
                  </a:cubicBezTo>
                  <a:cubicBezTo>
                    <a:pt x="1686" y="2014"/>
                    <a:pt x="1731" y="2030"/>
                    <a:pt x="1854" y="2030"/>
                  </a:cubicBezTo>
                  <a:cubicBezTo>
                    <a:pt x="1992" y="2030"/>
                    <a:pt x="2226" y="2010"/>
                    <a:pt x="2606" y="1925"/>
                  </a:cubicBezTo>
                  <a:cubicBezTo>
                    <a:pt x="3002" y="1700"/>
                    <a:pt x="3549" y="312"/>
                    <a:pt x="3549" y="312"/>
                  </a:cubicBezTo>
                  <a:cubicBezTo>
                    <a:pt x="3431" y="167"/>
                    <a:pt x="3260" y="89"/>
                    <a:pt x="3091" y="46"/>
                  </a:cubicBezTo>
                  <a:cubicBezTo>
                    <a:pt x="2944" y="11"/>
                    <a:pt x="2797" y="1"/>
                    <a:pt x="2680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6"/>
            <p:cNvSpPr/>
            <p:nvPr/>
          </p:nvSpPr>
          <p:spPr>
            <a:xfrm>
              <a:off x="2936556" y="2628628"/>
              <a:ext cx="367427" cy="332044"/>
            </a:xfrm>
            <a:custGeom>
              <a:rect b="b" l="l" r="r" t="t"/>
              <a:pathLst>
                <a:path extrusionOk="0" h="2712" w="3001">
                  <a:moveTo>
                    <a:pt x="2542" y="0"/>
                  </a:moveTo>
                  <a:cubicBezTo>
                    <a:pt x="2451" y="188"/>
                    <a:pt x="2266" y="614"/>
                    <a:pt x="1944" y="1544"/>
                  </a:cubicBezTo>
                  <a:cubicBezTo>
                    <a:pt x="1880" y="1571"/>
                    <a:pt x="1765" y="1578"/>
                    <a:pt x="1635" y="1578"/>
                  </a:cubicBezTo>
                  <a:cubicBezTo>
                    <a:pt x="1442" y="1578"/>
                    <a:pt x="1215" y="1561"/>
                    <a:pt x="1059" y="1561"/>
                  </a:cubicBezTo>
                  <a:cubicBezTo>
                    <a:pt x="999" y="1561"/>
                    <a:pt x="950" y="1564"/>
                    <a:pt x="918" y="1571"/>
                  </a:cubicBezTo>
                  <a:cubicBezTo>
                    <a:pt x="738" y="1608"/>
                    <a:pt x="596" y="1812"/>
                    <a:pt x="596" y="1812"/>
                  </a:cubicBezTo>
                  <a:cubicBezTo>
                    <a:pt x="636" y="1839"/>
                    <a:pt x="1" y="2506"/>
                    <a:pt x="116" y="2571"/>
                  </a:cubicBezTo>
                  <a:cubicBezTo>
                    <a:pt x="139" y="2583"/>
                    <a:pt x="163" y="2589"/>
                    <a:pt x="187" y="2589"/>
                  </a:cubicBezTo>
                  <a:cubicBezTo>
                    <a:pt x="437" y="2589"/>
                    <a:pt x="741" y="1968"/>
                    <a:pt x="797" y="1968"/>
                  </a:cubicBezTo>
                  <a:cubicBezTo>
                    <a:pt x="799" y="1968"/>
                    <a:pt x="801" y="1969"/>
                    <a:pt x="802" y="1970"/>
                  </a:cubicBezTo>
                  <a:cubicBezTo>
                    <a:pt x="802" y="1970"/>
                    <a:pt x="449" y="2678"/>
                    <a:pt x="631" y="2710"/>
                  </a:cubicBezTo>
                  <a:cubicBezTo>
                    <a:pt x="635" y="2711"/>
                    <a:pt x="639" y="2711"/>
                    <a:pt x="643" y="2711"/>
                  </a:cubicBezTo>
                  <a:cubicBezTo>
                    <a:pt x="830" y="2711"/>
                    <a:pt x="1137" y="1968"/>
                    <a:pt x="1137" y="1968"/>
                  </a:cubicBezTo>
                  <a:cubicBezTo>
                    <a:pt x="1137" y="1968"/>
                    <a:pt x="1182" y="1984"/>
                    <a:pt x="1305" y="1984"/>
                  </a:cubicBezTo>
                  <a:cubicBezTo>
                    <a:pt x="1443" y="1984"/>
                    <a:pt x="1677" y="1964"/>
                    <a:pt x="2057" y="1879"/>
                  </a:cubicBezTo>
                  <a:cubicBezTo>
                    <a:pt x="2453" y="1654"/>
                    <a:pt x="3000" y="266"/>
                    <a:pt x="3000" y="266"/>
                  </a:cubicBezTo>
                  <a:cubicBezTo>
                    <a:pt x="2882" y="121"/>
                    <a:pt x="2711" y="43"/>
                    <a:pt x="2542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6"/>
            <p:cNvSpPr/>
            <p:nvPr/>
          </p:nvSpPr>
          <p:spPr>
            <a:xfrm>
              <a:off x="3116411" y="1519988"/>
              <a:ext cx="429624" cy="1180518"/>
            </a:xfrm>
            <a:custGeom>
              <a:rect b="b" l="l" r="r" t="t"/>
              <a:pathLst>
                <a:path extrusionOk="0" h="9642" w="3509">
                  <a:moveTo>
                    <a:pt x="994" y="0"/>
                  </a:moveTo>
                  <a:cubicBezTo>
                    <a:pt x="962" y="0"/>
                    <a:pt x="930" y="3"/>
                    <a:pt x="899" y="10"/>
                  </a:cubicBezTo>
                  <a:cubicBezTo>
                    <a:pt x="751" y="42"/>
                    <a:pt x="641" y="131"/>
                    <a:pt x="564" y="265"/>
                  </a:cubicBezTo>
                  <a:cubicBezTo>
                    <a:pt x="1" y="1248"/>
                    <a:pt x="1271" y="4633"/>
                    <a:pt x="1271" y="4633"/>
                  </a:cubicBezTo>
                  <a:cubicBezTo>
                    <a:pt x="1271" y="4633"/>
                    <a:pt x="984" y="4671"/>
                    <a:pt x="1019" y="4877"/>
                  </a:cubicBezTo>
                  <a:cubicBezTo>
                    <a:pt x="1051" y="5081"/>
                    <a:pt x="1276" y="5118"/>
                    <a:pt x="1276" y="5118"/>
                  </a:cubicBezTo>
                  <a:cubicBezTo>
                    <a:pt x="1276" y="5118"/>
                    <a:pt x="858" y="5193"/>
                    <a:pt x="901" y="5354"/>
                  </a:cubicBezTo>
                  <a:cubicBezTo>
                    <a:pt x="944" y="5515"/>
                    <a:pt x="1118" y="5603"/>
                    <a:pt x="1118" y="5603"/>
                  </a:cubicBezTo>
                  <a:cubicBezTo>
                    <a:pt x="1118" y="5603"/>
                    <a:pt x="239" y="8905"/>
                    <a:pt x="194" y="9302"/>
                  </a:cubicBezTo>
                  <a:cubicBezTo>
                    <a:pt x="647" y="9428"/>
                    <a:pt x="995" y="9508"/>
                    <a:pt x="1263" y="9557"/>
                  </a:cubicBezTo>
                  <a:cubicBezTo>
                    <a:pt x="1410" y="9589"/>
                    <a:pt x="1531" y="9605"/>
                    <a:pt x="1633" y="9618"/>
                  </a:cubicBezTo>
                  <a:cubicBezTo>
                    <a:pt x="1780" y="9636"/>
                    <a:pt x="1882" y="9641"/>
                    <a:pt x="1950" y="9641"/>
                  </a:cubicBezTo>
                  <a:cubicBezTo>
                    <a:pt x="2031" y="9641"/>
                    <a:pt x="2062" y="9634"/>
                    <a:pt x="2062" y="9634"/>
                  </a:cubicBezTo>
                  <a:cubicBezTo>
                    <a:pt x="2062" y="9634"/>
                    <a:pt x="3509" y="5207"/>
                    <a:pt x="3501" y="4161"/>
                  </a:cubicBezTo>
                  <a:cubicBezTo>
                    <a:pt x="3501" y="3148"/>
                    <a:pt x="2015" y="0"/>
                    <a:pt x="994" y="0"/>
                  </a:cubicBezTo>
                  <a:close/>
                </a:path>
              </a:pathLst>
            </a:custGeom>
            <a:solidFill>
              <a:srgbClr val="4DA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6"/>
            <p:cNvSpPr/>
            <p:nvPr/>
          </p:nvSpPr>
          <p:spPr>
            <a:xfrm>
              <a:off x="3185709" y="1519621"/>
              <a:ext cx="360326" cy="1180886"/>
            </a:xfrm>
            <a:custGeom>
              <a:rect b="b" l="l" r="r" t="t"/>
              <a:pathLst>
                <a:path extrusionOk="0" h="9645" w="2943">
                  <a:moveTo>
                    <a:pt x="431" y="1"/>
                  </a:moveTo>
                  <a:cubicBezTo>
                    <a:pt x="399" y="1"/>
                    <a:pt x="367" y="4"/>
                    <a:pt x="335" y="10"/>
                  </a:cubicBezTo>
                  <a:cubicBezTo>
                    <a:pt x="188" y="42"/>
                    <a:pt x="78" y="131"/>
                    <a:pt x="0" y="265"/>
                  </a:cubicBezTo>
                  <a:cubicBezTo>
                    <a:pt x="172" y="286"/>
                    <a:pt x="606" y="388"/>
                    <a:pt x="810" y="723"/>
                  </a:cubicBezTo>
                  <a:cubicBezTo>
                    <a:pt x="1070" y="1149"/>
                    <a:pt x="2260" y="4030"/>
                    <a:pt x="2155" y="4835"/>
                  </a:cubicBezTo>
                  <a:cubicBezTo>
                    <a:pt x="2072" y="5472"/>
                    <a:pt x="1383" y="8482"/>
                    <a:pt x="1067" y="9621"/>
                  </a:cubicBezTo>
                  <a:cubicBezTo>
                    <a:pt x="1214" y="9639"/>
                    <a:pt x="1316" y="9644"/>
                    <a:pt x="1384" y="9644"/>
                  </a:cubicBezTo>
                  <a:cubicBezTo>
                    <a:pt x="1465" y="9644"/>
                    <a:pt x="1496" y="9637"/>
                    <a:pt x="1496" y="9637"/>
                  </a:cubicBezTo>
                  <a:cubicBezTo>
                    <a:pt x="1496" y="9637"/>
                    <a:pt x="2943" y="5210"/>
                    <a:pt x="2938" y="4159"/>
                  </a:cubicBezTo>
                  <a:cubicBezTo>
                    <a:pt x="2938" y="3146"/>
                    <a:pt x="1452" y="1"/>
                    <a:pt x="431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6"/>
            <p:cNvSpPr/>
            <p:nvPr/>
          </p:nvSpPr>
          <p:spPr>
            <a:xfrm>
              <a:off x="3273494" y="2125424"/>
              <a:ext cx="126843" cy="71257"/>
            </a:xfrm>
            <a:custGeom>
              <a:rect b="b" l="l" r="r" t="t"/>
              <a:pathLst>
                <a:path extrusionOk="0" h="582" w="1036">
                  <a:moveTo>
                    <a:pt x="543" y="0"/>
                  </a:moveTo>
                  <a:cubicBezTo>
                    <a:pt x="345" y="0"/>
                    <a:pt x="116" y="72"/>
                    <a:pt x="68" y="176"/>
                  </a:cubicBezTo>
                  <a:cubicBezTo>
                    <a:pt x="0" y="321"/>
                    <a:pt x="355" y="582"/>
                    <a:pt x="637" y="582"/>
                  </a:cubicBezTo>
                  <a:cubicBezTo>
                    <a:pt x="677" y="582"/>
                    <a:pt x="716" y="576"/>
                    <a:pt x="752" y="565"/>
                  </a:cubicBezTo>
                  <a:cubicBezTo>
                    <a:pt x="1036" y="465"/>
                    <a:pt x="505" y="238"/>
                    <a:pt x="505" y="238"/>
                  </a:cubicBezTo>
                  <a:cubicBezTo>
                    <a:pt x="505" y="238"/>
                    <a:pt x="958" y="224"/>
                    <a:pt x="811" y="77"/>
                  </a:cubicBezTo>
                  <a:cubicBezTo>
                    <a:pt x="757" y="23"/>
                    <a:pt x="655" y="0"/>
                    <a:pt x="543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6"/>
            <p:cNvSpPr/>
            <p:nvPr/>
          </p:nvSpPr>
          <p:spPr>
            <a:xfrm>
              <a:off x="3001935" y="2857334"/>
              <a:ext cx="42363" cy="108722"/>
            </a:xfrm>
            <a:custGeom>
              <a:rect b="b" l="l" r="r" t="t"/>
              <a:pathLst>
                <a:path extrusionOk="0" h="888" w="346">
                  <a:moveTo>
                    <a:pt x="310" y="1"/>
                  </a:moveTo>
                  <a:cubicBezTo>
                    <a:pt x="303" y="1"/>
                    <a:pt x="296" y="4"/>
                    <a:pt x="290" y="11"/>
                  </a:cubicBezTo>
                  <a:cubicBezTo>
                    <a:pt x="199" y="105"/>
                    <a:pt x="156" y="228"/>
                    <a:pt x="108" y="349"/>
                  </a:cubicBezTo>
                  <a:cubicBezTo>
                    <a:pt x="62" y="469"/>
                    <a:pt x="8" y="595"/>
                    <a:pt x="3" y="724"/>
                  </a:cubicBezTo>
                  <a:cubicBezTo>
                    <a:pt x="3" y="788"/>
                    <a:pt x="0" y="858"/>
                    <a:pt x="70" y="882"/>
                  </a:cubicBezTo>
                  <a:cubicBezTo>
                    <a:pt x="82" y="886"/>
                    <a:pt x="93" y="887"/>
                    <a:pt x="104" y="887"/>
                  </a:cubicBezTo>
                  <a:cubicBezTo>
                    <a:pt x="174" y="887"/>
                    <a:pt x="219" y="817"/>
                    <a:pt x="268" y="772"/>
                  </a:cubicBezTo>
                  <a:cubicBezTo>
                    <a:pt x="278" y="763"/>
                    <a:pt x="269" y="747"/>
                    <a:pt x="257" y="747"/>
                  </a:cubicBezTo>
                  <a:cubicBezTo>
                    <a:pt x="256" y="747"/>
                    <a:pt x="254" y="748"/>
                    <a:pt x="252" y="748"/>
                  </a:cubicBezTo>
                  <a:cubicBezTo>
                    <a:pt x="228" y="762"/>
                    <a:pt x="204" y="775"/>
                    <a:pt x="180" y="791"/>
                  </a:cubicBezTo>
                  <a:cubicBezTo>
                    <a:pt x="94" y="778"/>
                    <a:pt x="67" y="743"/>
                    <a:pt x="97" y="678"/>
                  </a:cubicBezTo>
                  <a:cubicBezTo>
                    <a:pt x="97" y="603"/>
                    <a:pt x="150" y="507"/>
                    <a:pt x="172" y="448"/>
                  </a:cubicBezTo>
                  <a:cubicBezTo>
                    <a:pt x="223" y="309"/>
                    <a:pt x="271" y="175"/>
                    <a:pt x="335" y="46"/>
                  </a:cubicBezTo>
                  <a:cubicBezTo>
                    <a:pt x="345" y="23"/>
                    <a:pt x="328" y="1"/>
                    <a:pt x="310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6"/>
            <p:cNvSpPr/>
            <p:nvPr/>
          </p:nvSpPr>
          <p:spPr>
            <a:xfrm>
              <a:off x="2876686" y="2778854"/>
              <a:ext cx="142147" cy="174103"/>
            </a:xfrm>
            <a:custGeom>
              <a:rect b="b" l="l" r="r" t="t"/>
              <a:pathLst>
                <a:path extrusionOk="0" h="1422" w="1161">
                  <a:moveTo>
                    <a:pt x="908" y="1"/>
                  </a:moveTo>
                  <a:cubicBezTo>
                    <a:pt x="906" y="1"/>
                    <a:pt x="903" y="2"/>
                    <a:pt x="900" y="4"/>
                  </a:cubicBezTo>
                  <a:cubicBezTo>
                    <a:pt x="691" y="127"/>
                    <a:pt x="511" y="312"/>
                    <a:pt x="343" y="486"/>
                  </a:cubicBezTo>
                  <a:cubicBezTo>
                    <a:pt x="235" y="596"/>
                    <a:pt x="16" y="773"/>
                    <a:pt x="5" y="944"/>
                  </a:cubicBezTo>
                  <a:cubicBezTo>
                    <a:pt x="1" y="1017"/>
                    <a:pt x="27" y="1045"/>
                    <a:pt x="70" y="1045"/>
                  </a:cubicBezTo>
                  <a:cubicBezTo>
                    <a:pt x="162" y="1045"/>
                    <a:pt x="330" y="918"/>
                    <a:pt x="447" y="821"/>
                  </a:cubicBezTo>
                  <a:lnTo>
                    <a:pt x="447" y="821"/>
                  </a:lnTo>
                  <a:cubicBezTo>
                    <a:pt x="436" y="834"/>
                    <a:pt x="426" y="842"/>
                    <a:pt x="412" y="856"/>
                  </a:cubicBezTo>
                  <a:cubicBezTo>
                    <a:pt x="353" y="923"/>
                    <a:pt x="206" y="1068"/>
                    <a:pt x="260" y="1175"/>
                  </a:cubicBezTo>
                  <a:cubicBezTo>
                    <a:pt x="285" y="1225"/>
                    <a:pt x="322" y="1245"/>
                    <a:pt x="366" y="1245"/>
                  </a:cubicBezTo>
                  <a:cubicBezTo>
                    <a:pt x="461" y="1245"/>
                    <a:pt x="585" y="1150"/>
                    <a:pt x="686" y="1051"/>
                  </a:cubicBezTo>
                  <a:lnTo>
                    <a:pt x="686" y="1051"/>
                  </a:lnTo>
                  <a:cubicBezTo>
                    <a:pt x="648" y="1108"/>
                    <a:pt x="619" y="1156"/>
                    <a:pt x="608" y="1175"/>
                  </a:cubicBezTo>
                  <a:cubicBezTo>
                    <a:pt x="570" y="1236"/>
                    <a:pt x="490" y="1344"/>
                    <a:pt x="578" y="1403"/>
                  </a:cubicBezTo>
                  <a:cubicBezTo>
                    <a:pt x="597" y="1416"/>
                    <a:pt x="618" y="1421"/>
                    <a:pt x="639" y="1421"/>
                  </a:cubicBezTo>
                  <a:cubicBezTo>
                    <a:pt x="706" y="1421"/>
                    <a:pt x="780" y="1369"/>
                    <a:pt x="814" y="1322"/>
                  </a:cubicBezTo>
                  <a:cubicBezTo>
                    <a:pt x="830" y="1307"/>
                    <a:pt x="818" y="1281"/>
                    <a:pt x="798" y="1281"/>
                  </a:cubicBezTo>
                  <a:cubicBezTo>
                    <a:pt x="794" y="1281"/>
                    <a:pt x="790" y="1282"/>
                    <a:pt x="785" y="1285"/>
                  </a:cubicBezTo>
                  <a:cubicBezTo>
                    <a:pt x="771" y="1293"/>
                    <a:pt x="744" y="1300"/>
                    <a:pt x="717" y="1300"/>
                  </a:cubicBezTo>
                  <a:cubicBezTo>
                    <a:pt x="687" y="1300"/>
                    <a:pt x="658" y="1291"/>
                    <a:pt x="651" y="1269"/>
                  </a:cubicBezTo>
                  <a:cubicBezTo>
                    <a:pt x="645" y="1250"/>
                    <a:pt x="734" y="1143"/>
                    <a:pt x="745" y="1129"/>
                  </a:cubicBezTo>
                  <a:cubicBezTo>
                    <a:pt x="796" y="1054"/>
                    <a:pt x="849" y="976"/>
                    <a:pt x="903" y="904"/>
                  </a:cubicBezTo>
                  <a:cubicBezTo>
                    <a:pt x="948" y="837"/>
                    <a:pt x="997" y="773"/>
                    <a:pt x="1042" y="706"/>
                  </a:cubicBezTo>
                  <a:cubicBezTo>
                    <a:pt x="1064" y="676"/>
                    <a:pt x="1109" y="572"/>
                    <a:pt x="1144" y="564"/>
                  </a:cubicBezTo>
                  <a:cubicBezTo>
                    <a:pt x="1160" y="556"/>
                    <a:pt x="1160" y="534"/>
                    <a:pt x="1147" y="529"/>
                  </a:cubicBezTo>
                  <a:cubicBezTo>
                    <a:pt x="1140" y="525"/>
                    <a:pt x="1134" y="523"/>
                    <a:pt x="1126" y="523"/>
                  </a:cubicBezTo>
                  <a:cubicBezTo>
                    <a:pt x="1052" y="523"/>
                    <a:pt x="918" y="696"/>
                    <a:pt x="804" y="867"/>
                  </a:cubicBezTo>
                  <a:cubicBezTo>
                    <a:pt x="750" y="909"/>
                    <a:pt x="699" y="960"/>
                    <a:pt x="645" y="1009"/>
                  </a:cubicBezTo>
                  <a:cubicBezTo>
                    <a:pt x="616" y="1035"/>
                    <a:pt x="538" y="1116"/>
                    <a:pt x="487" y="1124"/>
                  </a:cubicBezTo>
                  <a:cubicBezTo>
                    <a:pt x="448" y="1138"/>
                    <a:pt x="417" y="1144"/>
                    <a:pt x="394" y="1144"/>
                  </a:cubicBezTo>
                  <a:cubicBezTo>
                    <a:pt x="313" y="1144"/>
                    <a:pt x="316" y="1076"/>
                    <a:pt x="361" y="1022"/>
                  </a:cubicBezTo>
                  <a:cubicBezTo>
                    <a:pt x="380" y="987"/>
                    <a:pt x="402" y="958"/>
                    <a:pt x="428" y="931"/>
                  </a:cubicBezTo>
                  <a:cubicBezTo>
                    <a:pt x="576" y="754"/>
                    <a:pt x="763" y="599"/>
                    <a:pt x="887" y="403"/>
                  </a:cubicBezTo>
                  <a:cubicBezTo>
                    <a:pt x="891" y="396"/>
                    <a:pt x="883" y="381"/>
                    <a:pt x="873" y="381"/>
                  </a:cubicBezTo>
                  <a:cubicBezTo>
                    <a:pt x="870" y="381"/>
                    <a:pt x="868" y="382"/>
                    <a:pt x="865" y="384"/>
                  </a:cubicBezTo>
                  <a:cubicBezTo>
                    <a:pt x="755" y="467"/>
                    <a:pt x="653" y="577"/>
                    <a:pt x="557" y="690"/>
                  </a:cubicBezTo>
                  <a:lnTo>
                    <a:pt x="549" y="690"/>
                  </a:lnTo>
                  <a:cubicBezTo>
                    <a:pt x="447" y="759"/>
                    <a:pt x="329" y="867"/>
                    <a:pt x="219" y="909"/>
                  </a:cubicBezTo>
                  <a:cubicBezTo>
                    <a:pt x="191" y="920"/>
                    <a:pt x="168" y="925"/>
                    <a:pt x="151" y="925"/>
                  </a:cubicBezTo>
                  <a:cubicBezTo>
                    <a:pt x="106" y="925"/>
                    <a:pt x="103" y="888"/>
                    <a:pt x="163" y="810"/>
                  </a:cubicBezTo>
                  <a:cubicBezTo>
                    <a:pt x="206" y="751"/>
                    <a:pt x="257" y="700"/>
                    <a:pt x="308" y="647"/>
                  </a:cubicBezTo>
                  <a:cubicBezTo>
                    <a:pt x="501" y="427"/>
                    <a:pt x="729" y="245"/>
                    <a:pt x="919" y="30"/>
                  </a:cubicBezTo>
                  <a:cubicBezTo>
                    <a:pt x="930" y="19"/>
                    <a:pt x="921" y="1"/>
                    <a:pt x="908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6"/>
            <p:cNvSpPr/>
            <p:nvPr/>
          </p:nvSpPr>
          <p:spPr>
            <a:xfrm>
              <a:off x="1760212" y="2760244"/>
              <a:ext cx="256746" cy="506391"/>
            </a:xfrm>
            <a:custGeom>
              <a:rect b="b" l="l" r="r" t="t"/>
              <a:pathLst>
                <a:path extrusionOk="0" h="4136" w="2097">
                  <a:moveTo>
                    <a:pt x="1354" y="0"/>
                  </a:moveTo>
                  <a:cubicBezTo>
                    <a:pt x="1354" y="0"/>
                    <a:pt x="408" y="1530"/>
                    <a:pt x="440" y="1589"/>
                  </a:cubicBezTo>
                  <a:cubicBezTo>
                    <a:pt x="475" y="1646"/>
                    <a:pt x="1" y="4136"/>
                    <a:pt x="1" y="4136"/>
                  </a:cubicBezTo>
                  <a:cubicBezTo>
                    <a:pt x="1" y="4136"/>
                    <a:pt x="1504" y="3808"/>
                    <a:pt x="1625" y="3808"/>
                  </a:cubicBezTo>
                  <a:cubicBezTo>
                    <a:pt x="1627" y="3808"/>
                    <a:pt x="1629" y="3808"/>
                    <a:pt x="1630" y="3809"/>
                  </a:cubicBezTo>
                  <a:cubicBezTo>
                    <a:pt x="1631" y="3809"/>
                    <a:pt x="1631" y="3809"/>
                    <a:pt x="1631" y="3809"/>
                  </a:cubicBezTo>
                  <a:cubicBezTo>
                    <a:pt x="1695" y="3809"/>
                    <a:pt x="1362" y="1683"/>
                    <a:pt x="1394" y="1530"/>
                  </a:cubicBezTo>
                  <a:cubicBezTo>
                    <a:pt x="1429" y="1378"/>
                    <a:pt x="1767" y="531"/>
                    <a:pt x="1882" y="440"/>
                  </a:cubicBezTo>
                  <a:lnTo>
                    <a:pt x="2097" y="145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6"/>
            <p:cNvSpPr/>
            <p:nvPr/>
          </p:nvSpPr>
          <p:spPr>
            <a:xfrm>
              <a:off x="1947291" y="3905369"/>
              <a:ext cx="472966" cy="503820"/>
            </a:xfrm>
            <a:custGeom>
              <a:rect b="b" l="l" r="r" t="t"/>
              <a:pathLst>
                <a:path extrusionOk="0" h="4115" w="3863">
                  <a:moveTo>
                    <a:pt x="804" y="1"/>
                  </a:moveTo>
                  <a:cubicBezTo>
                    <a:pt x="751" y="11"/>
                    <a:pt x="638" y="279"/>
                    <a:pt x="558" y="668"/>
                  </a:cubicBezTo>
                  <a:cubicBezTo>
                    <a:pt x="534" y="781"/>
                    <a:pt x="510" y="909"/>
                    <a:pt x="496" y="1043"/>
                  </a:cubicBezTo>
                  <a:cubicBezTo>
                    <a:pt x="435" y="1622"/>
                    <a:pt x="456" y="2761"/>
                    <a:pt x="456" y="2761"/>
                  </a:cubicBezTo>
                  <a:cubicBezTo>
                    <a:pt x="456" y="2761"/>
                    <a:pt x="0" y="3439"/>
                    <a:pt x="134" y="3595"/>
                  </a:cubicBezTo>
                  <a:cubicBezTo>
                    <a:pt x="214" y="3689"/>
                    <a:pt x="470" y="3708"/>
                    <a:pt x="664" y="3708"/>
                  </a:cubicBezTo>
                  <a:cubicBezTo>
                    <a:pt x="795" y="3708"/>
                    <a:pt x="898" y="3699"/>
                    <a:pt x="898" y="3699"/>
                  </a:cubicBezTo>
                  <a:cubicBezTo>
                    <a:pt x="898" y="3699"/>
                    <a:pt x="2355" y="4115"/>
                    <a:pt x="2721" y="4115"/>
                  </a:cubicBezTo>
                  <a:cubicBezTo>
                    <a:pt x="2725" y="4115"/>
                    <a:pt x="2728" y="4115"/>
                    <a:pt x="2731" y="4115"/>
                  </a:cubicBezTo>
                  <a:cubicBezTo>
                    <a:pt x="3080" y="4109"/>
                    <a:pt x="3862" y="3828"/>
                    <a:pt x="3841" y="3747"/>
                  </a:cubicBezTo>
                  <a:cubicBezTo>
                    <a:pt x="3814" y="3664"/>
                    <a:pt x="2970" y="3640"/>
                    <a:pt x="2973" y="3638"/>
                  </a:cubicBezTo>
                  <a:lnTo>
                    <a:pt x="1418" y="2552"/>
                  </a:lnTo>
                  <a:lnTo>
                    <a:pt x="1804" y="1110"/>
                  </a:lnTo>
                  <a:lnTo>
                    <a:pt x="2035" y="239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6"/>
            <p:cNvSpPr/>
            <p:nvPr/>
          </p:nvSpPr>
          <p:spPr>
            <a:xfrm>
              <a:off x="1914111" y="4371353"/>
              <a:ext cx="537000" cy="66115"/>
            </a:xfrm>
            <a:custGeom>
              <a:rect b="b" l="l" r="r" t="t"/>
              <a:pathLst>
                <a:path extrusionOk="0" h="540" w="4386">
                  <a:moveTo>
                    <a:pt x="4353" y="0"/>
                  </a:moveTo>
                  <a:cubicBezTo>
                    <a:pt x="3723" y="172"/>
                    <a:pt x="2973" y="242"/>
                    <a:pt x="2306" y="365"/>
                  </a:cubicBezTo>
                  <a:cubicBezTo>
                    <a:pt x="1220" y="338"/>
                    <a:pt x="1" y="35"/>
                    <a:pt x="1" y="35"/>
                  </a:cubicBezTo>
                  <a:lnTo>
                    <a:pt x="1" y="35"/>
                  </a:lnTo>
                  <a:lnTo>
                    <a:pt x="25" y="137"/>
                  </a:lnTo>
                  <a:cubicBezTo>
                    <a:pt x="176" y="188"/>
                    <a:pt x="1604" y="539"/>
                    <a:pt x="2280" y="539"/>
                  </a:cubicBezTo>
                  <a:cubicBezTo>
                    <a:pt x="2346" y="539"/>
                    <a:pt x="2406" y="536"/>
                    <a:pt x="2456" y="528"/>
                  </a:cubicBezTo>
                  <a:cubicBezTo>
                    <a:pt x="3016" y="448"/>
                    <a:pt x="4259" y="212"/>
                    <a:pt x="4369" y="137"/>
                  </a:cubicBezTo>
                  <a:cubicBezTo>
                    <a:pt x="4385" y="102"/>
                    <a:pt x="4353" y="0"/>
                    <a:pt x="4353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6"/>
            <p:cNvSpPr/>
            <p:nvPr/>
          </p:nvSpPr>
          <p:spPr>
            <a:xfrm>
              <a:off x="1912642" y="4290914"/>
              <a:ext cx="546060" cy="134066"/>
            </a:xfrm>
            <a:custGeom>
              <a:rect b="b" l="l" r="r" t="t"/>
              <a:pathLst>
                <a:path extrusionOk="0" h="1095" w="4460">
                  <a:moveTo>
                    <a:pt x="2905" y="1"/>
                  </a:moveTo>
                  <a:cubicBezTo>
                    <a:pt x="2693" y="242"/>
                    <a:pt x="2361" y="966"/>
                    <a:pt x="2361" y="966"/>
                  </a:cubicBezTo>
                  <a:cubicBezTo>
                    <a:pt x="2361" y="966"/>
                    <a:pt x="588" y="663"/>
                    <a:pt x="122" y="663"/>
                  </a:cubicBezTo>
                  <a:cubicBezTo>
                    <a:pt x="42" y="663"/>
                    <a:pt x="1" y="672"/>
                    <a:pt x="13" y="692"/>
                  </a:cubicBezTo>
                  <a:cubicBezTo>
                    <a:pt x="91" y="828"/>
                    <a:pt x="2157" y="1095"/>
                    <a:pt x="2317" y="1095"/>
                  </a:cubicBezTo>
                  <a:cubicBezTo>
                    <a:pt x="2321" y="1095"/>
                    <a:pt x="2324" y="1095"/>
                    <a:pt x="2326" y="1094"/>
                  </a:cubicBezTo>
                  <a:cubicBezTo>
                    <a:pt x="2371" y="1076"/>
                    <a:pt x="4459" y="858"/>
                    <a:pt x="4363" y="657"/>
                  </a:cubicBezTo>
                  <a:cubicBezTo>
                    <a:pt x="4263" y="456"/>
                    <a:pt x="4020" y="352"/>
                    <a:pt x="2905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6"/>
            <p:cNvSpPr/>
            <p:nvPr/>
          </p:nvSpPr>
          <p:spPr>
            <a:xfrm>
              <a:off x="2247253" y="4313442"/>
              <a:ext cx="178633" cy="81174"/>
            </a:xfrm>
            <a:custGeom>
              <a:rect b="b" l="l" r="r" t="t"/>
              <a:pathLst>
                <a:path extrusionOk="0" h="663" w="1459">
                  <a:moveTo>
                    <a:pt x="322" y="0"/>
                  </a:moveTo>
                  <a:cubicBezTo>
                    <a:pt x="293" y="0"/>
                    <a:pt x="275" y="6"/>
                    <a:pt x="271" y="18"/>
                  </a:cubicBezTo>
                  <a:cubicBezTo>
                    <a:pt x="223" y="173"/>
                    <a:pt x="415" y="297"/>
                    <a:pt x="415" y="297"/>
                  </a:cubicBezTo>
                  <a:cubicBezTo>
                    <a:pt x="415" y="297"/>
                    <a:pt x="0" y="514"/>
                    <a:pt x="51" y="632"/>
                  </a:cubicBezTo>
                  <a:cubicBezTo>
                    <a:pt x="60" y="654"/>
                    <a:pt x="120" y="663"/>
                    <a:pt x="210" y="663"/>
                  </a:cubicBezTo>
                  <a:cubicBezTo>
                    <a:pt x="579" y="663"/>
                    <a:pt x="1459" y="506"/>
                    <a:pt x="1450" y="428"/>
                  </a:cubicBezTo>
                  <a:cubicBezTo>
                    <a:pt x="1440" y="340"/>
                    <a:pt x="548" y="0"/>
                    <a:pt x="322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6"/>
            <p:cNvSpPr/>
            <p:nvPr/>
          </p:nvSpPr>
          <p:spPr>
            <a:xfrm>
              <a:off x="2015486" y="3905369"/>
              <a:ext cx="180959" cy="136025"/>
            </a:xfrm>
            <a:custGeom>
              <a:rect b="b" l="l" r="r" t="t"/>
              <a:pathLst>
                <a:path extrusionOk="0" h="1111" w="1478">
                  <a:moveTo>
                    <a:pt x="247" y="1"/>
                  </a:moveTo>
                  <a:cubicBezTo>
                    <a:pt x="194" y="11"/>
                    <a:pt x="81" y="279"/>
                    <a:pt x="1" y="668"/>
                  </a:cubicBezTo>
                  <a:cubicBezTo>
                    <a:pt x="309" y="821"/>
                    <a:pt x="834" y="1059"/>
                    <a:pt x="1247" y="1110"/>
                  </a:cubicBezTo>
                  <a:lnTo>
                    <a:pt x="1478" y="23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6"/>
            <p:cNvSpPr/>
            <p:nvPr/>
          </p:nvSpPr>
          <p:spPr>
            <a:xfrm>
              <a:off x="1713932" y="3176275"/>
              <a:ext cx="740120" cy="822763"/>
            </a:xfrm>
            <a:custGeom>
              <a:rect b="b" l="l" r="r" t="t"/>
              <a:pathLst>
                <a:path extrusionOk="0" h="6720" w="6045">
                  <a:moveTo>
                    <a:pt x="1054" y="0"/>
                  </a:moveTo>
                  <a:lnTo>
                    <a:pt x="1" y="1099"/>
                  </a:lnTo>
                  <a:lnTo>
                    <a:pt x="3257" y="3259"/>
                  </a:lnTo>
                  <a:cubicBezTo>
                    <a:pt x="3257" y="3259"/>
                    <a:pt x="2333" y="5243"/>
                    <a:pt x="2335" y="6146"/>
                  </a:cubicBezTo>
                  <a:cubicBezTo>
                    <a:pt x="2863" y="6583"/>
                    <a:pt x="4471" y="6720"/>
                    <a:pt x="4471" y="6720"/>
                  </a:cubicBezTo>
                  <a:cubicBezTo>
                    <a:pt x="4471" y="6720"/>
                    <a:pt x="6045" y="2029"/>
                    <a:pt x="5814" y="1665"/>
                  </a:cubicBezTo>
                  <a:cubicBezTo>
                    <a:pt x="4986" y="863"/>
                    <a:pt x="1054" y="0"/>
                    <a:pt x="1054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6"/>
            <p:cNvSpPr/>
            <p:nvPr/>
          </p:nvSpPr>
          <p:spPr>
            <a:xfrm>
              <a:off x="2576356" y="2964342"/>
              <a:ext cx="52892" cy="1443509"/>
            </a:xfrm>
            <a:custGeom>
              <a:rect b="b" l="l" r="r" t="t"/>
              <a:pathLst>
                <a:path extrusionOk="0" h="11790" w="432">
                  <a:moveTo>
                    <a:pt x="0" y="0"/>
                  </a:moveTo>
                  <a:lnTo>
                    <a:pt x="0" y="11790"/>
                  </a:lnTo>
                  <a:lnTo>
                    <a:pt x="432" y="1179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6"/>
            <p:cNvSpPr/>
            <p:nvPr/>
          </p:nvSpPr>
          <p:spPr>
            <a:xfrm>
              <a:off x="2006671" y="2934101"/>
              <a:ext cx="1167295" cy="53014"/>
            </a:xfrm>
            <a:custGeom>
              <a:rect b="b" l="l" r="r" t="t"/>
              <a:pathLst>
                <a:path extrusionOk="0" h="433" w="9534">
                  <a:moveTo>
                    <a:pt x="1" y="1"/>
                  </a:moveTo>
                  <a:lnTo>
                    <a:pt x="1" y="432"/>
                  </a:lnTo>
                  <a:lnTo>
                    <a:pt x="9534" y="432"/>
                  </a:lnTo>
                  <a:lnTo>
                    <a:pt x="9534" y="1"/>
                  </a:ln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6"/>
            <p:cNvSpPr/>
            <p:nvPr/>
          </p:nvSpPr>
          <p:spPr>
            <a:xfrm>
              <a:off x="2006671" y="2971198"/>
              <a:ext cx="1167295" cy="52892"/>
            </a:xfrm>
            <a:custGeom>
              <a:rect b="b" l="l" r="r" t="t"/>
              <a:pathLst>
                <a:path extrusionOk="0" h="432" w="9534">
                  <a:moveTo>
                    <a:pt x="1" y="0"/>
                  </a:moveTo>
                  <a:lnTo>
                    <a:pt x="1" y="432"/>
                  </a:lnTo>
                  <a:lnTo>
                    <a:pt x="9534" y="432"/>
                  </a:lnTo>
                  <a:lnTo>
                    <a:pt x="9534" y="0"/>
                  </a:ln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6"/>
            <p:cNvSpPr/>
            <p:nvPr/>
          </p:nvSpPr>
          <p:spPr>
            <a:xfrm>
              <a:off x="2140614" y="4382862"/>
              <a:ext cx="927445" cy="64401"/>
            </a:xfrm>
            <a:custGeom>
              <a:rect b="b" l="l" r="r" t="t"/>
              <a:pathLst>
                <a:path extrusionOk="0" h="526" w="7575">
                  <a:moveTo>
                    <a:pt x="0" y="0"/>
                  </a:moveTo>
                  <a:lnTo>
                    <a:pt x="0" y="526"/>
                  </a:lnTo>
                  <a:lnTo>
                    <a:pt x="7574" y="526"/>
                  </a:lnTo>
                  <a:lnTo>
                    <a:pt x="7574" y="0"/>
                  </a:ln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6"/>
            <p:cNvSpPr/>
            <p:nvPr/>
          </p:nvSpPr>
          <p:spPr>
            <a:xfrm>
              <a:off x="970759" y="3466933"/>
              <a:ext cx="1018047" cy="201650"/>
            </a:xfrm>
            <a:custGeom>
              <a:rect b="b" l="l" r="r" t="t"/>
              <a:pathLst>
                <a:path extrusionOk="0" h="1647" w="8315">
                  <a:moveTo>
                    <a:pt x="850" y="0"/>
                  </a:moveTo>
                  <a:cubicBezTo>
                    <a:pt x="631" y="0"/>
                    <a:pt x="494" y="11"/>
                    <a:pt x="467" y="33"/>
                  </a:cubicBezTo>
                  <a:cubicBezTo>
                    <a:pt x="429" y="65"/>
                    <a:pt x="392" y="124"/>
                    <a:pt x="357" y="205"/>
                  </a:cubicBezTo>
                  <a:cubicBezTo>
                    <a:pt x="177" y="583"/>
                    <a:pt x="0" y="1400"/>
                    <a:pt x="0" y="1400"/>
                  </a:cubicBezTo>
                  <a:lnTo>
                    <a:pt x="2228" y="1472"/>
                  </a:lnTo>
                  <a:lnTo>
                    <a:pt x="5800" y="1582"/>
                  </a:lnTo>
                  <a:lnTo>
                    <a:pt x="5827" y="1582"/>
                  </a:lnTo>
                  <a:lnTo>
                    <a:pt x="7869" y="1647"/>
                  </a:lnTo>
                  <a:cubicBezTo>
                    <a:pt x="7869" y="1647"/>
                    <a:pt x="8314" y="1022"/>
                    <a:pt x="7714" y="703"/>
                  </a:cubicBezTo>
                  <a:cubicBezTo>
                    <a:pt x="7633" y="663"/>
                    <a:pt x="7454" y="620"/>
                    <a:pt x="7207" y="575"/>
                  </a:cubicBezTo>
                  <a:cubicBezTo>
                    <a:pt x="5793" y="314"/>
                    <a:pt x="2065" y="0"/>
                    <a:pt x="850" y="0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6"/>
            <p:cNvSpPr/>
            <p:nvPr/>
          </p:nvSpPr>
          <p:spPr>
            <a:xfrm>
              <a:off x="1018630" y="3466566"/>
              <a:ext cx="845169" cy="194672"/>
            </a:xfrm>
            <a:custGeom>
              <a:rect b="b" l="l" r="r" t="t"/>
              <a:pathLst>
                <a:path extrusionOk="0" h="1590" w="6903">
                  <a:moveTo>
                    <a:pt x="458" y="1"/>
                  </a:moveTo>
                  <a:cubicBezTo>
                    <a:pt x="237" y="1"/>
                    <a:pt x="98" y="11"/>
                    <a:pt x="70" y="34"/>
                  </a:cubicBezTo>
                  <a:cubicBezTo>
                    <a:pt x="1" y="98"/>
                    <a:pt x="38" y="213"/>
                    <a:pt x="132" y="227"/>
                  </a:cubicBezTo>
                  <a:cubicBezTo>
                    <a:pt x="687" y="310"/>
                    <a:pt x="1491" y="433"/>
                    <a:pt x="1445" y="436"/>
                  </a:cubicBezTo>
                  <a:cubicBezTo>
                    <a:pt x="1378" y="446"/>
                    <a:pt x="202" y="902"/>
                    <a:pt x="464" y="1079"/>
                  </a:cubicBezTo>
                  <a:cubicBezTo>
                    <a:pt x="617" y="1183"/>
                    <a:pt x="1290" y="1358"/>
                    <a:pt x="1837" y="1470"/>
                  </a:cubicBezTo>
                  <a:cubicBezTo>
                    <a:pt x="2169" y="1543"/>
                    <a:pt x="2452" y="1589"/>
                    <a:pt x="2544" y="1589"/>
                  </a:cubicBezTo>
                  <a:cubicBezTo>
                    <a:pt x="2560" y="1589"/>
                    <a:pt x="2570" y="1588"/>
                    <a:pt x="2574" y="1585"/>
                  </a:cubicBezTo>
                  <a:cubicBezTo>
                    <a:pt x="2596" y="1568"/>
                    <a:pt x="2936" y="1562"/>
                    <a:pt x="3375" y="1562"/>
                  </a:cubicBezTo>
                  <a:cubicBezTo>
                    <a:pt x="4147" y="1562"/>
                    <a:pt x="5225" y="1580"/>
                    <a:pt x="5409" y="1585"/>
                  </a:cubicBezTo>
                  <a:lnTo>
                    <a:pt x="5436" y="1585"/>
                  </a:lnTo>
                  <a:lnTo>
                    <a:pt x="6902" y="744"/>
                  </a:lnTo>
                  <a:lnTo>
                    <a:pt x="6811" y="572"/>
                  </a:lnTo>
                  <a:cubicBezTo>
                    <a:pt x="5400" y="311"/>
                    <a:pt x="1678" y="1"/>
                    <a:pt x="458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6"/>
            <p:cNvSpPr/>
            <p:nvPr/>
          </p:nvSpPr>
          <p:spPr>
            <a:xfrm>
              <a:off x="936600" y="3578838"/>
              <a:ext cx="1072531" cy="873084"/>
            </a:xfrm>
            <a:custGeom>
              <a:rect b="b" l="l" r="r" t="t"/>
              <a:pathLst>
                <a:path extrusionOk="0" h="7131" w="8760">
                  <a:moveTo>
                    <a:pt x="1" y="1"/>
                  </a:moveTo>
                  <a:lnTo>
                    <a:pt x="1" y="7130"/>
                  </a:lnTo>
                  <a:lnTo>
                    <a:pt x="8759" y="7130"/>
                  </a:lnTo>
                  <a:lnTo>
                    <a:pt x="87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6"/>
            <p:cNvSpPr/>
            <p:nvPr/>
          </p:nvSpPr>
          <p:spPr>
            <a:xfrm>
              <a:off x="936600" y="3578838"/>
              <a:ext cx="1072775" cy="600299"/>
            </a:xfrm>
            <a:custGeom>
              <a:rect b="b" l="l" r="r" t="t"/>
              <a:pathLst>
                <a:path extrusionOk="0" h="4903" w="8762">
                  <a:moveTo>
                    <a:pt x="1469" y="1"/>
                  </a:moveTo>
                  <a:lnTo>
                    <a:pt x="5892" y="2587"/>
                  </a:lnTo>
                  <a:lnTo>
                    <a:pt x="5892" y="2587"/>
                  </a:lnTo>
                  <a:lnTo>
                    <a:pt x="1" y="1598"/>
                  </a:lnTo>
                  <a:lnTo>
                    <a:pt x="1" y="2636"/>
                  </a:lnTo>
                  <a:lnTo>
                    <a:pt x="8762" y="4903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6"/>
            <p:cNvSpPr/>
            <p:nvPr/>
          </p:nvSpPr>
          <p:spPr>
            <a:xfrm>
              <a:off x="937334" y="4358497"/>
              <a:ext cx="1072041" cy="93051"/>
            </a:xfrm>
            <a:custGeom>
              <a:rect b="b" l="l" r="r" t="t"/>
              <a:pathLst>
                <a:path extrusionOk="0" h="760" w="8756">
                  <a:moveTo>
                    <a:pt x="0" y="1"/>
                  </a:moveTo>
                  <a:lnTo>
                    <a:pt x="0" y="759"/>
                  </a:lnTo>
                  <a:lnTo>
                    <a:pt x="8756" y="759"/>
                  </a:lnTo>
                  <a:lnTo>
                    <a:pt x="87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6"/>
            <p:cNvSpPr/>
            <p:nvPr/>
          </p:nvSpPr>
          <p:spPr>
            <a:xfrm>
              <a:off x="1371117" y="1835378"/>
              <a:ext cx="785665" cy="665312"/>
            </a:xfrm>
            <a:custGeom>
              <a:rect b="b" l="l" r="r" t="t"/>
              <a:pathLst>
                <a:path extrusionOk="0" h="5434" w="6417">
                  <a:moveTo>
                    <a:pt x="4219" y="1"/>
                  </a:moveTo>
                  <a:cubicBezTo>
                    <a:pt x="4157" y="1"/>
                    <a:pt x="4104" y="3"/>
                    <a:pt x="4063" y="7"/>
                  </a:cubicBezTo>
                  <a:cubicBezTo>
                    <a:pt x="3699" y="39"/>
                    <a:pt x="3069" y="463"/>
                    <a:pt x="2710" y="1125"/>
                  </a:cubicBezTo>
                  <a:cubicBezTo>
                    <a:pt x="2353" y="1789"/>
                    <a:pt x="2463" y="1955"/>
                    <a:pt x="2061" y="2148"/>
                  </a:cubicBezTo>
                  <a:cubicBezTo>
                    <a:pt x="1501" y="2411"/>
                    <a:pt x="1126" y="2282"/>
                    <a:pt x="906" y="2783"/>
                  </a:cubicBezTo>
                  <a:cubicBezTo>
                    <a:pt x="785" y="3054"/>
                    <a:pt x="1099" y="3317"/>
                    <a:pt x="847" y="3663"/>
                  </a:cubicBezTo>
                  <a:cubicBezTo>
                    <a:pt x="598" y="4006"/>
                    <a:pt x="0" y="4643"/>
                    <a:pt x="775" y="5075"/>
                  </a:cubicBezTo>
                  <a:cubicBezTo>
                    <a:pt x="1209" y="5317"/>
                    <a:pt x="1620" y="5433"/>
                    <a:pt x="2009" y="5433"/>
                  </a:cubicBezTo>
                  <a:cubicBezTo>
                    <a:pt x="2314" y="5433"/>
                    <a:pt x="2606" y="5361"/>
                    <a:pt x="2884" y="5222"/>
                  </a:cubicBezTo>
                  <a:cubicBezTo>
                    <a:pt x="3462" y="4928"/>
                    <a:pt x="3926" y="4448"/>
                    <a:pt x="4293" y="4448"/>
                  </a:cubicBezTo>
                  <a:cubicBezTo>
                    <a:pt x="4325" y="4448"/>
                    <a:pt x="4355" y="4451"/>
                    <a:pt x="4385" y="4459"/>
                  </a:cubicBezTo>
                  <a:cubicBezTo>
                    <a:pt x="4385" y="4459"/>
                    <a:pt x="5328" y="4448"/>
                    <a:pt x="5711" y="3990"/>
                  </a:cubicBezTo>
                  <a:cubicBezTo>
                    <a:pt x="6095" y="3534"/>
                    <a:pt x="5730" y="2880"/>
                    <a:pt x="5859" y="2652"/>
                  </a:cubicBezTo>
                  <a:cubicBezTo>
                    <a:pt x="5990" y="2424"/>
                    <a:pt x="6030" y="2526"/>
                    <a:pt x="6223" y="2162"/>
                  </a:cubicBezTo>
                  <a:cubicBezTo>
                    <a:pt x="6416" y="1795"/>
                    <a:pt x="6151" y="1023"/>
                    <a:pt x="6022" y="889"/>
                  </a:cubicBezTo>
                  <a:cubicBezTo>
                    <a:pt x="5796" y="151"/>
                    <a:pt x="4712" y="1"/>
                    <a:pt x="4219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6"/>
            <p:cNvSpPr/>
            <p:nvPr/>
          </p:nvSpPr>
          <p:spPr>
            <a:xfrm>
              <a:off x="1485593" y="2035068"/>
              <a:ext cx="623561" cy="345634"/>
            </a:xfrm>
            <a:custGeom>
              <a:rect b="b" l="l" r="r" t="t"/>
              <a:pathLst>
                <a:path extrusionOk="0" h="2823" w="5093">
                  <a:moveTo>
                    <a:pt x="2016" y="0"/>
                  </a:moveTo>
                  <a:cubicBezTo>
                    <a:pt x="1989" y="54"/>
                    <a:pt x="1895" y="458"/>
                    <a:pt x="1702" y="646"/>
                  </a:cubicBezTo>
                  <a:cubicBezTo>
                    <a:pt x="1507" y="834"/>
                    <a:pt x="904" y="871"/>
                    <a:pt x="780" y="1088"/>
                  </a:cubicBezTo>
                  <a:cubicBezTo>
                    <a:pt x="657" y="1308"/>
                    <a:pt x="802" y="1450"/>
                    <a:pt x="692" y="1670"/>
                  </a:cubicBezTo>
                  <a:cubicBezTo>
                    <a:pt x="585" y="1887"/>
                    <a:pt x="1" y="2045"/>
                    <a:pt x="73" y="2361"/>
                  </a:cubicBezTo>
                  <a:cubicBezTo>
                    <a:pt x="148" y="2680"/>
                    <a:pt x="738" y="2822"/>
                    <a:pt x="738" y="2822"/>
                  </a:cubicBezTo>
                  <a:lnTo>
                    <a:pt x="2308" y="2731"/>
                  </a:lnTo>
                  <a:cubicBezTo>
                    <a:pt x="2308" y="2731"/>
                    <a:pt x="2405" y="2734"/>
                    <a:pt x="2552" y="2734"/>
                  </a:cubicBezTo>
                  <a:cubicBezTo>
                    <a:pt x="2893" y="2734"/>
                    <a:pt x="3500" y="2716"/>
                    <a:pt x="3779" y="2594"/>
                  </a:cubicBezTo>
                  <a:cubicBezTo>
                    <a:pt x="4176" y="2420"/>
                    <a:pt x="4492" y="2426"/>
                    <a:pt x="4584" y="2024"/>
                  </a:cubicBezTo>
                  <a:cubicBezTo>
                    <a:pt x="4669" y="1622"/>
                    <a:pt x="4573" y="1324"/>
                    <a:pt x="4669" y="1147"/>
                  </a:cubicBezTo>
                  <a:cubicBezTo>
                    <a:pt x="4768" y="968"/>
                    <a:pt x="5093" y="938"/>
                    <a:pt x="5079" y="616"/>
                  </a:cubicBezTo>
                  <a:cubicBezTo>
                    <a:pt x="5066" y="295"/>
                    <a:pt x="4833" y="94"/>
                    <a:pt x="4760" y="51"/>
                  </a:cubicBezTo>
                  <a:cubicBezTo>
                    <a:pt x="4755" y="48"/>
                    <a:pt x="4740" y="47"/>
                    <a:pt x="4715" y="47"/>
                  </a:cubicBezTo>
                  <a:cubicBezTo>
                    <a:pt x="4395" y="47"/>
                    <a:pt x="2539" y="292"/>
                    <a:pt x="2539" y="292"/>
                  </a:cubicBezTo>
                  <a:lnTo>
                    <a:pt x="2072" y="257"/>
                  </a:lnTo>
                  <a:lnTo>
                    <a:pt x="2016" y="0"/>
                  </a:ln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6"/>
            <p:cNvSpPr/>
            <p:nvPr/>
          </p:nvSpPr>
          <p:spPr>
            <a:xfrm>
              <a:off x="1830856" y="2306994"/>
              <a:ext cx="474925" cy="456927"/>
            </a:xfrm>
            <a:custGeom>
              <a:rect b="b" l="l" r="r" t="t"/>
              <a:pathLst>
                <a:path extrusionOk="0" h="3732" w="3879">
                  <a:moveTo>
                    <a:pt x="375" y="1"/>
                  </a:moveTo>
                  <a:cubicBezTo>
                    <a:pt x="27" y="148"/>
                    <a:pt x="0" y="553"/>
                    <a:pt x="102" y="915"/>
                  </a:cubicBezTo>
                  <a:cubicBezTo>
                    <a:pt x="166" y="1145"/>
                    <a:pt x="279" y="1360"/>
                    <a:pt x="394" y="1478"/>
                  </a:cubicBezTo>
                  <a:cubicBezTo>
                    <a:pt x="683" y="1778"/>
                    <a:pt x="1898" y="3029"/>
                    <a:pt x="2664" y="3509"/>
                  </a:cubicBezTo>
                  <a:cubicBezTo>
                    <a:pt x="2822" y="3590"/>
                    <a:pt x="3114" y="3665"/>
                    <a:pt x="3436" y="3732"/>
                  </a:cubicBezTo>
                  <a:cubicBezTo>
                    <a:pt x="3425" y="3603"/>
                    <a:pt x="3423" y="3383"/>
                    <a:pt x="3481" y="3177"/>
                  </a:cubicBezTo>
                  <a:cubicBezTo>
                    <a:pt x="3484" y="3169"/>
                    <a:pt x="3484" y="3161"/>
                    <a:pt x="3490" y="3153"/>
                  </a:cubicBezTo>
                  <a:cubicBezTo>
                    <a:pt x="3559" y="2922"/>
                    <a:pt x="3758" y="2767"/>
                    <a:pt x="3878" y="2692"/>
                  </a:cubicBezTo>
                  <a:cubicBezTo>
                    <a:pt x="3610" y="2590"/>
                    <a:pt x="3414" y="2523"/>
                    <a:pt x="3414" y="2523"/>
                  </a:cubicBezTo>
                  <a:cubicBezTo>
                    <a:pt x="3414" y="2523"/>
                    <a:pt x="1635" y="623"/>
                    <a:pt x="1297" y="355"/>
                  </a:cubicBezTo>
                  <a:cubicBezTo>
                    <a:pt x="959" y="87"/>
                    <a:pt x="375" y="1"/>
                    <a:pt x="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6"/>
            <p:cNvSpPr/>
            <p:nvPr/>
          </p:nvSpPr>
          <p:spPr>
            <a:xfrm>
              <a:off x="1843222" y="2397595"/>
              <a:ext cx="413953" cy="366326"/>
            </a:xfrm>
            <a:custGeom>
              <a:rect b="b" l="l" r="r" t="t"/>
              <a:pathLst>
                <a:path extrusionOk="0" h="2992" w="3381">
                  <a:moveTo>
                    <a:pt x="783" y="1"/>
                  </a:moveTo>
                  <a:lnTo>
                    <a:pt x="1" y="175"/>
                  </a:lnTo>
                  <a:cubicBezTo>
                    <a:pt x="65" y="405"/>
                    <a:pt x="178" y="620"/>
                    <a:pt x="293" y="738"/>
                  </a:cubicBezTo>
                  <a:cubicBezTo>
                    <a:pt x="582" y="1038"/>
                    <a:pt x="1797" y="2289"/>
                    <a:pt x="2563" y="2769"/>
                  </a:cubicBezTo>
                  <a:cubicBezTo>
                    <a:pt x="2721" y="2850"/>
                    <a:pt x="3013" y="2925"/>
                    <a:pt x="3335" y="2992"/>
                  </a:cubicBezTo>
                  <a:cubicBezTo>
                    <a:pt x="3324" y="2863"/>
                    <a:pt x="3322" y="2643"/>
                    <a:pt x="3380" y="2437"/>
                  </a:cubicBezTo>
                  <a:lnTo>
                    <a:pt x="2887" y="2287"/>
                  </a:lnTo>
                  <a:cubicBezTo>
                    <a:pt x="2887" y="2287"/>
                    <a:pt x="3088" y="2075"/>
                    <a:pt x="3067" y="1952"/>
                  </a:cubicBezTo>
                  <a:cubicBezTo>
                    <a:pt x="3062" y="1928"/>
                    <a:pt x="3044" y="1918"/>
                    <a:pt x="3018" y="1918"/>
                  </a:cubicBezTo>
                  <a:cubicBezTo>
                    <a:pt x="2907" y="1918"/>
                    <a:pt x="2654" y="2094"/>
                    <a:pt x="2654" y="2094"/>
                  </a:cubicBezTo>
                  <a:cubicBezTo>
                    <a:pt x="2654" y="2094"/>
                    <a:pt x="2681" y="1670"/>
                    <a:pt x="2579" y="1670"/>
                  </a:cubicBezTo>
                  <a:cubicBezTo>
                    <a:pt x="2480" y="1670"/>
                    <a:pt x="2437" y="1952"/>
                    <a:pt x="2437" y="1952"/>
                  </a:cubicBezTo>
                  <a:lnTo>
                    <a:pt x="783" y="1"/>
                  </a:ln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6"/>
            <p:cNvSpPr/>
            <p:nvPr/>
          </p:nvSpPr>
          <p:spPr>
            <a:xfrm>
              <a:off x="2249825" y="2635851"/>
              <a:ext cx="229810" cy="158553"/>
            </a:xfrm>
            <a:custGeom>
              <a:rect b="b" l="l" r="r" t="t"/>
              <a:pathLst>
                <a:path extrusionOk="0" h="1295" w="1877">
                  <a:moveTo>
                    <a:pt x="453" y="0"/>
                  </a:moveTo>
                  <a:cubicBezTo>
                    <a:pt x="333" y="78"/>
                    <a:pt x="137" y="231"/>
                    <a:pt x="65" y="464"/>
                  </a:cubicBezTo>
                  <a:cubicBezTo>
                    <a:pt x="62" y="469"/>
                    <a:pt x="62" y="480"/>
                    <a:pt x="59" y="488"/>
                  </a:cubicBezTo>
                  <a:cubicBezTo>
                    <a:pt x="1" y="697"/>
                    <a:pt x="3" y="912"/>
                    <a:pt x="11" y="1046"/>
                  </a:cubicBezTo>
                  <a:cubicBezTo>
                    <a:pt x="703" y="1190"/>
                    <a:pt x="1542" y="1295"/>
                    <a:pt x="1542" y="1295"/>
                  </a:cubicBezTo>
                  <a:cubicBezTo>
                    <a:pt x="1542" y="1295"/>
                    <a:pt x="1678" y="1150"/>
                    <a:pt x="1788" y="877"/>
                  </a:cubicBezTo>
                  <a:cubicBezTo>
                    <a:pt x="1820" y="799"/>
                    <a:pt x="1852" y="711"/>
                    <a:pt x="1877" y="614"/>
                  </a:cubicBezTo>
                  <a:cubicBezTo>
                    <a:pt x="1651" y="453"/>
                    <a:pt x="939" y="180"/>
                    <a:pt x="453" y="0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6"/>
            <p:cNvSpPr/>
            <p:nvPr/>
          </p:nvSpPr>
          <p:spPr>
            <a:xfrm>
              <a:off x="2249825" y="2695599"/>
              <a:ext cx="219036" cy="98805"/>
            </a:xfrm>
            <a:custGeom>
              <a:rect b="b" l="l" r="r" t="t"/>
              <a:pathLst>
                <a:path extrusionOk="0" h="807" w="1789">
                  <a:moveTo>
                    <a:pt x="59" y="0"/>
                  </a:moveTo>
                  <a:cubicBezTo>
                    <a:pt x="1" y="209"/>
                    <a:pt x="3" y="424"/>
                    <a:pt x="11" y="558"/>
                  </a:cubicBezTo>
                  <a:cubicBezTo>
                    <a:pt x="703" y="702"/>
                    <a:pt x="1542" y="807"/>
                    <a:pt x="1542" y="807"/>
                  </a:cubicBezTo>
                  <a:cubicBezTo>
                    <a:pt x="1542" y="807"/>
                    <a:pt x="1678" y="662"/>
                    <a:pt x="1788" y="389"/>
                  </a:cubicBezTo>
                  <a:cubicBezTo>
                    <a:pt x="1670" y="362"/>
                    <a:pt x="510" y="94"/>
                    <a:pt x="59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6"/>
            <p:cNvSpPr/>
            <p:nvPr/>
          </p:nvSpPr>
          <p:spPr>
            <a:xfrm>
              <a:off x="2392582" y="2699517"/>
              <a:ext cx="110926" cy="115824"/>
            </a:xfrm>
            <a:custGeom>
              <a:rect b="b" l="l" r="r" t="t"/>
              <a:pathLst>
                <a:path extrusionOk="0" h="946" w="906">
                  <a:moveTo>
                    <a:pt x="217" y="0"/>
                  </a:moveTo>
                  <a:cubicBezTo>
                    <a:pt x="217" y="0"/>
                    <a:pt x="0" y="343"/>
                    <a:pt x="62" y="652"/>
                  </a:cubicBezTo>
                  <a:cubicBezTo>
                    <a:pt x="112" y="892"/>
                    <a:pt x="604" y="945"/>
                    <a:pt x="812" y="945"/>
                  </a:cubicBezTo>
                  <a:cubicBezTo>
                    <a:pt x="870" y="945"/>
                    <a:pt x="906" y="941"/>
                    <a:pt x="904" y="936"/>
                  </a:cubicBezTo>
                  <a:cubicBezTo>
                    <a:pt x="893" y="909"/>
                    <a:pt x="753" y="102"/>
                    <a:pt x="753" y="102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6"/>
            <p:cNvSpPr/>
            <p:nvPr/>
          </p:nvSpPr>
          <p:spPr>
            <a:xfrm>
              <a:off x="1349446" y="2045230"/>
              <a:ext cx="648171" cy="1112689"/>
            </a:xfrm>
            <a:custGeom>
              <a:rect b="b" l="l" r="r" t="t"/>
              <a:pathLst>
                <a:path extrusionOk="0" h="9088" w="5294">
                  <a:moveTo>
                    <a:pt x="3535" y="0"/>
                  </a:moveTo>
                  <a:cubicBezTo>
                    <a:pt x="3535" y="0"/>
                    <a:pt x="3200" y="1378"/>
                    <a:pt x="2981" y="1581"/>
                  </a:cubicBezTo>
                  <a:cubicBezTo>
                    <a:pt x="2619" y="1748"/>
                    <a:pt x="2270" y="1874"/>
                    <a:pt x="1989" y="1978"/>
                  </a:cubicBezTo>
                  <a:cubicBezTo>
                    <a:pt x="1919" y="2005"/>
                    <a:pt x="1860" y="2029"/>
                    <a:pt x="1799" y="2050"/>
                  </a:cubicBezTo>
                  <a:cubicBezTo>
                    <a:pt x="1788" y="2056"/>
                    <a:pt x="1783" y="2058"/>
                    <a:pt x="1772" y="2061"/>
                  </a:cubicBezTo>
                  <a:cubicBezTo>
                    <a:pt x="1466" y="2182"/>
                    <a:pt x="1003" y="2423"/>
                    <a:pt x="729" y="3133"/>
                  </a:cubicBezTo>
                  <a:cubicBezTo>
                    <a:pt x="448" y="3865"/>
                    <a:pt x="284" y="5103"/>
                    <a:pt x="258" y="7445"/>
                  </a:cubicBezTo>
                  <a:lnTo>
                    <a:pt x="0" y="8223"/>
                  </a:lnTo>
                  <a:cubicBezTo>
                    <a:pt x="0" y="8223"/>
                    <a:pt x="3375" y="9087"/>
                    <a:pt x="4329" y="9087"/>
                  </a:cubicBezTo>
                  <a:cubicBezTo>
                    <a:pt x="4352" y="9087"/>
                    <a:pt x="4375" y="9087"/>
                    <a:pt x="4396" y="9086"/>
                  </a:cubicBezTo>
                  <a:cubicBezTo>
                    <a:pt x="4224" y="7992"/>
                    <a:pt x="4146" y="7713"/>
                    <a:pt x="4146" y="7713"/>
                  </a:cubicBezTo>
                  <a:cubicBezTo>
                    <a:pt x="4146" y="7713"/>
                    <a:pt x="5146" y="5545"/>
                    <a:pt x="5218" y="4779"/>
                  </a:cubicBezTo>
                  <a:cubicBezTo>
                    <a:pt x="5294" y="4012"/>
                    <a:pt x="4991" y="2873"/>
                    <a:pt x="4733" y="2600"/>
                  </a:cubicBezTo>
                  <a:cubicBezTo>
                    <a:pt x="4664" y="2530"/>
                    <a:pt x="4589" y="2463"/>
                    <a:pt x="4519" y="2407"/>
                  </a:cubicBezTo>
                  <a:cubicBezTo>
                    <a:pt x="4321" y="2246"/>
                    <a:pt x="4130" y="2136"/>
                    <a:pt x="4037" y="2064"/>
                  </a:cubicBezTo>
                  <a:cubicBezTo>
                    <a:pt x="4235" y="1761"/>
                    <a:pt x="4372" y="1496"/>
                    <a:pt x="4372" y="1496"/>
                  </a:cubicBezTo>
                  <a:lnTo>
                    <a:pt x="3651" y="209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6"/>
            <p:cNvSpPr/>
            <p:nvPr/>
          </p:nvSpPr>
          <p:spPr>
            <a:xfrm>
              <a:off x="1566277" y="2239410"/>
              <a:ext cx="147779" cy="94030"/>
            </a:xfrm>
            <a:custGeom>
              <a:rect b="b" l="l" r="r" t="t"/>
              <a:pathLst>
                <a:path extrusionOk="0" h="768" w="1207">
                  <a:moveTo>
                    <a:pt x="1207" y="1"/>
                  </a:moveTo>
                  <a:cubicBezTo>
                    <a:pt x="845" y="164"/>
                    <a:pt x="497" y="288"/>
                    <a:pt x="218" y="392"/>
                  </a:cubicBezTo>
                  <a:cubicBezTo>
                    <a:pt x="148" y="419"/>
                    <a:pt x="89" y="443"/>
                    <a:pt x="28" y="464"/>
                  </a:cubicBezTo>
                  <a:cubicBezTo>
                    <a:pt x="17" y="467"/>
                    <a:pt x="12" y="472"/>
                    <a:pt x="1" y="475"/>
                  </a:cubicBezTo>
                  <a:cubicBezTo>
                    <a:pt x="49" y="577"/>
                    <a:pt x="146" y="684"/>
                    <a:pt x="330" y="767"/>
                  </a:cubicBezTo>
                  <a:cubicBezTo>
                    <a:pt x="414" y="596"/>
                    <a:pt x="1183" y="17"/>
                    <a:pt x="1207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6"/>
            <p:cNvSpPr/>
            <p:nvPr/>
          </p:nvSpPr>
          <p:spPr>
            <a:xfrm>
              <a:off x="1773679" y="2071431"/>
              <a:ext cx="110436" cy="227239"/>
            </a:xfrm>
            <a:custGeom>
              <a:rect b="b" l="l" r="r" t="t"/>
              <a:pathLst>
                <a:path extrusionOk="0" h="1856" w="902">
                  <a:moveTo>
                    <a:pt x="183" y="1"/>
                  </a:moveTo>
                  <a:cubicBezTo>
                    <a:pt x="137" y="54"/>
                    <a:pt x="97" y="102"/>
                    <a:pt x="97" y="102"/>
                  </a:cubicBezTo>
                  <a:cubicBezTo>
                    <a:pt x="89" y="113"/>
                    <a:pt x="1" y="949"/>
                    <a:pt x="111" y="1284"/>
                  </a:cubicBezTo>
                  <a:cubicBezTo>
                    <a:pt x="218" y="1619"/>
                    <a:pt x="539" y="1850"/>
                    <a:pt x="566" y="1855"/>
                  </a:cubicBezTo>
                  <a:cubicBezTo>
                    <a:pt x="762" y="1550"/>
                    <a:pt x="901" y="1284"/>
                    <a:pt x="901" y="128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6"/>
            <p:cNvSpPr/>
            <p:nvPr/>
          </p:nvSpPr>
          <p:spPr>
            <a:xfrm>
              <a:off x="1781515" y="1980585"/>
              <a:ext cx="314903" cy="315148"/>
            </a:xfrm>
            <a:custGeom>
              <a:rect b="b" l="l" r="r" t="t"/>
              <a:pathLst>
                <a:path extrusionOk="0" h="2574" w="2572">
                  <a:moveTo>
                    <a:pt x="2292" y="0"/>
                  </a:moveTo>
                  <a:cubicBezTo>
                    <a:pt x="2292" y="0"/>
                    <a:pt x="2021" y="294"/>
                    <a:pt x="1142" y="294"/>
                  </a:cubicBezTo>
                  <a:cubicBezTo>
                    <a:pt x="969" y="294"/>
                    <a:pt x="771" y="282"/>
                    <a:pt x="548" y="255"/>
                  </a:cubicBezTo>
                  <a:cubicBezTo>
                    <a:pt x="382" y="505"/>
                    <a:pt x="232" y="557"/>
                    <a:pt x="131" y="557"/>
                  </a:cubicBezTo>
                  <a:cubicBezTo>
                    <a:pt x="59" y="557"/>
                    <a:pt x="12" y="531"/>
                    <a:pt x="2" y="531"/>
                  </a:cubicBezTo>
                  <a:cubicBezTo>
                    <a:pt x="2" y="531"/>
                    <a:pt x="1" y="531"/>
                    <a:pt x="1" y="531"/>
                  </a:cubicBezTo>
                  <a:cubicBezTo>
                    <a:pt x="14" y="737"/>
                    <a:pt x="39" y="890"/>
                    <a:pt x="39" y="890"/>
                  </a:cubicBezTo>
                  <a:cubicBezTo>
                    <a:pt x="39" y="890"/>
                    <a:pt x="119" y="1667"/>
                    <a:pt x="427" y="2104"/>
                  </a:cubicBezTo>
                  <a:cubicBezTo>
                    <a:pt x="642" y="2404"/>
                    <a:pt x="963" y="2573"/>
                    <a:pt x="1121" y="2573"/>
                  </a:cubicBezTo>
                  <a:cubicBezTo>
                    <a:pt x="1349" y="2546"/>
                    <a:pt x="2137" y="1555"/>
                    <a:pt x="2314" y="1279"/>
                  </a:cubicBezTo>
                  <a:cubicBezTo>
                    <a:pt x="2384" y="1102"/>
                    <a:pt x="2494" y="903"/>
                    <a:pt x="2544" y="633"/>
                  </a:cubicBezTo>
                  <a:cubicBezTo>
                    <a:pt x="2555" y="582"/>
                    <a:pt x="2569" y="528"/>
                    <a:pt x="2569" y="472"/>
                  </a:cubicBezTo>
                  <a:cubicBezTo>
                    <a:pt x="2571" y="56"/>
                    <a:pt x="2292" y="0"/>
                    <a:pt x="2292" y="0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6"/>
            <p:cNvSpPr/>
            <p:nvPr/>
          </p:nvSpPr>
          <p:spPr>
            <a:xfrm>
              <a:off x="1873096" y="2058330"/>
              <a:ext cx="36241" cy="25834"/>
            </a:xfrm>
            <a:custGeom>
              <a:rect b="b" l="l" r="r" t="t"/>
              <a:pathLst>
                <a:path extrusionOk="0" h="211" w="296">
                  <a:moveTo>
                    <a:pt x="54" y="0"/>
                  </a:moveTo>
                  <a:lnTo>
                    <a:pt x="1" y="24"/>
                  </a:lnTo>
                  <a:cubicBezTo>
                    <a:pt x="1" y="24"/>
                    <a:pt x="25" y="78"/>
                    <a:pt x="113" y="148"/>
                  </a:cubicBezTo>
                  <a:cubicBezTo>
                    <a:pt x="179" y="201"/>
                    <a:pt x="233" y="211"/>
                    <a:pt x="265" y="211"/>
                  </a:cubicBezTo>
                  <a:cubicBezTo>
                    <a:pt x="284" y="211"/>
                    <a:pt x="296" y="207"/>
                    <a:pt x="296" y="207"/>
                  </a:cubicBezTo>
                  <a:cubicBezTo>
                    <a:pt x="296" y="207"/>
                    <a:pt x="242" y="183"/>
                    <a:pt x="154" y="121"/>
                  </a:cubicBezTo>
                  <a:cubicBezTo>
                    <a:pt x="121" y="99"/>
                    <a:pt x="54" y="0"/>
                    <a:pt x="54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6"/>
            <p:cNvSpPr/>
            <p:nvPr/>
          </p:nvSpPr>
          <p:spPr>
            <a:xfrm>
              <a:off x="1871871" y="2024539"/>
              <a:ext cx="127700" cy="38812"/>
            </a:xfrm>
            <a:custGeom>
              <a:rect b="b" l="l" r="r" t="t"/>
              <a:pathLst>
                <a:path extrusionOk="0" h="317" w="1043">
                  <a:moveTo>
                    <a:pt x="260" y="0"/>
                  </a:moveTo>
                  <a:cubicBezTo>
                    <a:pt x="0" y="14"/>
                    <a:pt x="11" y="300"/>
                    <a:pt x="11" y="300"/>
                  </a:cubicBezTo>
                  <a:cubicBezTo>
                    <a:pt x="11" y="300"/>
                    <a:pt x="99" y="231"/>
                    <a:pt x="198" y="217"/>
                  </a:cubicBezTo>
                  <a:cubicBezTo>
                    <a:pt x="198" y="217"/>
                    <a:pt x="239" y="187"/>
                    <a:pt x="367" y="187"/>
                  </a:cubicBezTo>
                  <a:cubicBezTo>
                    <a:pt x="404" y="187"/>
                    <a:pt x="448" y="189"/>
                    <a:pt x="501" y="196"/>
                  </a:cubicBezTo>
                  <a:cubicBezTo>
                    <a:pt x="734" y="231"/>
                    <a:pt x="758" y="317"/>
                    <a:pt x="758" y="317"/>
                  </a:cubicBezTo>
                  <a:cubicBezTo>
                    <a:pt x="758" y="317"/>
                    <a:pt x="1043" y="81"/>
                    <a:pt x="1002" y="3"/>
                  </a:cubicBezTo>
                  <a:lnTo>
                    <a:pt x="1002" y="3"/>
                  </a:lnTo>
                  <a:cubicBezTo>
                    <a:pt x="921" y="15"/>
                    <a:pt x="786" y="20"/>
                    <a:pt x="654" y="20"/>
                  </a:cubicBezTo>
                  <a:cubicBezTo>
                    <a:pt x="471" y="20"/>
                    <a:pt x="293" y="11"/>
                    <a:pt x="260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6"/>
            <p:cNvSpPr/>
            <p:nvPr/>
          </p:nvSpPr>
          <p:spPr>
            <a:xfrm>
              <a:off x="1918764" y="2046944"/>
              <a:ext cx="174347" cy="248788"/>
            </a:xfrm>
            <a:custGeom>
              <a:rect b="b" l="l" r="r" t="t"/>
              <a:pathLst>
                <a:path extrusionOk="0" h="2032" w="1424">
                  <a:moveTo>
                    <a:pt x="1173" y="1"/>
                  </a:moveTo>
                  <a:cubicBezTo>
                    <a:pt x="1158" y="1"/>
                    <a:pt x="1144" y="3"/>
                    <a:pt x="1131" y="8"/>
                  </a:cubicBezTo>
                  <a:cubicBezTo>
                    <a:pt x="1035" y="40"/>
                    <a:pt x="890" y="150"/>
                    <a:pt x="845" y="270"/>
                  </a:cubicBezTo>
                  <a:cubicBezTo>
                    <a:pt x="836" y="284"/>
                    <a:pt x="834" y="294"/>
                    <a:pt x="831" y="308"/>
                  </a:cubicBezTo>
                  <a:cubicBezTo>
                    <a:pt x="799" y="442"/>
                    <a:pt x="724" y="653"/>
                    <a:pt x="818" y="1031"/>
                  </a:cubicBezTo>
                  <a:cubicBezTo>
                    <a:pt x="625" y="1005"/>
                    <a:pt x="536" y="986"/>
                    <a:pt x="536" y="986"/>
                  </a:cubicBezTo>
                  <a:lnTo>
                    <a:pt x="392" y="1227"/>
                  </a:lnTo>
                  <a:lnTo>
                    <a:pt x="290" y="1310"/>
                  </a:lnTo>
                  <a:lnTo>
                    <a:pt x="392" y="1324"/>
                  </a:lnTo>
                  <a:lnTo>
                    <a:pt x="295" y="1482"/>
                  </a:lnTo>
                  <a:cubicBezTo>
                    <a:pt x="295" y="1482"/>
                    <a:pt x="274" y="1774"/>
                    <a:pt x="0" y="2031"/>
                  </a:cubicBezTo>
                  <a:cubicBezTo>
                    <a:pt x="228" y="2004"/>
                    <a:pt x="1013" y="1013"/>
                    <a:pt x="1193" y="737"/>
                  </a:cubicBezTo>
                  <a:cubicBezTo>
                    <a:pt x="1241" y="611"/>
                    <a:pt x="1316" y="469"/>
                    <a:pt x="1370" y="300"/>
                  </a:cubicBezTo>
                  <a:cubicBezTo>
                    <a:pt x="1391" y="235"/>
                    <a:pt x="1410" y="166"/>
                    <a:pt x="1423" y="91"/>
                  </a:cubicBezTo>
                  <a:cubicBezTo>
                    <a:pt x="1359" y="55"/>
                    <a:pt x="1251" y="1"/>
                    <a:pt x="1173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6"/>
            <p:cNvSpPr/>
            <p:nvPr/>
          </p:nvSpPr>
          <p:spPr>
            <a:xfrm>
              <a:off x="2019282" y="2046699"/>
              <a:ext cx="73828" cy="45179"/>
            </a:xfrm>
            <a:custGeom>
              <a:rect b="b" l="l" r="r" t="t"/>
              <a:pathLst>
                <a:path extrusionOk="0" h="369" w="603">
                  <a:moveTo>
                    <a:pt x="347" y="1"/>
                  </a:moveTo>
                  <a:cubicBezTo>
                    <a:pt x="333" y="1"/>
                    <a:pt x="320" y="3"/>
                    <a:pt x="308" y="7"/>
                  </a:cubicBezTo>
                  <a:cubicBezTo>
                    <a:pt x="211" y="39"/>
                    <a:pt x="66" y="149"/>
                    <a:pt x="21" y="270"/>
                  </a:cubicBezTo>
                  <a:lnTo>
                    <a:pt x="34" y="280"/>
                  </a:lnTo>
                  <a:cubicBezTo>
                    <a:pt x="1" y="339"/>
                    <a:pt x="11" y="359"/>
                    <a:pt x="46" y="359"/>
                  </a:cubicBezTo>
                  <a:cubicBezTo>
                    <a:pt x="90" y="359"/>
                    <a:pt x="173" y="328"/>
                    <a:pt x="262" y="302"/>
                  </a:cubicBezTo>
                  <a:cubicBezTo>
                    <a:pt x="276" y="298"/>
                    <a:pt x="290" y="296"/>
                    <a:pt x="305" y="296"/>
                  </a:cubicBezTo>
                  <a:cubicBezTo>
                    <a:pt x="376" y="296"/>
                    <a:pt x="451" y="340"/>
                    <a:pt x="509" y="369"/>
                  </a:cubicBezTo>
                  <a:cubicBezTo>
                    <a:pt x="530" y="304"/>
                    <a:pt x="589" y="168"/>
                    <a:pt x="602" y="93"/>
                  </a:cubicBezTo>
                  <a:cubicBezTo>
                    <a:pt x="537" y="56"/>
                    <a:pt x="427" y="1"/>
                    <a:pt x="347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6"/>
            <p:cNvSpPr/>
            <p:nvPr/>
          </p:nvSpPr>
          <p:spPr>
            <a:xfrm>
              <a:off x="1884237" y="2046822"/>
              <a:ext cx="80930" cy="38567"/>
            </a:xfrm>
            <a:custGeom>
              <a:rect b="b" l="l" r="r" t="t"/>
              <a:pathLst>
                <a:path extrusionOk="0" h="315" w="661">
                  <a:moveTo>
                    <a:pt x="296" y="1"/>
                  </a:moveTo>
                  <a:cubicBezTo>
                    <a:pt x="135" y="6"/>
                    <a:pt x="1" y="73"/>
                    <a:pt x="1" y="73"/>
                  </a:cubicBezTo>
                  <a:cubicBezTo>
                    <a:pt x="6" y="81"/>
                    <a:pt x="17" y="89"/>
                    <a:pt x="25" y="100"/>
                  </a:cubicBezTo>
                  <a:cubicBezTo>
                    <a:pt x="108" y="196"/>
                    <a:pt x="234" y="263"/>
                    <a:pt x="376" y="293"/>
                  </a:cubicBezTo>
                  <a:cubicBezTo>
                    <a:pt x="419" y="303"/>
                    <a:pt x="462" y="309"/>
                    <a:pt x="507" y="314"/>
                  </a:cubicBezTo>
                  <a:cubicBezTo>
                    <a:pt x="529" y="303"/>
                    <a:pt x="561" y="266"/>
                    <a:pt x="590" y="228"/>
                  </a:cubicBezTo>
                  <a:cubicBezTo>
                    <a:pt x="628" y="183"/>
                    <a:pt x="660" y="135"/>
                    <a:pt x="660" y="135"/>
                  </a:cubicBezTo>
                  <a:cubicBezTo>
                    <a:pt x="660" y="135"/>
                    <a:pt x="534" y="49"/>
                    <a:pt x="400" y="14"/>
                  </a:cubicBezTo>
                  <a:cubicBezTo>
                    <a:pt x="365" y="6"/>
                    <a:pt x="328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6"/>
            <p:cNvSpPr/>
            <p:nvPr/>
          </p:nvSpPr>
          <p:spPr>
            <a:xfrm>
              <a:off x="1884237" y="2047434"/>
              <a:ext cx="80930" cy="27425"/>
            </a:xfrm>
            <a:custGeom>
              <a:rect b="b" l="l" r="r" t="t"/>
              <a:pathLst>
                <a:path extrusionOk="0" h="224" w="661">
                  <a:moveTo>
                    <a:pt x="296" y="1"/>
                  </a:moveTo>
                  <a:cubicBezTo>
                    <a:pt x="135" y="4"/>
                    <a:pt x="1" y="71"/>
                    <a:pt x="1" y="71"/>
                  </a:cubicBezTo>
                  <a:cubicBezTo>
                    <a:pt x="6" y="81"/>
                    <a:pt x="17" y="87"/>
                    <a:pt x="25" y="97"/>
                  </a:cubicBezTo>
                  <a:cubicBezTo>
                    <a:pt x="140" y="100"/>
                    <a:pt x="422" y="127"/>
                    <a:pt x="590" y="223"/>
                  </a:cubicBezTo>
                  <a:cubicBezTo>
                    <a:pt x="628" y="178"/>
                    <a:pt x="660" y="130"/>
                    <a:pt x="660" y="130"/>
                  </a:cubicBezTo>
                  <a:cubicBezTo>
                    <a:pt x="660" y="130"/>
                    <a:pt x="534" y="44"/>
                    <a:pt x="400" y="14"/>
                  </a:cubicBezTo>
                  <a:cubicBezTo>
                    <a:pt x="365" y="4"/>
                    <a:pt x="328" y="1"/>
                    <a:pt x="296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6"/>
            <p:cNvSpPr/>
            <p:nvPr/>
          </p:nvSpPr>
          <p:spPr>
            <a:xfrm>
              <a:off x="1867831" y="2043394"/>
              <a:ext cx="107498" cy="32813"/>
            </a:xfrm>
            <a:custGeom>
              <a:rect b="b" l="l" r="r" t="t"/>
              <a:pathLst>
                <a:path extrusionOk="0" h="268" w="878">
                  <a:moveTo>
                    <a:pt x="401" y="0"/>
                  </a:moveTo>
                  <a:cubicBezTo>
                    <a:pt x="267" y="0"/>
                    <a:pt x="134" y="29"/>
                    <a:pt x="20" y="101"/>
                  </a:cubicBezTo>
                  <a:cubicBezTo>
                    <a:pt x="1" y="115"/>
                    <a:pt x="15" y="146"/>
                    <a:pt x="35" y="146"/>
                  </a:cubicBezTo>
                  <a:cubicBezTo>
                    <a:pt x="38" y="146"/>
                    <a:pt x="41" y="145"/>
                    <a:pt x="44" y="144"/>
                  </a:cubicBezTo>
                  <a:cubicBezTo>
                    <a:pt x="46" y="141"/>
                    <a:pt x="54" y="141"/>
                    <a:pt x="57" y="136"/>
                  </a:cubicBezTo>
                  <a:cubicBezTo>
                    <a:pt x="97" y="197"/>
                    <a:pt x="175" y="262"/>
                    <a:pt x="245" y="267"/>
                  </a:cubicBezTo>
                  <a:cubicBezTo>
                    <a:pt x="247" y="267"/>
                    <a:pt x="247" y="264"/>
                    <a:pt x="247" y="259"/>
                  </a:cubicBezTo>
                  <a:cubicBezTo>
                    <a:pt x="221" y="230"/>
                    <a:pt x="180" y="205"/>
                    <a:pt x="154" y="176"/>
                  </a:cubicBezTo>
                  <a:cubicBezTo>
                    <a:pt x="138" y="160"/>
                    <a:pt x="116" y="138"/>
                    <a:pt x="100" y="120"/>
                  </a:cubicBezTo>
                  <a:cubicBezTo>
                    <a:pt x="200" y="85"/>
                    <a:pt x="300" y="61"/>
                    <a:pt x="406" y="61"/>
                  </a:cubicBezTo>
                  <a:cubicBezTo>
                    <a:pt x="424" y="61"/>
                    <a:pt x="443" y="62"/>
                    <a:pt x="462" y="63"/>
                  </a:cubicBezTo>
                  <a:cubicBezTo>
                    <a:pt x="529" y="69"/>
                    <a:pt x="596" y="82"/>
                    <a:pt x="663" y="109"/>
                  </a:cubicBezTo>
                  <a:cubicBezTo>
                    <a:pt x="724" y="133"/>
                    <a:pt x="778" y="173"/>
                    <a:pt x="837" y="192"/>
                  </a:cubicBezTo>
                  <a:cubicBezTo>
                    <a:pt x="842" y="196"/>
                    <a:pt x="848" y="198"/>
                    <a:pt x="853" y="198"/>
                  </a:cubicBezTo>
                  <a:cubicBezTo>
                    <a:pt x="868" y="198"/>
                    <a:pt x="878" y="182"/>
                    <a:pt x="864" y="168"/>
                  </a:cubicBezTo>
                  <a:cubicBezTo>
                    <a:pt x="778" y="55"/>
                    <a:pt x="585" y="12"/>
                    <a:pt x="451" y="2"/>
                  </a:cubicBezTo>
                  <a:cubicBezTo>
                    <a:pt x="434" y="1"/>
                    <a:pt x="417" y="0"/>
                    <a:pt x="401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6"/>
            <p:cNvSpPr/>
            <p:nvPr/>
          </p:nvSpPr>
          <p:spPr>
            <a:xfrm>
              <a:off x="1931252" y="2080981"/>
              <a:ext cx="28650" cy="6244"/>
            </a:xfrm>
            <a:custGeom>
              <a:rect b="b" l="l" r="r" t="t"/>
              <a:pathLst>
                <a:path extrusionOk="0" h="51" w="234">
                  <a:moveTo>
                    <a:pt x="217" y="0"/>
                  </a:moveTo>
                  <a:cubicBezTo>
                    <a:pt x="180" y="0"/>
                    <a:pt x="145" y="14"/>
                    <a:pt x="113" y="16"/>
                  </a:cubicBezTo>
                  <a:cubicBezTo>
                    <a:pt x="78" y="16"/>
                    <a:pt x="40" y="14"/>
                    <a:pt x="8" y="14"/>
                  </a:cubicBezTo>
                  <a:cubicBezTo>
                    <a:pt x="5" y="14"/>
                    <a:pt x="0" y="22"/>
                    <a:pt x="5" y="24"/>
                  </a:cubicBezTo>
                  <a:cubicBezTo>
                    <a:pt x="36" y="40"/>
                    <a:pt x="81" y="51"/>
                    <a:pt x="124" y="51"/>
                  </a:cubicBezTo>
                  <a:cubicBezTo>
                    <a:pt x="162" y="51"/>
                    <a:pt x="198" y="43"/>
                    <a:pt x="223" y="24"/>
                  </a:cubicBezTo>
                  <a:cubicBezTo>
                    <a:pt x="233" y="14"/>
                    <a:pt x="231" y="0"/>
                    <a:pt x="217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6"/>
            <p:cNvSpPr/>
            <p:nvPr/>
          </p:nvSpPr>
          <p:spPr>
            <a:xfrm>
              <a:off x="1923294" y="2048781"/>
              <a:ext cx="41873" cy="36608"/>
            </a:xfrm>
            <a:custGeom>
              <a:rect b="b" l="l" r="r" t="t"/>
              <a:pathLst>
                <a:path extrusionOk="0" h="299" w="342">
                  <a:moveTo>
                    <a:pt x="84" y="1"/>
                  </a:moveTo>
                  <a:lnTo>
                    <a:pt x="70" y="9"/>
                  </a:lnTo>
                  <a:cubicBezTo>
                    <a:pt x="70" y="9"/>
                    <a:pt x="1" y="41"/>
                    <a:pt x="28" y="212"/>
                  </a:cubicBezTo>
                  <a:cubicBezTo>
                    <a:pt x="30" y="239"/>
                    <a:pt x="41" y="261"/>
                    <a:pt x="57" y="277"/>
                  </a:cubicBezTo>
                  <a:cubicBezTo>
                    <a:pt x="100" y="287"/>
                    <a:pt x="143" y="293"/>
                    <a:pt x="188" y="298"/>
                  </a:cubicBezTo>
                  <a:cubicBezTo>
                    <a:pt x="242" y="266"/>
                    <a:pt x="341" y="119"/>
                    <a:pt x="341" y="119"/>
                  </a:cubicBezTo>
                  <a:cubicBezTo>
                    <a:pt x="341" y="119"/>
                    <a:pt x="215" y="33"/>
                    <a:pt x="84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6"/>
            <p:cNvSpPr/>
            <p:nvPr/>
          </p:nvSpPr>
          <p:spPr>
            <a:xfrm>
              <a:off x="2016221" y="2083552"/>
              <a:ext cx="60850" cy="30364"/>
            </a:xfrm>
            <a:custGeom>
              <a:rect b="b" l="l" r="r" t="t"/>
              <a:pathLst>
                <a:path extrusionOk="0" h="248" w="497">
                  <a:moveTo>
                    <a:pt x="252" y="1"/>
                  </a:moveTo>
                  <a:cubicBezTo>
                    <a:pt x="236" y="1"/>
                    <a:pt x="217" y="3"/>
                    <a:pt x="201" y="3"/>
                  </a:cubicBezTo>
                  <a:cubicBezTo>
                    <a:pt x="107" y="9"/>
                    <a:pt x="54" y="44"/>
                    <a:pt x="27" y="70"/>
                  </a:cubicBezTo>
                  <a:cubicBezTo>
                    <a:pt x="8" y="86"/>
                    <a:pt x="0" y="103"/>
                    <a:pt x="0" y="103"/>
                  </a:cubicBezTo>
                  <a:cubicBezTo>
                    <a:pt x="132" y="207"/>
                    <a:pt x="223" y="239"/>
                    <a:pt x="303" y="247"/>
                  </a:cubicBezTo>
                  <a:cubicBezTo>
                    <a:pt x="310" y="248"/>
                    <a:pt x="317" y="248"/>
                    <a:pt x="324" y="248"/>
                  </a:cubicBezTo>
                  <a:cubicBezTo>
                    <a:pt x="358" y="248"/>
                    <a:pt x="391" y="243"/>
                    <a:pt x="424" y="237"/>
                  </a:cubicBezTo>
                  <a:cubicBezTo>
                    <a:pt x="491" y="210"/>
                    <a:pt x="496" y="49"/>
                    <a:pt x="496" y="49"/>
                  </a:cubicBezTo>
                  <a:cubicBezTo>
                    <a:pt x="496" y="49"/>
                    <a:pt x="456" y="33"/>
                    <a:pt x="402" y="19"/>
                  </a:cubicBezTo>
                  <a:cubicBezTo>
                    <a:pt x="362" y="9"/>
                    <a:pt x="308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6"/>
            <p:cNvSpPr/>
            <p:nvPr/>
          </p:nvSpPr>
          <p:spPr>
            <a:xfrm>
              <a:off x="2019159" y="2082940"/>
              <a:ext cx="46036" cy="15794"/>
            </a:xfrm>
            <a:custGeom>
              <a:rect b="b" l="l" r="r" t="t"/>
              <a:pathLst>
                <a:path extrusionOk="0" h="129" w="376">
                  <a:moveTo>
                    <a:pt x="228" y="0"/>
                  </a:moveTo>
                  <a:cubicBezTo>
                    <a:pt x="212" y="0"/>
                    <a:pt x="196" y="6"/>
                    <a:pt x="177" y="6"/>
                  </a:cubicBezTo>
                  <a:cubicBezTo>
                    <a:pt x="83" y="11"/>
                    <a:pt x="30" y="46"/>
                    <a:pt x="3" y="73"/>
                  </a:cubicBezTo>
                  <a:lnTo>
                    <a:pt x="0" y="102"/>
                  </a:lnTo>
                  <a:cubicBezTo>
                    <a:pt x="0" y="102"/>
                    <a:pt x="4" y="102"/>
                    <a:pt x="11" y="102"/>
                  </a:cubicBezTo>
                  <a:cubicBezTo>
                    <a:pt x="50" y="102"/>
                    <a:pt x="184" y="104"/>
                    <a:pt x="295" y="129"/>
                  </a:cubicBezTo>
                  <a:cubicBezTo>
                    <a:pt x="360" y="91"/>
                    <a:pt x="376" y="49"/>
                    <a:pt x="376" y="24"/>
                  </a:cubicBezTo>
                  <a:cubicBezTo>
                    <a:pt x="333" y="14"/>
                    <a:pt x="282" y="6"/>
                    <a:pt x="228" y="0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6"/>
            <p:cNvSpPr/>
            <p:nvPr/>
          </p:nvSpPr>
          <p:spPr>
            <a:xfrm>
              <a:off x="2015854" y="2081348"/>
              <a:ext cx="67217" cy="31833"/>
            </a:xfrm>
            <a:custGeom>
              <a:rect b="b" l="l" r="r" t="t"/>
              <a:pathLst>
                <a:path extrusionOk="0" h="260" w="549">
                  <a:moveTo>
                    <a:pt x="260" y="1"/>
                  </a:moveTo>
                  <a:cubicBezTo>
                    <a:pt x="163" y="1"/>
                    <a:pt x="69" y="31"/>
                    <a:pt x="11" y="104"/>
                  </a:cubicBezTo>
                  <a:cubicBezTo>
                    <a:pt x="9" y="104"/>
                    <a:pt x="3" y="107"/>
                    <a:pt x="3" y="113"/>
                  </a:cubicBezTo>
                  <a:cubicBezTo>
                    <a:pt x="1" y="115"/>
                    <a:pt x="3" y="118"/>
                    <a:pt x="9" y="118"/>
                  </a:cubicBezTo>
                  <a:cubicBezTo>
                    <a:pt x="43" y="171"/>
                    <a:pt x="119" y="222"/>
                    <a:pt x="183" y="225"/>
                  </a:cubicBezTo>
                  <a:cubicBezTo>
                    <a:pt x="188" y="225"/>
                    <a:pt x="188" y="214"/>
                    <a:pt x="186" y="212"/>
                  </a:cubicBezTo>
                  <a:cubicBezTo>
                    <a:pt x="159" y="193"/>
                    <a:pt x="124" y="182"/>
                    <a:pt x="94" y="161"/>
                  </a:cubicBezTo>
                  <a:cubicBezTo>
                    <a:pt x="70" y="145"/>
                    <a:pt x="49" y="129"/>
                    <a:pt x="25" y="107"/>
                  </a:cubicBezTo>
                  <a:cubicBezTo>
                    <a:pt x="97" y="80"/>
                    <a:pt x="161" y="46"/>
                    <a:pt x="242" y="35"/>
                  </a:cubicBezTo>
                  <a:lnTo>
                    <a:pt x="242" y="35"/>
                  </a:lnTo>
                  <a:cubicBezTo>
                    <a:pt x="236" y="62"/>
                    <a:pt x="231" y="94"/>
                    <a:pt x="236" y="134"/>
                  </a:cubicBezTo>
                  <a:cubicBezTo>
                    <a:pt x="239" y="188"/>
                    <a:pt x="266" y="233"/>
                    <a:pt x="303" y="255"/>
                  </a:cubicBezTo>
                  <a:cubicBezTo>
                    <a:pt x="322" y="257"/>
                    <a:pt x="337" y="260"/>
                    <a:pt x="354" y="260"/>
                  </a:cubicBezTo>
                  <a:cubicBezTo>
                    <a:pt x="372" y="260"/>
                    <a:pt x="393" y="256"/>
                    <a:pt x="424" y="247"/>
                  </a:cubicBezTo>
                  <a:cubicBezTo>
                    <a:pt x="478" y="222"/>
                    <a:pt x="491" y="142"/>
                    <a:pt x="496" y="94"/>
                  </a:cubicBezTo>
                  <a:cubicBezTo>
                    <a:pt x="504" y="99"/>
                    <a:pt x="510" y="102"/>
                    <a:pt x="521" y="107"/>
                  </a:cubicBezTo>
                  <a:cubicBezTo>
                    <a:pt x="524" y="112"/>
                    <a:pt x="528" y="114"/>
                    <a:pt x="532" y="114"/>
                  </a:cubicBezTo>
                  <a:cubicBezTo>
                    <a:pt x="543" y="114"/>
                    <a:pt x="549" y="96"/>
                    <a:pt x="537" y="86"/>
                  </a:cubicBezTo>
                  <a:cubicBezTo>
                    <a:pt x="465" y="34"/>
                    <a:pt x="361" y="1"/>
                    <a:pt x="260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6"/>
            <p:cNvSpPr/>
            <p:nvPr/>
          </p:nvSpPr>
          <p:spPr>
            <a:xfrm>
              <a:off x="1961371" y="2045842"/>
              <a:ext cx="100274" cy="130148"/>
            </a:xfrm>
            <a:custGeom>
              <a:rect b="b" l="l" r="r" t="t"/>
              <a:pathLst>
                <a:path extrusionOk="0" h="1063" w="819">
                  <a:moveTo>
                    <a:pt x="757" y="1"/>
                  </a:moveTo>
                  <a:cubicBezTo>
                    <a:pt x="589" y="1"/>
                    <a:pt x="472" y="218"/>
                    <a:pt x="435" y="354"/>
                  </a:cubicBezTo>
                  <a:cubicBezTo>
                    <a:pt x="376" y="566"/>
                    <a:pt x="373" y="810"/>
                    <a:pt x="440" y="1022"/>
                  </a:cubicBezTo>
                  <a:cubicBezTo>
                    <a:pt x="389" y="1000"/>
                    <a:pt x="333" y="992"/>
                    <a:pt x="279" y="981"/>
                  </a:cubicBezTo>
                  <a:cubicBezTo>
                    <a:pt x="202" y="963"/>
                    <a:pt x="121" y="936"/>
                    <a:pt x="41" y="933"/>
                  </a:cubicBezTo>
                  <a:cubicBezTo>
                    <a:pt x="17" y="933"/>
                    <a:pt x="1" y="968"/>
                    <a:pt x="27" y="976"/>
                  </a:cubicBezTo>
                  <a:cubicBezTo>
                    <a:pt x="100" y="1003"/>
                    <a:pt x="178" y="1014"/>
                    <a:pt x="255" y="1030"/>
                  </a:cubicBezTo>
                  <a:cubicBezTo>
                    <a:pt x="321" y="1042"/>
                    <a:pt x="390" y="1063"/>
                    <a:pt x="458" y="1063"/>
                  </a:cubicBezTo>
                  <a:cubicBezTo>
                    <a:pt x="466" y="1063"/>
                    <a:pt x="473" y="1062"/>
                    <a:pt x="480" y="1062"/>
                  </a:cubicBezTo>
                  <a:cubicBezTo>
                    <a:pt x="488" y="1062"/>
                    <a:pt x="494" y="1051"/>
                    <a:pt x="486" y="1043"/>
                  </a:cubicBezTo>
                  <a:lnTo>
                    <a:pt x="486" y="1038"/>
                  </a:lnTo>
                  <a:cubicBezTo>
                    <a:pt x="459" y="850"/>
                    <a:pt x="443" y="668"/>
                    <a:pt x="475" y="478"/>
                  </a:cubicBezTo>
                  <a:cubicBezTo>
                    <a:pt x="494" y="378"/>
                    <a:pt x="521" y="277"/>
                    <a:pt x="580" y="193"/>
                  </a:cubicBezTo>
                  <a:cubicBezTo>
                    <a:pt x="641" y="105"/>
                    <a:pt x="716" y="84"/>
                    <a:pt x="805" y="35"/>
                  </a:cubicBezTo>
                  <a:cubicBezTo>
                    <a:pt x="818" y="30"/>
                    <a:pt x="818" y="9"/>
                    <a:pt x="802" y="6"/>
                  </a:cubicBezTo>
                  <a:cubicBezTo>
                    <a:pt x="787" y="2"/>
                    <a:pt x="772" y="1"/>
                    <a:pt x="757" y="1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6"/>
            <p:cNvSpPr/>
            <p:nvPr/>
          </p:nvSpPr>
          <p:spPr>
            <a:xfrm>
              <a:off x="1868566" y="2157747"/>
              <a:ext cx="97826" cy="51300"/>
            </a:xfrm>
            <a:custGeom>
              <a:rect b="b" l="l" r="r" t="t"/>
              <a:pathLst>
                <a:path extrusionOk="0" h="419" w="799">
                  <a:moveTo>
                    <a:pt x="164" y="0"/>
                  </a:moveTo>
                  <a:cubicBezTo>
                    <a:pt x="86" y="0"/>
                    <a:pt x="40" y="42"/>
                    <a:pt x="24" y="92"/>
                  </a:cubicBezTo>
                  <a:cubicBezTo>
                    <a:pt x="0" y="150"/>
                    <a:pt x="22" y="220"/>
                    <a:pt x="65" y="252"/>
                  </a:cubicBezTo>
                  <a:cubicBezTo>
                    <a:pt x="148" y="306"/>
                    <a:pt x="737" y="419"/>
                    <a:pt x="737" y="419"/>
                  </a:cubicBezTo>
                  <a:lnTo>
                    <a:pt x="769" y="368"/>
                  </a:lnTo>
                  <a:lnTo>
                    <a:pt x="799" y="322"/>
                  </a:lnTo>
                  <a:cubicBezTo>
                    <a:pt x="775" y="309"/>
                    <a:pt x="358" y="0"/>
                    <a:pt x="174" y="0"/>
                  </a:cubicBezTo>
                  <a:cubicBezTo>
                    <a:pt x="173" y="0"/>
                    <a:pt x="173" y="0"/>
                    <a:pt x="172" y="0"/>
                  </a:cubicBezTo>
                  <a:cubicBezTo>
                    <a:pt x="169" y="0"/>
                    <a:pt x="16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6"/>
            <p:cNvSpPr/>
            <p:nvPr/>
          </p:nvSpPr>
          <p:spPr>
            <a:xfrm>
              <a:off x="1869178" y="2168888"/>
              <a:ext cx="94030" cy="40159"/>
            </a:xfrm>
            <a:custGeom>
              <a:rect b="b" l="l" r="r" t="t"/>
              <a:pathLst>
                <a:path extrusionOk="0" h="328" w="768">
                  <a:moveTo>
                    <a:pt x="22" y="1"/>
                  </a:moveTo>
                  <a:lnTo>
                    <a:pt x="22" y="1"/>
                  </a:lnTo>
                  <a:cubicBezTo>
                    <a:pt x="1" y="59"/>
                    <a:pt x="19" y="129"/>
                    <a:pt x="62" y="161"/>
                  </a:cubicBezTo>
                  <a:cubicBezTo>
                    <a:pt x="148" y="215"/>
                    <a:pt x="738" y="328"/>
                    <a:pt x="738" y="328"/>
                  </a:cubicBezTo>
                  <a:lnTo>
                    <a:pt x="767" y="277"/>
                  </a:lnTo>
                  <a:cubicBezTo>
                    <a:pt x="687" y="244"/>
                    <a:pt x="539" y="183"/>
                    <a:pt x="384" y="135"/>
                  </a:cubicBezTo>
                  <a:cubicBezTo>
                    <a:pt x="234" y="81"/>
                    <a:pt x="97" y="30"/>
                    <a:pt x="22" y="1"/>
                  </a:cubicBezTo>
                  <a:close/>
                </a:path>
              </a:pathLst>
            </a:custGeom>
            <a:solidFill>
              <a:srgbClr val="E2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6"/>
            <p:cNvSpPr/>
            <p:nvPr/>
          </p:nvSpPr>
          <p:spPr>
            <a:xfrm>
              <a:off x="1867831" y="2153951"/>
              <a:ext cx="105539" cy="74685"/>
            </a:xfrm>
            <a:custGeom>
              <a:rect b="b" l="l" r="r" t="t"/>
              <a:pathLst>
                <a:path extrusionOk="0" h="610" w="862">
                  <a:moveTo>
                    <a:pt x="159" y="0"/>
                  </a:moveTo>
                  <a:cubicBezTo>
                    <a:pt x="111" y="0"/>
                    <a:pt x="63" y="14"/>
                    <a:pt x="30" y="56"/>
                  </a:cubicBezTo>
                  <a:cubicBezTo>
                    <a:pt x="14" y="77"/>
                    <a:pt x="1" y="101"/>
                    <a:pt x="1" y="131"/>
                  </a:cubicBezTo>
                  <a:cubicBezTo>
                    <a:pt x="1" y="192"/>
                    <a:pt x="12" y="246"/>
                    <a:pt x="60" y="283"/>
                  </a:cubicBezTo>
                  <a:cubicBezTo>
                    <a:pt x="100" y="315"/>
                    <a:pt x="154" y="332"/>
                    <a:pt x="205" y="345"/>
                  </a:cubicBezTo>
                  <a:cubicBezTo>
                    <a:pt x="395" y="393"/>
                    <a:pt x="590" y="433"/>
                    <a:pt x="781" y="476"/>
                  </a:cubicBezTo>
                  <a:cubicBezTo>
                    <a:pt x="749" y="514"/>
                    <a:pt x="716" y="551"/>
                    <a:pt x="690" y="594"/>
                  </a:cubicBezTo>
                  <a:cubicBezTo>
                    <a:pt x="685" y="601"/>
                    <a:pt x="693" y="609"/>
                    <a:pt x="702" y="609"/>
                  </a:cubicBezTo>
                  <a:cubicBezTo>
                    <a:pt x="704" y="609"/>
                    <a:pt x="706" y="609"/>
                    <a:pt x="708" y="608"/>
                  </a:cubicBezTo>
                  <a:cubicBezTo>
                    <a:pt x="762" y="570"/>
                    <a:pt x="805" y="522"/>
                    <a:pt x="848" y="476"/>
                  </a:cubicBezTo>
                  <a:cubicBezTo>
                    <a:pt x="861" y="463"/>
                    <a:pt x="848" y="439"/>
                    <a:pt x="832" y="436"/>
                  </a:cubicBezTo>
                  <a:lnTo>
                    <a:pt x="430" y="345"/>
                  </a:lnTo>
                  <a:cubicBezTo>
                    <a:pt x="341" y="326"/>
                    <a:pt x="255" y="318"/>
                    <a:pt x="172" y="286"/>
                  </a:cubicBezTo>
                  <a:cubicBezTo>
                    <a:pt x="100" y="257"/>
                    <a:pt x="1" y="181"/>
                    <a:pt x="54" y="90"/>
                  </a:cubicBezTo>
                  <a:cubicBezTo>
                    <a:pt x="75" y="60"/>
                    <a:pt x="108" y="51"/>
                    <a:pt x="142" y="51"/>
                  </a:cubicBezTo>
                  <a:cubicBezTo>
                    <a:pt x="171" y="51"/>
                    <a:pt x="201" y="57"/>
                    <a:pt x="226" y="64"/>
                  </a:cubicBezTo>
                  <a:cubicBezTo>
                    <a:pt x="258" y="72"/>
                    <a:pt x="288" y="85"/>
                    <a:pt x="320" y="98"/>
                  </a:cubicBezTo>
                  <a:cubicBezTo>
                    <a:pt x="376" y="123"/>
                    <a:pt x="435" y="149"/>
                    <a:pt x="489" y="179"/>
                  </a:cubicBezTo>
                  <a:cubicBezTo>
                    <a:pt x="601" y="235"/>
                    <a:pt x="708" y="305"/>
                    <a:pt x="821" y="356"/>
                  </a:cubicBezTo>
                  <a:cubicBezTo>
                    <a:pt x="823" y="357"/>
                    <a:pt x="825" y="358"/>
                    <a:pt x="827" y="358"/>
                  </a:cubicBezTo>
                  <a:cubicBezTo>
                    <a:pt x="836" y="358"/>
                    <a:pt x="843" y="344"/>
                    <a:pt x="834" y="337"/>
                  </a:cubicBezTo>
                  <a:cubicBezTo>
                    <a:pt x="757" y="262"/>
                    <a:pt x="655" y="206"/>
                    <a:pt x="561" y="155"/>
                  </a:cubicBezTo>
                  <a:cubicBezTo>
                    <a:pt x="459" y="101"/>
                    <a:pt x="347" y="42"/>
                    <a:pt x="234" y="10"/>
                  </a:cubicBezTo>
                  <a:cubicBezTo>
                    <a:pt x="210" y="4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CD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6"/>
            <p:cNvSpPr/>
            <p:nvPr/>
          </p:nvSpPr>
          <p:spPr>
            <a:xfrm>
              <a:off x="2042422" y="2023069"/>
              <a:ext cx="50321" cy="36975"/>
            </a:xfrm>
            <a:custGeom>
              <a:rect b="b" l="l" r="r" t="t"/>
              <a:pathLst>
                <a:path extrusionOk="0" h="302" w="411">
                  <a:moveTo>
                    <a:pt x="51" y="1"/>
                  </a:moveTo>
                  <a:cubicBezTo>
                    <a:pt x="39" y="1"/>
                    <a:pt x="44" y="47"/>
                    <a:pt x="44" y="47"/>
                  </a:cubicBezTo>
                  <a:cubicBezTo>
                    <a:pt x="44" y="47"/>
                    <a:pt x="24" y="25"/>
                    <a:pt x="15" y="25"/>
                  </a:cubicBezTo>
                  <a:cubicBezTo>
                    <a:pt x="13" y="25"/>
                    <a:pt x="11" y="27"/>
                    <a:pt x="11" y="31"/>
                  </a:cubicBezTo>
                  <a:cubicBezTo>
                    <a:pt x="11" y="31"/>
                    <a:pt x="1" y="93"/>
                    <a:pt x="33" y="133"/>
                  </a:cubicBezTo>
                  <a:cubicBezTo>
                    <a:pt x="62" y="173"/>
                    <a:pt x="116" y="262"/>
                    <a:pt x="228" y="294"/>
                  </a:cubicBezTo>
                  <a:cubicBezTo>
                    <a:pt x="256" y="299"/>
                    <a:pt x="281" y="302"/>
                    <a:pt x="303" y="302"/>
                  </a:cubicBezTo>
                  <a:cubicBezTo>
                    <a:pt x="372" y="302"/>
                    <a:pt x="411" y="278"/>
                    <a:pt x="411" y="262"/>
                  </a:cubicBezTo>
                  <a:cubicBezTo>
                    <a:pt x="410" y="257"/>
                    <a:pt x="405" y="256"/>
                    <a:pt x="398" y="256"/>
                  </a:cubicBezTo>
                  <a:cubicBezTo>
                    <a:pt x="387" y="256"/>
                    <a:pt x="370" y="259"/>
                    <a:pt x="349" y="259"/>
                  </a:cubicBezTo>
                  <a:cubicBezTo>
                    <a:pt x="322" y="259"/>
                    <a:pt x="289" y="254"/>
                    <a:pt x="255" y="232"/>
                  </a:cubicBezTo>
                  <a:cubicBezTo>
                    <a:pt x="178" y="181"/>
                    <a:pt x="70" y="7"/>
                    <a:pt x="54" y="2"/>
                  </a:cubicBezTo>
                  <a:cubicBezTo>
                    <a:pt x="53" y="1"/>
                    <a:pt x="52" y="1"/>
                    <a:pt x="51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6"/>
            <p:cNvSpPr/>
            <p:nvPr/>
          </p:nvSpPr>
          <p:spPr>
            <a:xfrm>
              <a:off x="1892808" y="2015356"/>
              <a:ext cx="110069" cy="21059"/>
            </a:xfrm>
            <a:custGeom>
              <a:rect b="b" l="l" r="r" t="t"/>
              <a:pathLst>
                <a:path extrusionOk="0" h="172" w="899">
                  <a:moveTo>
                    <a:pt x="838" y="0"/>
                  </a:moveTo>
                  <a:cubicBezTo>
                    <a:pt x="780" y="0"/>
                    <a:pt x="656" y="30"/>
                    <a:pt x="574" y="46"/>
                  </a:cubicBezTo>
                  <a:cubicBezTo>
                    <a:pt x="493" y="62"/>
                    <a:pt x="420" y="67"/>
                    <a:pt x="355" y="67"/>
                  </a:cubicBezTo>
                  <a:cubicBezTo>
                    <a:pt x="183" y="67"/>
                    <a:pt x="74" y="27"/>
                    <a:pt x="40" y="27"/>
                  </a:cubicBezTo>
                  <a:cubicBezTo>
                    <a:pt x="35" y="27"/>
                    <a:pt x="32" y="28"/>
                    <a:pt x="30" y="30"/>
                  </a:cubicBezTo>
                  <a:cubicBezTo>
                    <a:pt x="1" y="72"/>
                    <a:pt x="192" y="171"/>
                    <a:pt x="454" y="171"/>
                  </a:cubicBezTo>
                  <a:cubicBezTo>
                    <a:pt x="575" y="171"/>
                    <a:pt x="709" y="150"/>
                    <a:pt x="845" y="94"/>
                  </a:cubicBezTo>
                  <a:cubicBezTo>
                    <a:pt x="880" y="68"/>
                    <a:pt x="857" y="63"/>
                    <a:pt x="836" y="63"/>
                  </a:cubicBezTo>
                  <a:cubicBezTo>
                    <a:pt x="825" y="63"/>
                    <a:pt x="815" y="65"/>
                    <a:pt x="815" y="65"/>
                  </a:cubicBezTo>
                  <a:cubicBezTo>
                    <a:pt x="815" y="65"/>
                    <a:pt x="898" y="16"/>
                    <a:pt x="861" y="3"/>
                  </a:cubicBezTo>
                  <a:cubicBezTo>
                    <a:pt x="855" y="1"/>
                    <a:pt x="847" y="0"/>
                    <a:pt x="838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6"/>
            <p:cNvSpPr/>
            <p:nvPr/>
          </p:nvSpPr>
          <p:spPr>
            <a:xfrm>
              <a:off x="1856567" y="2145503"/>
              <a:ext cx="16406" cy="13835"/>
            </a:xfrm>
            <a:custGeom>
              <a:rect b="b" l="l" r="r" t="t"/>
              <a:pathLst>
                <a:path extrusionOk="0" h="113" w="134">
                  <a:moveTo>
                    <a:pt x="109" y="1"/>
                  </a:moveTo>
                  <a:cubicBezTo>
                    <a:pt x="106" y="1"/>
                    <a:pt x="102" y="2"/>
                    <a:pt x="98" y="4"/>
                  </a:cubicBezTo>
                  <a:cubicBezTo>
                    <a:pt x="66" y="25"/>
                    <a:pt x="31" y="60"/>
                    <a:pt x="10" y="90"/>
                  </a:cubicBezTo>
                  <a:cubicBezTo>
                    <a:pt x="1" y="101"/>
                    <a:pt x="9" y="112"/>
                    <a:pt x="20" y="112"/>
                  </a:cubicBezTo>
                  <a:cubicBezTo>
                    <a:pt x="22" y="112"/>
                    <a:pt x="24" y="112"/>
                    <a:pt x="26" y="111"/>
                  </a:cubicBezTo>
                  <a:cubicBezTo>
                    <a:pt x="58" y="90"/>
                    <a:pt x="96" y="60"/>
                    <a:pt x="122" y="31"/>
                  </a:cubicBezTo>
                  <a:cubicBezTo>
                    <a:pt x="133" y="16"/>
                    <a:pt x="123" y="1"/>
                    <a:pt x="109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6"/>
            <p:cNvSpPr/>
            <p:nvPr/>
          </p:nvSpPr>
          <p:spPr>
            <a:xfrm>
              <a:off x="1957330" y="2144646"/>
              <a:ext cx="10285" cy="8570"/>
            </a:xfrm>
            <a:custGeom>
              <a:rect b="b" l="l" r="r" t="t"/>
              <a:pathLst>
                <a:path extrusionOk="0" h="70" w="84">
                  <a:moveTo>
                    <a:pt x="72" y="1"/>
                  </a:moveTo>
                  <a:cubicBezTo>
                    <a:pt x="70" y="1"/>
                    <a:pt x="68" y="1"/>
                    <a:pt x="66" y="3"/>
                  </a:cubicBezTo>
                  <a:cubicBezTo>
                    <a:pt x="44" y="14"/>
                    <a:pt x="26" y="32"/>
                    <a:pt x="10" y="46"/>
                  </a:cubicBezTo>
                  <a:cubicBezTo>
                    <a:pt x="1" y="55"/>
                    <a:pt x="12" y="69"/>
                    <a:pt x="21" y="69"/>
                  </a:cubicBezTo>
                  <a:cubicBezTo>
                    <a:pt x="23" y="69"/>
                    <a:pt x="24" y="69"/>
                    <a:pt x="26" y="67"/>
                  </a:cubicBezTo>
                  <a:cubicBezTo>
                    <a:pt x="44" y="54"/>
                    <a:pt x="66" y="38"/>
                    <a:pt x="79" y="16"/>
                  </a:cubicBezTo>
                  <a:cubicBezTo>
                    <a:pt x="84" y="12"/>
                    <a:pt x="79" y="1"/>
                    <a:pt x="72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6"/>
            <p:cNvSpPr/>
            <p:nvPr/>
          </p:nvSpPr>
          <p:spPr>
            <a:xfrm>
              <a:off x="2404091" y="3831786"/>
              <a:ext cx="587810" cy="525858"/>
            </a:xfrm>
            <a:custGeom>
              <a:rect b="b" l="l" r="r" t="t"/>
              <a:pathLst>
                <a:path extrusionOk="0" h="4295" w="4801">
                  <a:moveTo>
                    <a:pt x="1391" y="1"/>
                  </a:moveTo>
                  <a:cubicBezTo>
                    <a:pt x="1319" y="1"/>
                    <a:pt x="0" y="958"/>
                    <a:pt x="0" y="958"/>
                  </a:cubicBezTo>
                  <a:cubicBezTo>
                    <a:pt x="0" y="958"/>
                    <a:pt x="177" y="1315"/>
                    <a:pt x="499" y="1776"/>
                  </a:cubicBezTo>
                  <a:cubicBezTo>
                    <a:pt x="726" y="2100"/>
                    <a:pt x="1024" y="2475"/>
                    <a:pt x="1386" y="2807"/>
                  </a:cubicBezTo>
                  <a:cubicBezTo>
                    <a:pt x="2067" y="3485"/>
                    <a:pt x="2134" y="3491"/>
                    <a:pt x="2134" y="3491"/>
                  </a:cubicBezTo>
                  <a:cubicBezTo>
                    <a:pt x="2134" y="3491"/>
                    <a:pt x="2179" y="4180"/>
                    <a:pt x="2439" y="4284"/>
                  </a:cubicBezTo>
                  <a:cubicBezTo>
                    <a:pt x="2457" y="4292"/>
                    <a:pt x="2477" y="4295"/>
                    <a:pt x="2499" y="4295"/>
                  </a:cubicBezTo>
                  <a:cubicBezTo>
                    <a:pt x="2781" y="4295"/>
                    <a:pt x="3315" y="3700"/>
                    <a:pt x="3315" y="3700"/>
                  </a:cubicBezTo>
                  <a:cubicBezTo>
                    <a:pt x="3315" y="3700"/>
                    <a:pt x="4329" y="3365"/>
                    <a:pt x="4578" y="2947"/>
                  </a:cubicBezTo>
                  <a:cubicBezTo>
                    <a:pt x="4800" y="2472"/>
                    <a:pt x="4798" y="2435"/>
                    <a:pt x="4658" y="2389"/>
                  </a:cubicBezTo>
                  <a:cubicBezTo>
                    <a:pt x="4651" y="2387"/>
                    <a:pt x="4644" y="2386"/>
                    <a:pt x="4636" y="2386"/>
                  </a:cubicBezTo>
                  <a:cubicBezTo>
                    <a:pt x="4485" y="2386"/>
                    <a:pt x="4195" y="2759"/>
                    <a:pt x="4195" y="2759"/>
                  </a:cubicBezTo>
                  <a:lnTo>
                    <a:pt x="2707" y="2917"/>
                  </a:lnTo>
                  <a:cubicBezTo>
                    <a:pt x="2707" y="2917"/>
                    <a:pt x="2147" y="1652"/>
                    <a:pt x="1758" y="792"/>
                  </a:cubicBezTo>
                  <a:cubicBezTo>
                    <a:pt x="1557" y="350"/>
                    <a:pt x="1402" y="12"/>
                    <a:pt x="1394" y="1"/>
                  </a:cubicBezTo>
                  <a:cubicBezTo>
                    <a:pt x="1393" y="1"/>
                    <a:pt x="1393" y="1"/>
                    <a:pt x="1391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6"/>
            <p:cNvSpPr/>
            <p:nvPr/>
          </p:nvSpPr>
          <p:spPr>
            <a:xfrm>
              <a:off x="2403357" y="3832154"/>
              <a:ext cx="215118" cy="217445"/>
            </a:xfrm>
            <a:custGeom>
              <a:rect b="b" l="l" r="r" t="t"/>
              <a:pathLst>
                <a:path extrusionOk="0" h="1776" w="1757">
                  <a:moveTo>
                    <a:pt x="1392" y="0"/>
                  </a:moveTo>
                  <a:cubicBezTo>
                    <a:pt x="1323" y="0"/>
                    <a:pt x="1" y="958"/>
                    <a:pt x="1" y="958"/>
                  </a:cubicBezTo>
                  <a:cubicBezTo>
                    <a:pt x="1" y="958"/>
                    <a:pt x="178" y="1314"/>
                    <a:pt x="499" y="1775"/>
                  </a:cubicBezTo>
                  <a:cubicBezTo>
                    <a:pt x="797" y="1574"/>
                    <a:pt x="1456" y="1084"/>
                    <a:pt x="1756" y="794"/>
                  </a:cubicBezTo>
                  <a:cubicBezTo>
                    <a:pt x="1561" y="352"/>
                    <a:pt x="1405" y="12"/>
                    <a:pt x="1394" y="1"/>
                  </a:cubicBezTo>
                  <a:cubicBezTo>
                    <a:pt x="1394" y="1"/>
                    <a:pt x="1393" y="0"/>
                    <a:pt x="1392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6"/>
            <p:cNvSpPr/>
            <p:nvPr/>
          </p:nvSpPr>
          <p:spPr>
            <a:xfrm>
              <a:off x="1236562" y="3049311"/>
              <a:ext cx="1374333" cy="1011803"/>
            </a:xfrm>
            <a:custGeom>
              <a:rect b="b" l="l" r="r" t="t"/>
              <a:pathLst>
                <a:path extrusionOk="0" h="8264" w="11225">
                  <a:moveTo>
                    <a:pt x="2002" y="0"/>
                  </a:moveTo>
                  <a:cubicBezTo>
                    <a:pt x="2002" y="0"/>
                    <a:pt x="0" y="2305"/>
                    <a:pt x="1169" y="3369"/>
                  </a:cubicBezTo>
                  <a:cubicBezTo>
                    <a:pt x="2343" y="4431"/>
                    <a:pt x="7837" y="5352"/>
                    <a:pt x="7837" y="5352"/>
                  </a:cubicBezTo>
                  <a:cubicBezTo>
                    <a:pt x="7837" y="5352"/>
                    <a:pt x="8617" y="7676"/>
                    <a:pt x="9421" y="8263"/>
                  </a:cubicBezTo>
                  <a:cubicBezTo>
                    <a:pt x="9550" y="8078"/>
                    <a:pt x="9917" y="7719"/>
                    <a:pt x="10287" y="7376"/>
                  </a:cubicBezTo>
                  <a:cubicBezTo>
                    <a:pt x="10750" y="6936"/>
                    <a:pt x="11225" y="6524"/>
                    <a:pt x="11225" y="6524"/>
                  </a:cubicBezTo>
                  <a:cubicBezTo>
                    <a:pt x="11225" y="6524"/>
                    <a:pt x="10541" y="5044"/>
                    <a:pt x="9673" y="3664"/>
                  </a:cubicBezTo>
                  <a:cubicBezTo>
                    <a:pt x="9193" y="3324"/>
                    <a:pt x="6151" y="1922"/>
                    <a:pt x="5286" y="1641"/>
                  </a:cubicBezTo>
                  <a:cubicBezTo>
                    <a:pt x="5291" y="1405"/>
                    <a:pt x="5122" y="614"/>
                    <a:pt x="5122" y="614"/>
                  </a:cubicBezTo>
                  <a:lnTo>
                    <a:pt x="3128" y="223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6"/>
            <p:cNvSpPr/>
            <p:nvPr/>
          </p:nvSpPr>
          <p:spPr>
            <a:xfrm>
              <a:off x="1236562" y="3048944"/>
              <a:ext cx="1259489" cy="1011803"/>
            </a:xfrm>
            <a:custGeom>
              <a:rect b="b" l="l" r="r" t="t"/>
              <a:pathLst>
                <a:path extrusionOk="0" h="8264" w="10287">
                  <a:moveTo>
                    <a:pt x="2002" y="1"/>
                  </a:moveTo>
                  <a:cubicBezTo>
                    <a:pt x="2002" y="1"/>
                    <a:pt x="0" y="2305"/>
                    <a:pt x="1169" y="3367"/>
                  </a:cubicBezTo>
                  <a:cubicBezTo>
                    <a:pt x="2343" y="4431"/>
                    <a:pt x="7837" y="5350"/>
                    <a:pt x="7837" y="5350"/>
                  </a:cubicBezTo>
                  <a:cubicBezTo>
                    <a:pt x="7837" y="5350"/>
                    <a:pt x="8617" y="7676"/>
                    <a:pt x="9421" y="8263"/>
                  </a:cubicBezTo>
                  <a:cubicBezTo>
                    <a:pt x="9550" y="8078"/>
                    <a:pt x="9917" y="7719"/>
                    <a:pt x="10287" y="7374"/>
                  </a:cubicBezTo>
                  <a:cubicBezTo>
                    <a:pt x="9796" y="6805"/>
                    <a:pt x="8499" y="5347"/>
                    <a:pt x="8499" y="5347"/>
                  </a:cubicBezTo>
                  <a:cubicBezTo>
                    <a:pt x="8499" y="5347"/>
                    <a:pt x="9107" y="5063"/>
                    <a:pt x="9247" y="4862"/>
                  </a:cubicBezTo>
                  <a:cubicBezTo>
                    <a:pt x="9284" y="4808"/>
                    <a:pt x="9237" y="4788"/>
                    <a:pt x="9148" y="4788"/>
                  </a:cubicBezTo>
                  <a:cubicBezTo>
                    <a:pt x="8910" y="4788"/>
                    <a:pt x="8373" y="4932"/>
                    <a:pt x="8373" y="4932"/>
                  </a:cubicBezTo>
                  <a:cubicBezTo>
                    <a:pt x="8373" y="4932"/>
                    <a:pt x="8890" y="4278"/>
                    <a:pt x="8713" y="4163"/>
                  </a:cubicBezTo>
                  <a:cubicBezTo>
                    <a:pt x="8696" y="4151"/>
                    <a:pt x="8676" y="4146"/>
                    <a:pt x="8653" y="4146"/>
                  </a:cubicBezTo>
                  <a:cubicBezTo>
                    <a:pt x="8444" y="4146"/>
                    <a:pt x="8033" y="4594"/>
                    <a:pt x="8033" y="4594"/>
                  </a:cubicBezTo>
                  <a:cubicBezTo>
                    <a:pt x="8033" y="4594"/>
                    <a:pt x="4565" y="3415"/>
                    <a:pt x="3147" y="3160"/>
                  </a:cubicBezTo>
                  <a:cubicBezTo>
                    <a:pt x="3493" y="2386"/>
                    <a:pt x="3447" y="612"/>
                    <a:pt x="3447" y="612"/>
                  </a:cubicBezTo>
                  <a:lnTo>
                    <a:pt x="3128" y="223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6"/>
            <p:cNvSpPr/>
            <p:nvPr/>
          </p:nvSpPr>
          <p:spPr>
            <a:xfrm>
              <a:off x="1697771" y="3242144"/>
              <a:ext cx="210221" cy="142147"/>
            </a:xfrm>
            <a:custGeom>
              <a:rect b="b" l="l" r="r" t="t"/>
              <a:pathLst>
                <a:path extrusionOk="0" h="1161" w="1717">
                  <a:moveTo>
                    <a:pt x="508" y="0"/>
                  </a:moveTo>
                  <a:cubicBezTo>
                    <a:pt x="396" y="0"/>
                    <a:pt x="297" y="17"/>
                    <a:pt x="240" y="60"/>
                  </a:cubicBezTo>
                  <a:cubicBezTo>
                    <a:pt x="61" y="208"/>
                    <a:pt x="838" y="387"/>
                    <a:pt x="838" y="387"/>
                  </a:cubicBezTo>
                  <a:cubicBezTo>
                    <a:pt x="838" y="387"/>
                    <a:pt x="0" y="1161"/>
                    <a:pt x="280" y="1161"/>
                  </a:cubicBezTo>
                  <a:cubicBezTo>
                    <a:pt x="304" y="1161"/>
                    <a:pt x="336" y="1155"/>
                    <a:pt x="377" y="1143"/>
                  </a:cubicBezTo>
                  <a:cubicBezTo>
                    <a:pt x="899" y="990"/>
                    <a:pt x="1717" y="457"/>
                    <a:pt x="1135" y="114"/>
                  </a:cubicBezTo>
                  <a:cubicBezTo>
                    <a:pt x="1080" y="82"/>
                    <a:pt x="760" y="0"/>
                    <a:pt x="508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6"/>
            <p:cNvSpPr/>
            <p:nvPr/>
          </p:nvSpPr>
          <p:spPr>
            <a:xfrm>
              <a:off x="2694749" y="4117058"/>
              <a:ext cx="348328" cy="309883"/>
            </a:xfrm>
            <a:custGeom>
              <a:rect b="b" l="l" r="r" t="t"/>
              <a:pathLst>
                <a:path extrusionOk="0" h="2531" w="2845">
                  <a:moveTo>
                    <a:pt x="2751" y="0"/>
                  </a:moveTo>
                  <a:cubicBezTo>
                    <a:pt x="1780" y="1190"/>
                    <a:pt x="1" y="2461"/>
                    <a:pt x="1" y="2461"/>
                  </a:cubicBezTo>
                  <a:lnTo>
                    <a:pt x="81" y="2530"/>
                  </a:lnTo>
                  <a:cubicBezTo>
                    <a:pt x="247" y="2477"/>
                    <a:pt x="1105" y="1919"/>
                    <a:pt x="1515" y="1531"/>
                  </a:cubicBezTo>
                  <a:cubicBezTo>
                    <a:pt x="1922" y="1139"/>
                    <a:pt x="2799" y="225"/>
                    <a:pt x="2844" y="102"/>
                  </a:cubicBezTo>
                  <a:cubicBezTo>
                    <a:pt x="2834" y="65"/>
                    <a:pt x="2751" y="0"/>
                    <a:pt x="2751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6"/>
            <p:cNvSpPr/>
            <p:nvPr/>
          </p:nvSpPr>
          <p:spPr>
            <a:xfrm>
              <a:off x="2676751" y="4111058"/>
              <a:ext cx="378814" cy="307679"/>
            </a:xfrm>
            <a:custGeom>
              <a:rect b="b" l="l" r="r" t="t"/>
              <a:pathLst>
                <a:path extrusionOk="0" h="2513" w="3094">
                  <a:moveTo>
                    <a:pt x="2692" y="1"/>
                  </a:moveTo>
                  <a:cubicBezTo>
                    <a:pt x="2480" y="1"/>
                    <a:pt x="2118" y="104"/>
                    <a:pt x="1330" y="360"/>
                  </a:cubicBezTo>
                  <a:cubicBezTo>
                    <a:pt x="1298" y="679"/>
                    <a:pt x="1477" y="1360"/>
                    <a:pt x="1477" y="1360"/>
                  </a:cubicBezTo>
                  <a:cubicBezTo>
                    <a:pt x="1477" y="1360"/>
                    <a:pt x="0" y="2443"/>
                    <a:pt x="148" y="2510"/>
                  </a:cubicBezTo>
                  <a:cubicBezTo>
                    <a:pt x="152" y="2512"/>
                    <a:pt x="158" y="2513"/>
                    <a:pt x="165" y="2513"/>
                  </a:cubicBezTo>
                  <a:cubicBezTo>
                    <a:pt x="370" y="2513"/>
                    <a:pt x="1462" y="1627"/>
                    <a:pt x="1490" y="1588"/>
                  </a:cubicBezTo>
                  <a:cubicBezTo>
                    <a:pt x="1520" y="1548"/>
                    <a:pt x="3093" y="157"/>
                    <a:pt x="2898" y="49"/>
                  </a:cubicBezTo>
                  <a:cubicBezTo>
                    <a:pt x="2841" y="18"/>
                    <a:pt x="2779" y="1"/>
                    <a:pt x="2692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6"/>
            <p:cNvSpPr/>
            <p:nvPr/>
          </p:nvSpPr>
          <p:spPr>
            <a:xfrm>
              <a:off x="2859667" y="4123914"/>
              <a:ext cx="157819" cy="121578"/>
            </a:xfrm>
            <a:custGeom>
              <a:rect b="b" l="l" r="r" t="t"/>
              <a:pathLst>
                <a:path extrusionOk="0" h="993" w="1289">
                  <a:moveTo>
                    <a:pt x="1174" y="0"/>
                  </a:moveTo>
                  <a:cubicBezTo>
                    <a:pt x="934" y="0"/>
                    <a:pt x="0" y="266"/>
                    <a:pt x="31" y="362"/>
                  </a:cubicBezTo>
                  <a:cubicBezTo>
                    <a:pt x="72" y="495"/>
                    <a:pt x="244" y="505"/>
                    <a:pt x="294" y="505"/>
                  </a:cubicBezTo>
                  <a:cubicBezTo>
                    <a:pt x="302" y="505"/>
                    <a:pt x="307" y="505"/>
                    <a:pt x="307" y="505"/>
                  </a:cubicBezTo>
                  <a:lnTo>
                    <a:pt x="307" y="505"/>
                  </a:lnTo>
                  <a:cubicBezTo>
                    <a:pt x="307" y="505"/>
                    <a:pt x="98" y="925"/>
                    <a:pt x="206" y="990"/>
                  </a:cubicBezTo>
                  <a:cubicBezTo>
                    <a:pt x="209" y="992"/>
                    <a:pt x="213" y="993"/>
                    <a:pt x="219" y="993"/>
                  </a:cubicBezTo>
                  <a:cubicBezTo>
                    <a:pt x="375" y="993"/>
                    <a:pt x="1289" y="84"/>
                    <a:pt x="1227" y="11"/>
                  </a:cubicBezTo>
                  <a:cubicBezTo>
                    <a:pt x="1220" y="4"/>
                    <a:pt x="1202" y="0"/>
                    <a:pt x="1174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6"/>
            <p:cNvSpPr/>
            <p:nvPr/>
          </p:nvSpPr>
          <p:spPr>
            <a:xfrm>
              <a:off x="1349446" y="2287037"/>
              <a:ext cx="648171" cy="870880"/>
            </a:xfrm>
            <a:custGeom>
              <a:rect b="b" l="l" r="r" t="t"/>
              <a:pathLst>
                <a:path extrusionOk="0" h="7113" w="5294">
                  <a:moveTo>
                    <a:pt x="1989" y="0"/>
                  </a:moveTo>
                  <a:cubicBezTo>
                    <a:pt x="1919" y="27"/>
                    <a:pt x="1860" y="49"/>
                    <a:pt x="1799" y="73"/>
                  </a:cubicBezTo>
                  <a:cubicBezTo>
                    <a:pt x="1493" y="193"/>
                    <a:pt x="1011" y="429"/>
                    <a:pt x="729" y="1158"/>
                  </a:cubicBezTo>
                  <a:cubicBezTo>
                    <a:pt x="448" y="1890"/>
                    <a:pt x="284" y="3128"/>
                    <a:pt x="258" y="5470"/>
                  </a:cubicBezTo>
                  <a:lnTo>
                    <a:pt x="0" y="6248"/>
                  </a:lnTo>
                  <a:cubicBezTo>
                    <a:pt x="0" y="6248"/>
                    <a:pt x="3375" y="7112"/>
                    <a:pt x="4329" y="7112"/>
                  </a:cubicBezTo>
                  <a:cubicBezTo>
                    <a:pt x="4352" y="7112"/>
                    <a:pt x="4375" y="7112"/>
                    <a:pt x="4396" y="7111"/>
                  </a:cubicBezTo>
                  <a:cubicBezTo>
                    <a:pt x="4224" y="6017"/>
                    <a:pt x="4146" y="5738"/>
                    <a:pt x="4146" y="5738"/>
                  </a:cubicBezTo>
                  <a:cubicBezTo>
                    <a:pt x="4146" y="5738"/>
                    <a:pt x="4275" y="5457"/>
                    <a:pt x="4447" y="5060"/>
                  </a:cubicBezTo>
                  <a:cubicBezTo>
                    <a:pt x="4498" y="4940"/>
                    <a:pt x="4551" y="4806"/>
                    <a:pt x="4610" y="4669"/>
                  </a:cubicBezTo>
                  <a:cubicBezTo>
                    <a:pt x="4757" y="4310"/>
                    <a:pt x="4916" y="3908"/>
                    <a:pt x="5031" y="3554"/>
                  </a:cubicBezTo>
                  <a:cubicBezTo>
                    <a:pt x="5130" y="3257"/>
                    <a:pt x="5202" y="2989"/>
                    <a:pt x="5218" y="2804"/>
                  </a:cubicBezTo>
                  <a:cubicBezTo>
                    <a:pt x="5294" y="2037"/>
                    <a:pt x="4991" y="898"/>
                    <a:pt x="4731" y="622"/>
                  </a:cubicBezTo>
                  <a:cubicBezTo>
                    <a:pt x="4658" y="552"/>
                    <a:pt x="4586" y="485"/>
                    <a:pt x="4516" y="429"/>
                  </a:cubicBezTo>
                  <a:lnTo>
                    <a:pt x="4516" y="429"/>
                  </a:lnTo>
                  <a:cubicBezTo>
                    <a:pt x="4589" y="646"/>
                    <a:pt x="4551" y="874"/>
                    <a:pt x="4104" y="946"/>
                  </a:cubicBezTo>
                  <a:cubicBezTo>
                    <a:pt x="4045" y="956"/>
                    <a:pt x="3987" y="960"/>
                    <a:pt x="3929" y="960"/>
                  </a:cubicBezTo>
                  <a:cubicBezTo>
                    <a:pt x="3516" y="960"/>
                    <a:pt x="3115" y="743"/>
                    <a:pt x="2833" y="646"/>
                  </a:cubicBezTo>
                  <a:cubicBezTo>
                    <a:pt x="2514" y="536"/>
                    <a:pt x="2270" y="325"/>
                    <a:pt x="2163" y="244"/>
                  </a:cubicBezTo>
                  <a:cubicBezTo>
                    <a:pt x="2120" y="209"/>
                    <a:pt x="2053" y="108"/>
                    <a:pt x="1989" y="0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6"/>
            <p:cNvSpPr/>
            <p:nvPr/>
          </p:nvSpPr>
          <p:spPr>
            <a:xfrm>
              <a:off x="1629697" y="2855131"/>
              <a:ext cx="264215" cy="172021"/>
            </a:xfrm>
            <a:custGeom>
              <a:rect b="b" l="l" r="r" t="t"/>
              <a:pathLst>
                <a:path extrusionOk="0" h="1405" w="2158">
                  <a:moveTo>
                    <a:pt x="675" y="1"/>
                  </a:moveTo>
                  <a:cubicBezTo>
                    <a:pt x="536" y="1"/>
                    <a:pt x="986" y="642"/>
                    <a:pt x="1061" y="694"/>
                  </a:cubicBezTo>
                  <a:cubicBezTo>
                    <a:pt x="988" y="666"/>
                    <a:pt x="445" y="489"/>
                    <a:pt x="200" y="489"/>
                  </a:cubicBezTo>
                  <a:cubicBezTo>
                    <a:pt x="142" y="489"/>
                    <a:pt x="101" y="499"/>
                    <a:pt x="86" y="522"/>
                  </a:cubicBezTo>
                  <a:cubicBezTo>
                    <a:pt x="0" y="656"/>
                    <a:pt x="1051" y="1393"/>
                    <a:pt x="1182" y="1404"/>
                  </a:cubicBezTo>
                  <a:cubicBezTo>
                    <a:pt x="1184" y="1404"/>
                    <a:pt x="1185" y="1404"/>
                    <a:pt x="1187" y="1404"/>
                  </a:cubicBezTo>
                  <a:cubicBezTo>
                    <a:pt x="1327" y="1404"/>
                    <a:pt x="1857" y="1098"/>
                    <a:pt x="1857" y="1098"/>
                  </a:cubicBezTo>
                  <a:cubicBezTo>
                    <a:pt x="1857" y="1098"/>
                    <a:pt x="1986" y="817"/>
                    <a:pt x="2158" y="420"/>
                  </a:cubicBezTo>
                  <a:lnTo>
                    <a:pt x="2158" y="420"/>
                  </a:lnTo>
                  <a:lnTo>
                    <a:pt x="1506" y="565"/>
                  </a:lnTo>
                  <a:cubicBezTo>
                    <a:pt x="1506" y="565"/>
                    <a:pt x="877" y="45"/>
                    <a:pt x="689" y="2"/>
                  </a:cubicBezTo>
                  <a:cubicBezTo>
                    <a:pt x="684" y="1"/>
                    <a:pt x="679" y="1"/>
                    <a:pt x="675" y="1"/>
                  </a:cubicBezTo>
                  <a:close/>
                </a:path>
              </a:pathLst>
            </a:custGeom>
            <a:solidFill>
              <a:srgbClr val="A55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6"/>
            <p:cNvSpPr/>
            <p:nvPr/>
          </p:nvSpPr>
          <p:spPr>
            <a:xfrm>
              <a:off x="1842977" y="2297811"/>
              <a:ext cx="176551" cy="417748"/>
            </a:xfrm>
            <a:custGeom>
              <a:rect b="b" l="l" r="r" t="t"/>
              <a:pathLst>
                <a:path extrusionOk="0" h="3412" w="1442">
                  <a:moveTo>
                    <a:pt x="0" y="1"/>
                  </a:moveTo>
                  <a:cubicBezTo>
                    <a:pt x="0" y="1"/>
                    <a:pt x="858" y="561"/>
                    <a:pt x="1075" y="3037"/>
                  </a:cubicBezTo>
                  <a:cubicBezTo>
                    <a:pt x="1364" y="3324"/>
                    <a:pt x="1427" y="3393"/>
                    <a:pt x="1439" y="3407"/>
                  </a:cubicBezTo>
                  <a:lnTo>
                    <a:pt x="1439" y="3407"/>
                  </a:lnTo>
                  <a:cubicBezTo>
                    <a:pt x="1435" y="3340"/>
                    <a:pt x="1345" y="1952"/>
                    <a:pt x="1209" y="1413"/>
                  </a:cubicBezTo>
                  <a:cubicBezTo>
                    <a:pt x="1062" y="864"/>
                    <a:pt x="745" y="113"/>
                    <a:pt x="0" y="1"/>
                  </a:cubicBezTo>
                  <a:close/>
                  <a:moveTo>
                    <a:pt x="1439" y="3407"/>
                  </a:moveTo>
                  <a:lnTo>
                    <a:pt x="1439" y="3407"/>
                  </a:lnTo>
                  <a:cubicBezTo>
                    <a:pt x="1439" y="3409"/>
                    <a:pt x="1439" y="3410"/>
                    <a:pt x="1439" y="3410"/>
                  </a:cubicBezTo>
                  <a:cubicBezTo>
                    <a:pt x="1439" y="3410"/>
                    <a:pt x="1441" y="3411"/>
                    <a:pt x="1441" y="3411"/>
                  </a:cubicBezTo>
                  <a:cubicBezTo>
                    <a:pt x="1442" y="3411"/>
                    <a:pt x="1442" y="3410"/>
                    <a:pt x="1439" y="34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6"/>
            <p:cNvSpPr/>
            <p:nvPr/>
          </p:nvSpPr>
          <p:spPr>
            <a:xfrm>
              <a:off x="1118414" y="2287404"/>
              <a:ext cx="670821" cy="1332827"/>
            </a:xfrm>
            <a:custGeom>
              <a:rect b="b" l="l" r="r" t="t"/>
              <a:pathLst>
                <a:path extrusionOk="0" h="10886" w="5479">
                  <a:moveTo>
                    <a:pt x="3876" y="0"/>
                  </a:moveTo>
                  <a:cubicBezTo>
                    <a:pt x="3876" y="0"/>
                    <a:pt x="3091" y="153"/>
                    <a:pt x="2761" y="616"/>
                  </a:cubicBezTo>
                  <a:cubicBezTo>
                    <a:pt x="2434" y="1077"/>
                    <a:pt x="2128" y="2195"/>
                    <a:pt x="2142" y="3080"/>
                  </a:cubicBezTo>
                  <a:cubicBezTo>
                    <a:pt x="2155" y="3967"/>
                    <a:pt x="2053" y="5588"/>
                    <a:pt x="2053" y="5588"/>
                  </a:cubicBezTo>
                  <a:cubicBezTo>
                    <a:pt x="2053" y="5588"/>
                    <a:pt x="1689" y="5870"/>
                    <a:pt x="1614" y="6054"/>
                  </a:cubicBezTo>
                  <a:cubicBezTo>
                    <a:pt x="1547" y="6221"/>
                    <a:pt x="1761" y="6411"/>
                    <a:pt x="1761" y="6411"/>
                  </a:cubicBezTo>
                  <a:cubicBezTo>
                    <a:pt x="1708" y="6456"/>
                    <a:pt x="0" y="7960"/>
                    <a:pt x="100" y="8405"/>
                  </a:cubicBezTo>
                  <a:cubicBezTo>
                    <a:pt x="201" y="8858"/>
                    <a:pt x="697" y="9386"/>
                    <a:pt x="697" y="9386"/>
                  </a:cubicBezTo>
                  <a:cubicBezTo>
                    <a:pt x="697" y="9386"/>
                    <a:pt x="520" y="9485"/>
                    <a:pt x="633" y="9584"/>
                  </a:cubicBezTo>
                  <a:cubicBezTo>
                    <a:pt x="748" y="9686"/>
                    <a:pt x="847" y="9705"/>
                    <a:pt x="847" y="9705"/>
                  </a:cubicBezTo>
                  <a:cubicBezTo>
                    <a:pt x="847" y="9705"/>
                    <a:pt x="657" y="10294"/>
                    <a:pt x="847" y="10385"/>
                  </a:cubicBezTo>
                  <a:cubicBezTo>
                    <a:pt x="1010" y="10467"/>
                    <a:pt x="2469" y="10886"/>
                    <a:pt x="2973" y="10886"/>
                  </a:cubicBezTo>
                  <a:cubicBezTo>
                    <a:pt x="3049" y="10886"/>
                    <a:pt x="3104" y="10876"/>
                    <a:pt x="3128" y="10855"/>
                  </a:cubicBezTo>
                  <a:cubicBezTo>
                    <a:pt x="3313" y="10686"/>
                    <a:pt x="3120" y="9788"/>
                    <a:pt x="3120" y="9788"/>
                  </a:cubicBezTo>
                  <a:cubicBezTo>
                    <a:pt x="3120" y="9788"/>
                    <a:pt x="4184" y="7633"/>
                    <a:pt x="4546" y="6435"/>
                  </a:cubicBezTo>
                  <a:cubicBezTo>
                    <a:pt x="4908" y="5237"/>
                    <a:pt x="5479" y="3554"/>
                    <a:pt x="5262" y="2364"/>
                  </a:cubicBezTo>
                  <a:cubicBezTo>
                    <a:pt x="5042" y="1179"/>
                    <a:pt x="3876" y="0"/>
                    <a:pt x="3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6"/>
            <p:cNvSpPr/>
            <p:nvPr/>
          </p:nvSpPr>
          <p:spPr>
            <a:xfrm>
              <a:off x="1458412" y="2429060"/>
              <a:ext cx="283927" cy="650007"/>
            </a:xfrm>
            <a:custGeom>
              <a:rect b="b" l="l" r="r" t="t"/>
              <a:pathLst>
                <a:path extrusionOk="0" h="5309" w="2319">
                  <a:moveTo>
                    <a:pt x="389" y="1"/>
                  </a:moveTo>
                  <a:lnTo>
                    <a:pt x="389" y="1"/>
                  </a:lnTo>
                  <a:cubicBezTo>
                    <a:pt x="389" y="1"/>
                    <a:pt x="5" y="1188"/>
                    <a:pt x="595" y="1646"/>
                  </a:cubicBezTo>
                  <a:cubicBezTo>
                    <a:pt x="1179" y="2102"/>
                    <a:pt x="1254" y="2132"/>
                    <a:pt x="1254" y="2132"/>
                  </a:cubicBezTo>
                  <a:cubicBezTo>
                    <a:pt x="1254" y="2132"/>
                    <a:pt x="0" y="2394"/>
                    <a:pt x="139" y="2493"/>
                  </a:cubicBezTo>
                  <a:cubicBezTo>
                    <a:pt x="185" y="2527"/>
                    <a:pt x="340" y="2539"/>
                    <a:pt x="527" y="2539"/>
                  </a:cubicBezTo>
                  <a:cubicBezTo>
                    <a:pt x="900" y="2539"/>
                    <a:pt x="1399" y="2493"/>
                    <a:pt x="1399" y="2493"/>
                  </a:cubicBezTo>
                  <a:lnTo>
                    <a:pt x="1399" y="2493"/>
                  </a:lnTo>
                  <a:cubicBezTo>
                    <a:pt x="1399" y="2493"/>
                    <a:pt x="407" y="3466"/>
                    <a:pt x="587" y="3493"/>
                  </a:cubicBezTo>
                  <a:cubicBezTo>
                    <a:pt x="592" y="3494"/>
                    <a:pt x="599" y="3494"/>
                    <a:pt x="605" y="3494"/>
                  </a:cubicBezTo>
                  <a:cubicBezTo>
                    <a:pt x="823" y="3494"/>
                    <a:pt x="1688" y="3086"/>
                    <a:pt x="1689" y="3086"/>
                  </a:cubicBezTo>
                  <a:lnTo>
                    <a:pt x="1689" y="3086"/>
                  </a:lnTo>
                  <a:cubicBezTo>
                    <a:pt x="1689" y="3086"/>
                    <a:pt x="1335" y="5309"/>
                    <a:pt x="1427" y="5309"/>
                  </a:cubicBezTo>
                  <a:cubicBezTo>
                    <a:pt x="1428" y="5309"/>
                    <a:pt x="1430" y="5308"/>
                    <a:pt x="1431" y="5307"/>
                  </a:cubicBezTo>
                  <a:cubicBezTo>
                    <a:pt x="1538" y="5240"/>
                    <a:pt x="2318" y="3086"/>
                    <a:pt x="2292" y="2341"/>
                  </a:cubicBezTo>
                  <a:cubicBezTo>
                    <a:pt x="2262" y="1593"/>
                    <a:pt x="1421" y="942"/>
                    <a:pt x="1364" y="912"/>
                  </a:cubicBezTo>
                  <a:cubicBezTo>
                    <a:pt x="1305" y="885"/>
                    <a:pt x="389" y="1"/>
                    <a:pt x="389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6"/>
            <p:cNvSpPr/>
            <p:nvPr/>
          </p:nvSpPr>
          <p:spPr>
            <a:xfrm>
              <a:off x="1842977" y="2297811"/>
              <a:ext cx="122" cy="12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6"/>
            <p:cNvSpPr/>
            <p:nvPr/>
          </p:nvSpPr>
          <p:spPr>
            <a:xfrm>
              <a:off x="1198485" y="3475504"/>
              <a:ext cx="325677" cy="144718"/>
            </a:xfrm>
            <a:custGeom>
              <a:rect b="b" l="l" r="r" t="t"/>
              <a:pathLst>
                <a:path extrusionOk="0" h="1182" w="2660">
                  <a:moveTo>
                    <a:pt x="191" y="1"/>
                  </a:moveTo>
                  <a:cubicBezTo>
                    <a:pt x="191" y="1"/>
                    <a:pt x="0" y="590"/>
                    <a:pt x="191" y="681"/>
                  </a:cubicBezTo>
                  <a:cubicBezTo>
                    <a:pt x="354" y="763"/>
                    <a:pt x="1812" y="1182"/>
                    <a:pt x="2316" y="1182"/>
                  </a:cubicBezTo>
                  <a:cubicBezTo>
                    <a:pt x="2392" y="1182"/>
                    <a:pt x="2447" y="1172"/>
                    <a:pt x="2472" y="1151"/>
                  </a:cubicBezTo>
                  <a:cubicBezTo>
                    <a:pt x="2659" y="982"/>
                    <a:pt x="2466" y="84"/>
                    <a:pt x="2466" y="81"/>
                  </a:cubicBezTo>
                  <a:cubicBezTo>
                    <a:pt x="2352" y="102"/>
                    <a:pt x="2182" y="110"/>
                    <a:pt x="1986" y="110"/>
                  </a:cubicBezTo>
                  <a:cubicBezTo>
                    <a:pt x="1266" y="110"/>
                    <a:pt x="191" y="1"/>
                    <a:pt x="191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6"/>
            <p:cNvSpPr/>
            <p:nvPr/>
          </p:nvSpPr>
          <p:spPr>
            <a:xfrm>
              <a:off x="1118046" y="3072941"/>
              <a:ext cx="215730" cy="366326"/>
            </a:xfrm>
            <a:custGeom>
              <a:rect b="b" l="l" r="r" t="t"/>
              <a:pathLst>
                <a:path extrusionOk="0" h="2992" w="1762">
                  <a:moveTo>
                    <a:pt x="1762" y="0"/>
                  </a:moveTo>
                  <a:cubicBezTo>
                    <a:pt x="1762" y="0"/>
                    <a:pt x="1762" y="0"/>
                    <a:pt x="1762" y="0"/>
                  </a:cubicBezTo>
                  <a:lnTo>
                    <a:pt x="1762" y="0"/>
                  </a:lnTo>
                  <a:cubicBezTo>
                    <a:pt x="1762" y="0"/>
                    <a:pt x="1762" y="0"/>
                    <a:pt x="1762" y="0"/>
                  </a:cubicBezTo>
                  <a:cubicBezTo>
                    <a:pt x="1762" y="0"/>
                    <a:pt x="1762" y="0"/>
                    <a:pt x="1762" y="0"/>
                  </a:cubicBezTo>
                  <a:close/>
                  <a:moveTo>
                    <a:pt x="1762" y="0"/>
                  </a:moveTo>
                  <a:lnTo>
                    <a:pt x="1762" y="0"/>
                  </a:lnTo>
                  <a:cubicBezTo>
                    <a:pt x="1705" y="46"/>
                    <a:pt x="1" y="1547"/>
                    <a:pt x="100" y="1992"/>
                  </a:cubicBezTo>
                  <a:cubicBezTo>
                    <a:pt x="202" y="2445"/>
                    <a:pt x="698" y="2975"/>
                    <a:pt x="698" y="2975"/>
                  </a:cubicBezTo>
                  <a:cubicBezTo>
                    <a:pt x="755" y="2987"/>
                    <a:pt x="813" y="2992"/>
                    <a:pt x="869" y="2992"/>
                  </a:cubicBezTo>
                  <a:cubicBezTo>
                    <a:pt x="1200" y="2992"/>
                    <a:pt x="1497" y="2820"/>
                    <a:pt x="1534" y="2820"/>
                  </a:cubicBezTo>
                  <a:cubicBezTo>
                    <a:pt x="1579" y="2820"/>
                    <a:pt x="1172" y="2139"/>
                    <a:pt x="1129" y="1665"/>
                  </a:cubicBezTo>
                  <a:cubicBezTo>
                    <a:pt x="1087" y="1191"/>
                    <a:pt x="1751" y="14"/>
                    <a:pt x="1762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6"/>
            <p:cNvSpPr/>
            <p:nvPr/>
          </p:nvSpPr>
          <p:spPr>
            <a:xfrm>
              <a:off x="1369403" y="2287404"/>
              <a:ext cx="223321" cy="683922"/>
            </a:xfrm>
            <a:custGeom>
              <a:rect b="b" l="l" r="r" t="t"/>
              <a:pathLst>
                <a:path extrusionOk="0" h="5586" w="1824">
                  <a:moveTo>
                    <a:pt x="1823" y="0"/>
                  </a:moveTo>
                  <a:cubicBezTo>
                    <a:pt x="1823" y="0"/>
                    <a:pt x="1035" y="153"/>
                    <a:pt x="708" y="614"/>
                  </a:cubicBezTo>
                  <a:cubicBezTo>
                    <a:pt x="379" y="1075"/>
                    <a:pt x="76" y="2190"/>
                    <a:pt x="89" y="3074"/>
                  </a:cubicBezTo>
                  <a:cubicBezTo>
                    <a:pt x="100" y="3964"/>
                    <a:pt x="1" y="5585"/>
                    <a:pt x="1" y="5585"/>
                  </a:cubicBezTo>
                  <a:lnTo>
                    <a:pt x="539" y="5191"/>
                  </a:lnTo>
                  <a:cubicBezTo>
                    <a:pt x="539" y="5191"/>
                    <a:pt x="400" y="1959"/>
                    <a:pt x="564" y="1423"/>
                  </a:cubicBezTo>
                  <a:cubicBezTo>
                    <a:pt x="727" y="887"/>
                    <a:pt x="1049" y="298"/>
                    <a:pt x="1823" y="0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6"/>
            <p:cNvSpPr/>
            <p:nvPr/>
          </p:nvSpPr>
          <p:spPr>
            <a:xfrm>
              <a:off x="1712340" y="1998338"/>
              <a:ext cx="74930" cy="114844"/>
            </a:xfrm>
            <a:custGeom>
              <a:rect b="b" l="l" r="r" t="t"/>
              <a:pathLst>
                <a:path extrusionOk="0" h="938" w="612">
                  <a:moveTo>
                    <a:pt x="267" y="1"/>
                  </a:moveTo>
                  <a:cubicBezTo>
                    <a:pt x="173" y="1"/>
                    <a:pt x="94" y="43"/>
                    <a:pt x="54" y="139"/>
                  </a:cubicBezTo>
                  <a:cubicBezTo>
                    <a:pt x="0" y="273"/>
                    <a:pt x="70" y="683"/>
                    <a:pt x="220" y="852"/>
                  </a:cubicBezTo>
                  <a:cubicBezTo>
                    <a:pt x="279" y="917"/>
                    <a:pt x="346" y="937"/>
                    <a:pt x="405" y="937"/>
                  </a:cubicBezTo>
                  <a:cubicBezTo>
                    <a:pt x="498" y="937"/>
                    <a:pt x="574" y="887"/>
                    <a:pt x="574" y="887"/>
                  </a:cubicBezTo>
                  <a:lnTo>
                    <a:pt x="612" y="402"/>
                  </a:lnTo>
                  <a:cubicBezTo>
                    <a:pt x="612" y="402"/>
                    <a:pt x="539" y="70"/>
                    <a:pt x="392" y="21"/>
                  </a:cubicBezTo>
                  <a:cubicBezTo>
                    <a:pt x="349" y="8"/>
                    <a:pt x="307" y="1"/>
                    <a:pt x="267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6"/>
            <p:cNvSpPr/>
            <p:nvPr/>
          </p:nvSpPr>
          <p:spPr>
            <a:xfrm>
              <a:off x="1731073" y="2015111"/>
              <a:ext cx="47995" cy="73583"/>
            </a:xfrm>
            <a:custGeom>
              <a:rect b="b" l="l" r="r" t="t"/>
              <a:pathLst>
                <a:path extrusionOk="0" h="601" w="392">
                  <a:moveTo>
                    <a:pt x="159" y="0"/>
                  </a:moveTo>
                  <a:cubicBezTo>
                    <a:pt x="134" y="0"/>
                    <a:pt x="107" y="7"/>
                    <a:pt x="78" y="24"/>
                  </a:cubicBezTo>
                  <a:cubicBezTo>
                    <a:pt x="14" y="59"/>
                    <a:pt x="0" y="147"/>
                    <a:pt x="8" y="160"/>
                  </a:cubicBezTo>
                  <a:cubicBezTo>
                    <a:pt x="12" y="167"/>
                    <a:pt x="17" y="171"/>
                    <a:pt x="22" y="171"/>
                  </a:cubicBezTo>
                  <a:cubicBezTo>
                    <a:pt x="46" y="171"/>
                    <a:pt x="81" y="93"/>
                    <a:pt x="107" y="64"/>
                  </a:cubicBezTo>
                  <a:cubicBezTo>
                    <a:pt x="128" y="44"/>
                    <a:pt x="146" y="34"/>
                    <a:pt x="162" y="34"/>
                  </a:cubicBezTo>
                  <a:cubicBezTo>
                    <a:pt x="174" y="34"/>
                    <a:pt x="184" y="39"/>
                    <a:pt x="193" y="50"/>
                  </a:cubicBezTo>
                  <a:cubicBezTo>
                    <a:pt x="209" y="72"/>
                    <a:pt x="260" y="179"/>
                    <a:pt x="276" y="257"/>
                  </a:cubicBezTo>
                  <a:cubicBezTo>
                    <a:pt x="261" y="251"/>
                    <a:pt x="244" y="248"/>
                    <a:pt x="229" y="248"/>
                  </a:cubicBezTo>
                  <a:cubicBezTo>
                    <a:pt x="219" y="248"/>
                    <a:pt x="209" y="249"/>
                    <a:pt x="201" y="251"/>
                  </a:cubicBezTo>
                  <a:cubicBezTo>
                    <a:pt x="153" y="260"/>
                    <a:pt x="91" y="310"/>
                    <a:pt x="105" y="367"/>
                  </a:cubicBezTo>
                  <a:cubicBezTo>
                    <a:pt x="108" y="375"/>
                    <a:pt x="115" y="380"/>
                    <a:pt x="121" y="380"/>
                  </a:cubicBezTo>
                  <a:cubicBezTo>
                    <a:pt x="125" y="380"/>
                    <a:pt x="129" y="379"/>
                    <a:pt x="132" y="375"/>
                  </a:cubicBezTo>
                  <a:cubicBezTo>
                    <a:pt x="153" y="345"/>
                    <a:pt x="161" y="313"/>
                    <a:pt x="199" y="297"/>
                  </a:cubicBezTo>
                  <a:cubicBezTo>
                    <a:pt x="211" y="294"/>
                    <a:pt x="222" y="293"/>
                    <a:pt x="233" y="293"/>
                  </a:cubicBezTo>
                  <a:cubicBezTo>
                    <a:pt x="241" y="293"/>
                    <a:pt x="249" y="293"/>
                    <a:pt x="258" y="294"/>
                  </a:cubicBezTo>
                  <a:cubicBezTo>
                    <a:pt x="209" y="308"/>
                    <a:pt x="153" y="385"/>
                    <a:pt x="153" y="444"/>
                  </a:cubicBezTo>
                  <a:cubicBezTo>
                    <a:pt x="155" y="511"/>
                    <a:pt x="218" y="600"/>
                    <a:pt x="288" y="600"/>
                  </a:cubicBezTo>
                  <a:cubicBezTo>
                    <a:pt x="300" y="600"/>
                    <a:pt x="312" y="598"/>
                    <a:pt x="325" y="592"/>
                  </a:cubicBezTo>
                  <a:cubicBezTo>
                    <a:pt x="386" y="562"/>
                    <a:pt x="392" y="471"/>
                    <a:pt x="370" y="383"/>
                  </a:cubicBezTo>
                  <a:cubicBezTo>
                    <a:pt x="351" y="297"/>
                    <a:pt x="263" y="45"/>
                    <a:pt x="233" y="24"/>
                  </a:cubicBezTo>
                  <a:cubicBezTo>
                    <a:pt x="216" y="10"/>
                    <a:pt x="190" y="0"/>
                    <a:pt x="159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6"/>
            <p:cNvSpPr/>
            <p:nvPr/>
          </p:nvSpPr>
          <p:spPr>
            <a:xfrm>
              <a:off x="1702423" y="2336500"/>
              <a:ext cx="176062" cy="44444"/>
            </a:xfrm>
            <a:custGeom>
              <a:rect b="b" l="l" r="r" t="t"/>
              <a:pathLst>
                <a:path extrusionOk="0" h="363" w="1438">
                  <a:moveTo>
                    <a:pt x="25" y="0"/>
                  </a:moveTo>
                  <a:cubicBezTo>
                    <a:pt x="9" y="0"/>
                    <a:pt x="0" y="2"/>
                    <a:pt x="1" y="6"/>
                  </a:cubicBezTo>
                  <a:cubicBezTo>
                    <a:pt x="17" y="97"/>
                    <a:pt x="970" y="363"/>
                    <a:pt x="1058" y="363"/>
                  </a:cubicBezTo>
                  <a:cubicBezTo>
                    <a:pt x="1059" y="363"/>
                    <a:pt x="1059" y="363"/>
                    <a:pt x="1060" y="363"/>
                  </a:cubicBezTo>
                  <a:cubicBezTo>
                    <a:pt x="1140" y="355"/>
                    <a:pt x="1438" y="95"/>
                    <a:pt x="1395" y="25"/>
                  </a:cubicBezTo>
                  <a:cubicBezTo>
                    <a:pt x="1389" y="15"/>
                    <a:pt x="1378" y="11"/>
                    <a:pt x="1364" y="11"/>
                  </a:cubicBezTo>
                  <a:cubicBezTo>
                    <a:pt x="1277" y="11"/>
                    <a:pt x="1060" y="181"/>
                    <a:pt x="1060" y="181"/>
                  </a:cubicBezTo>
                  <a:cubicBezTo>
                    <a:pt x="1060" y="181"/>
                    <a:pt x="182" y="0"/>
                    <a:pt x="25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6"/>
            <p:cNvSpPr/>
            <p:nvPr/>
          </p:nvSpPr>
          <p:spPr>
            <a:xfrm>
              <a:off x="1304146" y="2288017"/>
              <a:ext cx="285396" cy="784319"/>
            </a:xfrm>
            <a:custGeom>
              <a:rect b="b" l="l" r="r" t="t"/>
              <a:pathLst>
                <a:path extrusionOk="0" h="6406" w="2331">
                  <a:moveTo>
                    <a:pt x="2294" y="0"/>
                  </a:moveTo>
                  <a:cubicBezTo>
                    <a:pt x="2292" y="0"/>
                    <a:pt x="2291" y="0"/>
                    <a:pt x="2289" y="0"/>
                  </a:cubicBezTo>
                  <a:cubicBezTo>
                    <a:pt x="1855" y="73"/>
                    <a:pt x="1520" y="252"/>
                    <a:pt x="1239" y="601"/>
                  </a:cubicBezTo>
                  <a:cubicBezTo>
                    <a:pt x="920" y="992"/>
                    <a:pt x="775" y="1483"/>
                    <a:pt x="705" y="1976"/>
                  </a:cubicBezTo>
                  <a:cubicBezTo>
                    <a:pt x="622" y="2568"/>
                    <a:pt x="617" y="3171"/>
                    <a:pt x="590" y="3766"/>
                  </a:cubicBezTo>
                  <a:cubicBezTo>
                    <a:pt x="563" y="4364"/>
                    <a:pt x="507" y="4972"/>
                    <a:pt x="518" y="5570"/>
                  </a:cubicBezTo>
                  <a:cubicBezTo>
                    <a:pt x="384" y="5680"/>
                    <a:pt x="242" y="5789"/>
                    <a:pt x="142" y="5923"/>
                  </a:cubicBezTo>
                  <a:cubicBezTo>
                    <a:pt x="33" y="6071"/>
                    <a:pt x="0" y="6403"/>
                    <a:pt x="260" y="6406"/>
                  </a:cubicBezTo>
                  <a:cubicBezTo>
                    <a:pt x="290" y="6406"/>
                    <a:pt x="295" y="6368"/>
                    <a:pt x="279" y="6350"/>
                  </a:cubicBezTo>
                  <a:cubicBezTo>
                    <a:pt x="46" y="6106"/>
                    <a:pt x="397" y="5851"/>
                    <a:pt x="609" y="5682"/>
                  </a:cubicBezTo>
                  <a:lnTo>
                    <a:pt x="611" y="5680"/>
                  </a:lnTo>
                  <a:cubicBezTo>
                    <a:pt x="636" y="5658"/>
                    <a:pt x="657" y="5642"/>
                    <a:pt x="676" y="5626"/>
                  </a:cubicBezTo>
                  <a:cubicBezTo>
                    <a:pt x="853" y="5468"/>
                    <a:pt x="1081" y="5320"/>
                    <a:pt x="1198" y="5109"/>
                  </a:cubicBezTo>
                  <a:cubicBezTo>
                    <a:pt x="1210" y="5090"/>
                    <a:pt x="1192" y="5064"/>
                    <a:pt x="1171" y="5064"/>
                  </a:cubicBezTo>
                  <a:cubicBezTo>
                    <a:pt x="1168" y="5064"/>
                    <a:pt x="1164" y="5064"/>
                    <a:pt x="1161" y="5066"/>
                  </a:cubicBezTo>
                  <a:cubicBezTo>
                    <a:pt x="963" y="5144"/>
                    <a:pt x="804" y="5320"/>
                    <a:pt x="649" y="5462"/>
                  </a:cubicBezTo>
                  <a:cubicBezTo>
                    <a:pt x="692" y="4975"/>
                    <a:pt x="684" y="4484"/>
                    <a:pt x="705" y="3996"/>
                  </a:cubicBezTo>
                  <a:cubicBezTo>
                    <a:pt x="729" y="3460"/>
                    <a:pt x="735" y="2922"/>
                    <a:pt x="772" y="2386"/>
                  </a:cubicBezTo>
                  <a:cubicBezTo>
                    <a:pt x="804" y="1890"/>
                    <a:pt x="893" y="1383"/>
                    <a:pt x="1137" y="946"/>
                  </a:cubicBezTo>
                  <a:cubicBezTo>
                    <a:pt x="1367" y="531"/>
                    <a:pt x="1801" y="116"/>
                    <a:pt x="2297" y="57"/>
                  </a:cubicBezTo>
                  <a:cubicBezTo>
                    <a:pt x="2298" y="57"/>
                    <a:pt x="2299" y="57"/>
                    <a:pt x="2299" y="57"/>
                  </a:cubicBezTo>
                  <a:cubicBezTo>
                    <a:pt x="2331" y="57"/>
                    <a:pt x="2329" y="0"/>
                    <a:pt x="2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6"/>
            <p:cNvSpPr/>
            <p:nvPr/>
          </p:nvSpPr>
          <p:spPr>
            <a:xfrm>
              <a:off x="1824490" y="1955241"/>
              <a:ext cx="277193" cy="64034"/>
            </a:xfrm>
            <a:custGeom>
              <a:rect b="b" l="l" r="r" t="t"/>
              <a:pathLst>
                <a:path extrusionOk="0" h="523" w="2264">
                  <a:moveTo>
                    <a:pt x="2189" y="0"/>
                  </a:moveTo>
                  <a:cubicBezTo>
                    <a:pt x="2181" y="0"/>
                    <a:pt x="2173" y="2"/>
                    <a:pt x="2164" y="6"/>
                  </a:cubicBezTo>
                  <a:cubicBezTo>
                    <a:pt x="1818" y="154"/>
                    <a:pt x="1515" y="304"/>
                    <a:pt x="1137" y="368"/>
                  </a:cubicBezTo>
                  <a:cubicBezTo>
                    <a:pt x="967" y="396"/>
                    <a:pt x="795" y="409"/>
                    <a:pt x="624" y="409"/>
                  </a:cubicBezTo>
                  <a:cubicBezTo>
                    <a:pt x="432" y="409"/>
                    <a:pt x="240" y="392"/>
                    <a:pt x="49" y="360"/>
                  </a:cubicBezTo>
                  <a:cubicBezTo>
                    <a:pt x="48" y="360"/>
                    <a:pt x="46" y="360"/>
                    <a:pt x="44" y="360"/>
                  </a:cubicBezTo>
                  <a:cubicBezTo>
                    <a:pt x="11" y="360"/>
                    <a:pt x="0" y="409"/>
                    <a:pt x="36" y="416"/>
                  </a:cubicBezTo>
                  <a:cubicBezTo>
                    <a:pt x="275" y="486"/>
                    <a:pt x="542" y="523"/>
                    <a:pt x="814" y="523"/>
                  </a:cubicBezTo>
                  <a:cubicBezTo>
                    <a:pt x="1318" y="523"/>
                    <a:pt x="1836" y="394"/>
                    <a:pt x="2218" y="105"/>
                  </a:cubicBezTo>
                  <a:cubicBezTo>
                    <a:pt x="2264" y="71"/>
                    <a:pt x="2238" y="0"/>
                    <a:pt x="2189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6"/>
            <p:cNvSpPr/>
            <p:nvPr/>
          </p:nvSpPr>
          <p:spPr>
            <a:xfrm>
              <a:off x="2212115" y="2757428"/>
              <a:ext cx="371590" cy="170185"/>
            </a:xfrm>
            <a:custGeom>
              <a:rect b="b" l="l" r="r" t="t"/>
              <a:pathLst>
                <a:path extrusionOk="0" h="1390" w="3035">
                  <a:moveTo>
                    <a:pt x="758" y="0"/>
                  </a:moveTo>
                  <a:cubicBezTo>
                    <a:pt x="505" y="0"/>
                    <a:pt x="248" y="5"/>
                    <a:pt x="0" y="18"/>
                  </a:cubicBezTo>
                  <a:cubicBezTo>
                    <a:pt x="14" y="120"/>
                    <a:pt x="8" y="530"/>
                    <a:pt x="46" y="905"/>
                  </a:cubicBezTo>
                  <a:cubicBezTo>
                    <a:pt x="65" y="1090"/>
                    <a:pt x="91" y="1264"/>
                    <a:pt x="137" y="1390"/>
                  </a:cubicBezTo>
                  <a:cubicBezTo>
                    <a:pt x="1080" y="1245"/>
                    <a:pt x="2308" y="1015"/>
                    <a:pt x="3034" y="776"/>
                  </a:cubicBezTo>
                  <a:cubicBezTo>
                    <a:pt x="3034" y="707"/>
                    <a:pt x="3010" y="626"/>
                    <a:pt x="2973" y="548"/>
                  </a:cubicBezTo>
                  <a:cubicBezTo>
                    <a:pt x="2871" y="315"/>
                    <a:pt x="2675" y="79"/>
                    <a:pt x="2675" y="79"/>
                  </a:cubicBezTo>
                  <a:cubicBezTo>
                    <a:pt x="2675" y="79"/>
                    <a:pt x="2654" y="77"/>
                    <a:pt x="2613" y="74"/>
                  </a:cubicBezTo>
                  <a:cubicBezTo>
                    <a:pt x="2389" y="55"/>
                    <a:pt x="1599" y="0"/>
                    <a:pt x="758" y="0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6"/>
            <p:cNvSpPr/>
            <p:nvPr/>
          </p:nvSpPr>
          <p:spPr>
            <a:xfrm>
              <a:off x="2531422" y="2670255"/>
              <a:ext cx="204834" cy="183163"/>
            </a:xfrm>
            <a:custGeom>
              <a:rect b="b" l="l" r="r" t="t"/>
              <a:pathLst>
                <a:path extrusionOk="0" h="1496" w="1673">
                  <a:moveTo>
                    <a:pt x="917" y="1"/>
                  </a:moveTo>
                  <a:cubicBezTo>
                    <a:pt x="780" y="1"/>
                    <a:pt x="528" y="210"/>
                    <a:pt x="528" y="210"/>
                  </a:cubicBezTo>
                  <a:cubicBezTo>
                    <a:pt x="528" y="210"/>
                    <a:pt x="413" y="158"/>
                    <a:pt x="294" y="158"/>
                  </a:cubicBezTo>
                  <a:cubicBezTo>
                    <a:pt x="258" y="158"/>
                    <a:pt x="221" y="162"/>
                    <a:pt x="188" y="175"/>
                  </a:cubicBezTo>
                  <a:cubicBezTo>
                    <a:pt x="78" y="215"/>
                    <a:pt x="11" y="665"/>
                    <a:pt x="0" y="786"/>
                  </a:cubicBezTo>
                  <a:lnTo>
                    <a:pt x="0" y="813"/>
                  </a:lnTo>
                  <a:cubicBezTo>
                    <a:pt x="19" y="974"/>
                    <a:pt x="88" y="1164"/>
                    <a:pt x="188" y="1306"/>
                  </a:cubicBezTo>
                  <a:cubicBezTo>
                    <a:pt x="255" y="1402"/>
                    <a:pt x="340" y="1472"/>
                    <a:pt x="424" y="1488"/>
                  </a:cubicBezTo>
                  <a:cubicBezTo>
                    <a:pt x="451" y="1493"/>
                    <a:pt x="491" y="1496"/>
                    <a:pt x="539" y="1496"/>
                  </a:cubicBezTo>
                  <a:cubicBezTo>
                    <a:pt x="862" y="1496"/>
                    <a:pt x="1567" y="1389"/>
                    <a:pt x="1613" y="1298"/>
                  </a:cubicBezTo>
                  <a:cubicBezTo>
                    <a:pt x="1667" y="1193"/>
                    <a:pt x="1528" y="1054"/>
                    <a:pt x="1528" y="1054"/>
                  </a:cubicBezTo>
                  <a:cubicBezTo>
                    <a:pt x="1528" y="1054"/>
                    <a:pt x="1672" y="856"/>
                    <a:pt x="1619" y="775"/>
                  </a:cubicBezTo>
                  <a:cubicBezTo>
                    <a:pt x="1619" y="773"/>
                    <a:pt x="1619" y="773"/>
                    <a:pt x="1616" y="770"/>
                  </a:cubicBezTo>
                  <a:cubicBezTo>
                    <a:pt x="1563" y="684"/>
                    <a:pt x="1394" y="631"/>
                    <a:pt x="1394" y="631"/>
                  </a:cubicBezTo>
                  <a:cubicBezTo>
                    <a:pt x="1394" y="631"/>
                    <a:pt x="1471" y="443"/>
                    <a:pt x="1364" y="344"/>
                  </a:cubicBezTo>
                  <a:cubicBezTo>
                    <a:pt x="1280" y="268"/>
                    <a:pt x="1147" y="260"/>
                    <a:pt x="1093" y="260"/>
                  </a:cubicBezTo>
                  <a:cubicBezTo>
                    <a:pt x="1078" y="260"/>
                    <a:pt x="1069" y="261"/>
                    <a:pt x="1069" y="261"/>
                  </a:cubicBezTo>
                  <a:cubicBezTo>
                    <a:pt x="1069" y="261"/>
                    <a:pt x="1077" y="49"/>
                    <a:pt x="951" y="6"/>
                  </a:cubicBezTo>
                  <a:cubicBezTo>
                    <a:pt x="941" y="2"/>
                    <a:pt x="930" y="1"/>
                    <a:pt x="917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6"/>
            <p:cNvSpPr/>
            <p:nvPr/>
          </p:nvSpPr>
          <p:spPr>
            <a:xfrm>
              <a:off x="2217380" y="2763795"/>
              <a:ext cx="518880" cy="163818"/>
            </a:xfrm>
            <a:custGeom>
              <a:rect b="b" l="l" r="r" t="t"/>
              <a:pathLst>
                <a:path extrusionOk="0" h="1338" w="4238">
                  <a:moveTo>
                    <a:pt x="4181" y="1"/>
                  </a:moveTo>
                  <a:cubicBezTo>
                    <a:pt x="3972" y="105"/>
                    <a:pt x="3404" y="354"/>
                    <a:pt x="2924" y="494"/>
                  </a:cubicBezTo>
                  <a:cubicBezTo>
                    <a:pt x="2865" y="510"/>
                    <a:pt x="2806" y="529"/>
                    <a:pt x="2750" y="542"/>
                  </a:cubicBezTo>
                  <a:cubicBezTo>
                    <a:pt x="2659" y="563"/>
                    <a:pt x="2576" y="582"/>
                    <a:pt x="2498" y="590"/>
                  </a:cubicBezTo>
                  <a:cubicBezTo>
                    <a:pt x="2075" y="636"/>
                    <a:pt x="609" y="786"/>
                    <a:pt x="0" y="853"/>
                  </a:cubicBezTo>
                  <a:cubicBezTo>
                    <a:pt x="19" y="1038"/>
                    <a:pt x="46" y="1212"/>
                    <a:pt x="91" y="1338"/>
                  </a:cubicBezTo>
                  <a:cubicBezTo>
                    <a:pt x="1035" y="1193"/>
                    <a:pt x="2262" y="963"/>
                    <a:pt x="2989" y="724"/>
                  </a:cubicBezTo>
                  <a:cubicBezTo>
                    <a:pt x="3016" y="729"/>
                    <a:pt x="3056" y="732"/>
                    <a:pt x="3104" y="732"/>
                  </a:cubicBezTo>
                  <a:cubicBezTo>
                    <a:pt x="3427" y="732"/>
                    <a:pt x="4132" y="625"/>
                    <a:pt x="4178" y="534"/>
                  </a:cubicBezTo>
                  <a:cubicBezTo>
                    <a:pt x="4232" y="429"/>
                    <a:pt x="4093" y="290"/>
                    <a:pt x="4093" y="290"/>
                  </a:cubicBezTo>
                  <a:cubicBezTo>
                    <a:pt x="4093" y="290"/>
                    <a:pt x="4237" y="92"/>
                    <a:pt x="4184" y="9"/>
                  </a:cubicBezTo>
                  <a:cubicBezTo>
                    <a:pt x="4184" y="6"/>
                    <a:pt x="4184" y="6"/>
                    <a:pt x="4181" y="1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6"/>
            <p:cNvSpPr/>
            <p:nvPr/>
          </p:nvSpPr>
          <p:spPr>
            <a:xfrm>
              <a:off x="2314470" y="2745430"/>
              <a:ext cx="244625" cy="167858"/>
            </a:xfrm>
            <a:custGeom>
              <a:rect b="b" l="l" r="r" t="t"/>
              <a:pathLst>
                <a:path extrusionOk="0" h="1371" w="1998">
                  <a:moveTo>
                    <a:pt x="419" y="0"/>
                  </a:moveTo>
                  <a:cubicBezTo>
                    <a:pt x="319" y="0"/>
                    <a:pt x="234" y="0"/>
                    <a:pt x="172" y="3"/>
                  </a:cubicBezTo>
                  <a:cubicBezTo>
                    <a:pt x="116" y="9"/>
                    <a:pt x="76" y="11"/>
                    <a:pt x="65" y="17"/>
                  </a:cubicBezTo>
                  <a:cubicBezTo>
                    <a:pt x="14" y="43"/>
                    <a:pt x="0" y="413"/>
                    <a:pt x="102" y="821"/>
                  </a:cubicBezTo>
                  <a:cubicBezTo>
                    <a:pt x="143" y="992"/>
                    <a:pt x="202" y="1166"/>
                    <a:pt x="285" y="1327"/>
                  </a:cubicBezTo>
                  <a:cubicBezTo>
                    <a:pt x="301" y="1353"/>
                    <a:pt x="326" y="1371"/>
                    <a:pt x="354" y="1371"/>
                  </a:cubicBezTo>
                  <a:cubicBezTo>
                    <a:pt x="358" y="1371"/>
                    <a:pt x="361" y="1371"/>
                    <a:pt x="365" y="1370"/>
                  </a:cubicBezTo>
                  <a:cubicBezTo>
                    <a:pt x="416" y="1365"/>
                    <a:pt x="470" y="1362"/>
                    <a:pt x="520" y="1354"/>
                  </a:cubicBezTo>
                  <a:cubicBezTo>
                    <a:pt x="579" y="1343"/>
                    <a:pt x="641" y="1338"/>
                    <a:pt x="700" y="1327"/>
                  </a:cubicBezTo>
                  <a:cubicBezTo>
                    <a:pt x="1333" y="1228"/>
                    <a:pt x="1968" y="1008"/>
                    <a:pt x="1997" y="981"/>
                  </a:cubicBezTo>
                  <a:cubicBezTo>
                    <a:pt x="1995" y="901"/>
                    <a:pt x="1944" y="724"/>
                    <a:pt x="1879" y="550"/>
                  </a:cubicBezTo>
                  <a:cubicBezTo>
                    <a:pt x="1807" y="346"/>
                    <a:pt x="1718" y="140"/>
                    <a:pt x="1668" y="97"/>
                  </a:cubicBezTo>
                  <a:cubicBezTo>
                    <a:pt x="1601" y="41"/>
                    <a:pt x="872" y="3"/>
                    <a:pt x="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6"/>
            <p:cNvSpPr/>
            <p:nvPr/>
          </p:nvSpPr>
          <p:spPr>
            <a:xfrm>
              <a:off x="2326958" y="2812646"/>
              <a:ext cx="232137" cy="100642"/>
            </a:xfrm>
            <a:custGeom>
              <a:rect b="b" l="l" r="r" t="t"/>
              <a:pathLst>
                <a:path extrusionOk="0" h="822" w="1896">
                  <a:moveTo>
                    <a:pt x="1777" y="1"/>
                  </a:moveTo>
                  <a:cubicBezTo>
                    <a:pt x="1316" y="122"/>
                    <a:pt x="499" y="325"/>
                    <a:pt x="325" y="336"/>
                  </a:cubicBezTo>
                  <a:cubicBezTo>
                    <a:pt x="321" y="336"/>
                    <a:pt x="317" y="336"/>
                    <a:pt x="313" y="336"/>
                  </a:cubicBezTo>
                  <a:cubicBezTo>
                    <a:pt x="221" y="336"/>
                    <a:pt x="106" y="308"/>
                    <a:pt x="0" y="272"/>
                  </a:cubicBezTo>
                  <a:lnTo>
                    <a:pt x="0" y="272"/>
                  </a:lnTo>
                  <a:cubicBezTo>
                    <a:pt x="41" y="443"/>
                    <a:pt x="100" y="617"/>
                    <a:pt x="183" y="778"/>
                  </a:cubicBezTo>
                  <a:cubicBezTo>
                    <a:pt x="199" y="804"/>
                    <a:pt x="224" y="822"/>
                    <a:pt x="252" y="822"/>
                  </a:cubicBezTo>
                  <a:cubicBezTo>
                    <a:pt x="256" y="822"/>
                    <a:pt x="259" y="822"/>
                    <a:pt x="263" y="821"/>
                  </a:cubicBezTo>
                  <a:cubicBezTo>
                    <a:pt x="314" y="816"/>
                    <a:pt x="368" y="813"/>
                    <a:pt x="418" y="805"/>
                  </a:cubicBezTo>
                  <a:cubicBezTo>
                    <a:pt x="477" y="794"/>
                    <a:pt x="539" y="789"/>
                    <a:pt x="598" y="778"/>
                  </a:cubicBezTo>
                  <a:cubicBezTo>
                    <a:pt x="1231" y="679"/>
                    <a:pt x="1866" y="459"/>
                    <a:pt x="1895" y="432"/>
                  </a:cubicBezTo>
                  <a:cubicBezTo>
                    <a:pt x="1893" y="352"/>
                    <a:pt x="1842" y="175"/>
                    <a:pt x="1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6"/>
            <p:cNvSpPr/>
            <p:nvPr/>
          </p:nvSpPr>
          <p:spPr>
            <a:xfrm>
              <a:off x="2493713" y="2667684"/>
              <a:ext cx="155003" cy="110069"/>
            </a:xfrm>
            <a:custGeom>
              <a:rect b="b" l="l" r="r" t="t"/>
              <a:pathLst>
                <a:path extrusionOk="0" h="899" w="1266">
                  <a:moveTo>
                    <a:pt x="1229" y="0"/>
                  </a:moveTo>
                  <a:cubicBezTo>
                    <a:pt x="1215" y="0"/>
                    <a:pt x="1190" y="5"/>
                    <a:pt x="1150" y="16"/>
                  </a:cubicBezTo>
                  <a:cubicBezTo>
                    <a:pt x="1013" y="57"/>
                    <a:pt x="131" y="737"/>
                    <a:pt x="35" y="820"/>
                  </a:cubicBezTo>
                  <a:cubicBezTo>
                    <a:pt x="1" y="852"/>
                    <a:pt x="24" y="898"/>
                    <a:pt x="81" y="898"/>
                  </a:cubicBezTo>
                  <a:cubicBezTo>
                    <a:pt x="92" y="898"/>
                    <a:pt x="104" y="897"/>
                    <a:pt x="118" y="893"/>
                  </a:cubicBezTo>
                  <a:cubicBezTo>
                    <a:pt x="206" y="866"/>
                    <a:pt x="1230" y="30"/>
                    <a:pt x="1230" y="30"/>
                  </a:cubicBezTo>
                  <a:cubicBezTo>
                    <a:pt x="1230" y="30"/>
                    <a:pt x="1265" y="0"/>
                    <a:pt x="1229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6"/>
            <p:cNvSpPr/>
            <p:nvPr/>
          </p:nvSpPr>
          <p:spPr>
            <a:xfrm>
              <a:off x="2525790" y="2828195"/>
              <a:ext cx="210956" cy="35873"/>
            </a:xfrm>
            <a:custGeom>
              <a:rect b="b" l="l" r="r" t="t"/>
              <a:pathLst>
                <a:path extrusionOk="0" h="293" w="1723">
                  <a:moveTo>
                    <a:pt x="1586" y="1"/>
                  </a:moveTo>
                  <a:cubicBezTo>
                    <a:pt x="1235" y="1"/>
                    <a:pt x="146" y="177"/>
                    <a:pt x="65" y="206"/>
                  </a:cubicBezTo>
                  <a:cubicBezTo>
                    <a:pt x="0" y="225"/>
                    <a:pt x="30" y="284"/>
                    <a:pt x="121" y="292"/>
                  </a:cubicBezTo>
                  <a:cubicBezTo>
                    <a:pt x="124" y="292"/>
                    <a:pt x="128" y="293"/>
                    <a:pt x="133" y="293"/>
                  </a:cubicBezTo>
                  <a:cubicBezTo>
                    <a:pt x="302" y="293"/>
                    <a:pt x="1723" y="133"/>
                    <a:pt x="1694" y="21"/>
                  </a:cubicBezTo>
                  <a:cubicBezTo>
                    <a:pt x="1691" y="7"/>
                    <a:pt x="1652" y="1"/>
                    <a:pt x="1586" y="1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6"/>
            <p:cNvSpPr/>
            <p:nvPr/>
          </p:nvSpPr>
          <p:spPr>
            <a:xfrm>
              <a:off x="1490490" y="2369313"/>
              <a:ext cx="745139" cy="569812"/>
            </a:xfrm>
            <a:custGeom>
              <a:rect b="b" l="l" r="r" t="t"/>
              <a:pathLst>
                <a:path extrusionOk="0" h="4654" w="6086">
                  <a:moveTo>
                    <a:pt x="6085" y="4611"/>
                  </a:moveTo>
                  <a:cubicBezTo>
                    <a:pt x="6085" y="4611"/>
                    <a:pt x="6085" y="4611"/>
                    <a:pt x="6085" y="4611"/>
                  </a:cubicBezTo>
                  <a:lnTo>
                    <a:pt x="6085" y="4611"/>
                  </a:lnTo>
                  <a:lnTo>
                    <a:pt x="6085" y="4611"/>
                  </a:lnTo>
                  <a:cubicBezTo>
                    <a:pt x="6085" y="4611"/>
                    <a:pt x="6086" y="4611"/>
                    <a:pt x="6085" y="4611"/>
                  </a:cubicBezTo>
                  <a:close/>
                  <a:moveTo>
                    <a:pt x="741" y="1"/>
                  </a:moveTo>
                  <a:cubicBezTo>
                    <a:pt x="662" y="1"/>
                    <a:pt x="590" y="14"/>
                    <a:pt x="526" y="41"/>
                  </a:cubicBezTo>
                  <a:cubicBezTo>
                    <a:pt x="175" y="191"/>
                    <a:pt x="1" y="601"/>
                    <a:pt x="156" y="995"/>
                  </a:cubicBezTo>
                  <a:cubicBezTo>
                    <a:pt x="312" y="1392"/>
                    <a:pt x="1531" y="2882"/>
                    <a:pt x="3027" y="3858"/>
                  </a:cubicBezTo>
                  <a:cubicBezTo>
                    <a:pt x="4042" y="4522"/>
                    <a:pt x="4377" y="4581"/>
                    <a:pt x="4562" y="4587"/>
                  </a:cubicBezTo>
                  <a:cubicBezTo>
                    <a:pt x="4638" y="4589"/>
                    <a:pt x="4869" y="4653"/>
                    <a:pt x="5211" y="4653"/>
                  </a:cubicBezTo>
                  <a:cubicBezTo>
                    <a:pt x="5247" y="4653"/>
                    <a:pt x="5283" y="4653"/>
                    <a:pt x="5321" y="4651"/>
                  </a:cubicBezTo>
                  <a:cubicBezTo>
                    <a:pt x="5524" y="4643"/>
                    <a:pt x="6062" y="4611"/>
                    <a:pt x="6085" y="4611"/>
                  </a:cubicBezTo>
                  <a:lnTo>
                    <a:pt x="6085" y="4611"/>
                  </a:lnTo>
                  <a:lnTo>
                    <a:pt x="5953" y="3148"/>
                  </a:lnTo>
                  <a:cubicBezTo>
                    <a:pt x="5884" y="3142"/>
                    <a:pt x="5814" y="3140"/>
                    <a:pt x="5746" y="3140"/>
                  </a:cubicBezTo>
                  <a:cubicBezTo>
                    <a:pt x="5457" y="3140"/>
                    <a:pt x="5198" y="3180"/>
                    <a:pt x="5120" y="3204"/>
                  </a:cubicBezTo>
                  <a:cubicBezTo>
                    <a:pt x="5089" y="3114"/>
                    <a:pt x="5060" y="3037"/>
                    <a:pt x="4958" y="3037"/>
                  </a:cubicBezTo>
                  <a:cubicBezTo>
                    <a:pt x="4926" y="3037"/>
                    <a:pt x="4887" y="3044"/>
                    <a:pt x="4838" y="3062"/>
                  </a:cubicBezTo>
                  <a:cubicBezTo>
                    <a:pt x="4844" y="2935"/>
                    <a:pt x="4717" y="2914"/>
                    <a:pt x="4629" y="2914"/>
                  </a:cubicBezTo>
                  <a:cubicBezTo>
                    <a:pt x="4582" y="2914"/>
                    <a:pt x="4546" y="2920"/>
                    <a:pt x="4546" y="2920"/>
                  </a:cubicBezTo>
                  <a:cubicBezTo>
                    <a:pt x="4546" y="2920"/>
                    <a:pt x="1917" y="1"/>
                    <a:pt x="7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6"/>
            <p:cNvSpPr/>
            <p:nvPr/>
          </p:nvSpPr>
          <p:spPr>
            <a:xfrm>
              <a:off x="2329529" y="2745430"/>
              <a:ext cx="70645" cy="165777"/>
            </a:xfrm>
            <a:custGeom>
              <a:rect b="b" l="l" r="r" t="t"/>
              <a:pathLst>
                <a:path extrusionOk="0" h="1354" w="577">
                  <a:moveTo>
                    <a:pt x="298" y="0"/>
                  </a:moveTo>
                  <a:cubicBezTo>
                    <a:pt x="199" y="0"/>
                    <a:pt x="116" y="0"/>
                    <a:pt x="52" y="3"/>
                  </a:cubicBezTo>
                  <a:cubicBezTo>
                    <a:pt x="33" y="148"/>
                    <a:pt x="1" y="459"/>
                    <a:pt x="105" y="778"/>
                  </a:cubicBezTo>
                  <a:cubicBezTo>
                    <a:pt x="194" y="1043"/>
                    <a:pt x="317" y="1244"/>
                    <a:pt x="397" y="1354"/>
                  </a:cubicBezTo>
                  <a:cubicBezTo>
                    <a:pt x="456" y="1343"/>
                    <a:pt x="518" y="1338"/>
                    <a:pt x="577" y="1327"/>
                  </a:cubicBezTo>
                  <a:cubicBezTo>
                    <a:pt x="497" y="1201"/>
                    <a:pt x="365" y="963"/>
                    <a:pt x="333" y="740"/>
                  </a:cubicBezTo>
                  <a:cubicBezTo>
                    <a:pt x="293" y="486"/>
                    <a:pt x="296" y="148"/>
                    <a:pt x="298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6"/>
            <p:cNvSpPr/>
            <p:nvPr/>
          </p:nvSpPr>
          <p:spPr>
            <a:xfrm>
              <a:off x="1957820" y="2748001"/>
              <a:ext cx="139209" cy="98683"/>
            </a:xfrm>
            <a:custGeom>
              <a:rect b="b" l="l" r="r" t="t"/>
              <a:pathLst>
                <a:path extrusionOk="0" h="806" w="1137">
                  <a:moveTo>
                    <a:pt x="947" y="1"/>
                  </a:moveTo>
                  <a:cubicBezTo>
                    <a:pt x="925" y="1"/>
                    <a:pt x="891" y="22"/>
                    <a:pt x="804" y="73"/>
                  </a:cubicBezTo>
                  <a:cubicBezTo>
                    <a:pt x="740" y="111"/>
                    <a:pt x="0" y="564"/>
                    <a:pt x="263" y="663"/>
                  </a:cubicBezTo>
                  <a:cubicBezTo>
                    <a:pt x="287" y="672"/>
                    <a:pt x="311" y="676"/>
                    <a:pt x="337" y="676"/>
                  </a:cubicBezTo>
                  <a:cubicBezTo>
                    <a:pt x="597" y="676"/>
                    <a:pt x="930" y="245"/>
                    <a:pt x="930" y="245"/>
                  </a:cubicBezTo>
                  <a:lnTo>
                    <a:pt x="930" y="245"/>
                  </a:lnTo>
                  <a:cubicBezTo>
                    <a:pt x="930" y="245"/>
                    <a:pt x="563" y="805"/>
                    <a:pt x="757" y="805"/>
                  </a:cubicBezTo>
                  <a:cubicBezTo>
                    <a:pt x="759" y="805"/>
                    <a:pt x="760" y="805"/>
                    <a:pt x="761" y="805"/>
                  </a:cubicBezTo>
                  <a:cubicBezTo>
                    <a:pt x="968" y="794"/>
                    <a:pt x="1137" y="156"/>
                    <a:pt x="1037" y="76"/>
                  </a:cubicBezTo>
                  <a:cubicBezTo>
                    <a:pt x="981" y="31"/>
                    <a:pt x="973" y="1"/>
                    <a:pt x="947" y="1"/>
                  </a:cubicBezTo>
                  <a:close/>
                </a:path>
              </a:pathLst>
            </a:custGeom>
            <a:solidFill>
              <a:srgbClr val="15293B">
                <a:alpha val="15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6"/>
            <p:cNvSpPr/>
            <p:nvPr/>
          </p:nvSpPr>
          <p:spPr>
            <a:xfrm>
              <a:off x="2409723" y="2677234"/>
              <a:ext cx="150962" cy="109090"/>
            </a:xfrm>
            <a:custGeom>
              <a:rect b="b" l="l" r="r" t="t"/>
              <a:pathLst>
                <a:path extrusionOk="0" h="891" w="1233">
                  <a:moveTo>
                    <a:pt x="396" y="1"/>
                  </a:moveTo>
                  <a:cubicBezTo>
                    <a:pt x="354" y="1"/>
                    <a:pt x="303" y="29"/>
                    <a:pt x="241" y="113"/>
                  </a:cubicBezTo>
                  <a:cubicBezTo>
                    <a:pt x="241" y="113"/>
                    <a:pt x="219" y="92"/>
                    <a:pt x="184" y="92"/>
                  </a:cubicBezTo>
                  <a:cubicBezTo>
                    <a:pt x="157" y="92"/>
                    <a:pt x="123" y="103"/>
                    <a:pt x="85" y="145"/>
                  </a:cubicBezTo>
                  <a:cubicBezTo>
                    <a:pt x="1" y="243"/>
                    <a:pt x="455" y="890"/>
                    <a:pt x="585" y="890"/>
                  </a:cubicBezTo>
                  <a:cubicBezTo>
                    <a:pt x="586" y="890"/>
                    <a:pt x="588" y="890"/>
                    <a:pt x="589" y="890"/>
                  </a:cubicBezTo>
                  <a:cubicBezTo>
                    <a:pt x="710" y="874"/>
                    <a:pt x="697" y="742"/>
                    <a:pt x="697" y="742"/>
                  </a:cubicBezTo>
                  <a:lnTo>
                    <a:pt x="697" y="742"/>
                  </a:lnTo>
                  <a:cubicBezTo>
                    <a:pt x="697" y="742"/>
                    <a:pt x="749" y="766"/>
                    <a:pt x="793" y="766"/>
                  </a:cubicBezTo>
                  <a:cubicBezTo>
                    <a:pt x="814" y="766"/>
                    <a:pt x="834" y="760"/>
                    <a:pt x="844" y="742"/>
                  </a:cubicBezTo>
                  <a:cubicBezTo>
                    <a:pt x="871" y="689"/>
                    <a:pt x="849" y="611"/>
                    <a:pt x="849" y="611"/>
                  </a:cubicBezTo>
                  <a:lnTo>
                    <a:pt x="849" y="611"/>
                  </a:lnTo>
                  <a:cubicBezTo>
                    <a:pt x="849" y="611"/>
                    <a:pt x="918" y="656"/>
                    <a:pt x="970" y="656"/>
                  </a:cubicBezTo>
                  <a:cubicBezTo>
                    <a:pt x="983" y="656"/>
                    <a:pt x="995" y="653"/>
                    <a:pt x="1005" y="646"/>
                  </a:cubicBezTo>
                  <a:cubicBezTo>
                    <a:pt x="1050" y="608"/>
                    <a:pt x="1005" y="533"/>
                    <a:pt x="1005" y="533"/>
                  </a:cubicBezTo>
                  <a:lnTo>
                    <a:pt x="1005" y="533"/>
                  </a:lnTo>
                  <a:cubicBezTo>
                    <a:pt x="1005" y="533"/>
                    <a:pt x="1067" y="563"/>
                    <a:pt x="1122" y="563"/>
                  </a:cubicBezTo>
                  <a:cubicBezTo>
                    <a:pt x="1149" y="563"/>
                    <a:pt x="1175" y="556"/>
                    <a:pt x="1190" y="533"/>
                  </a:cubicBezTo>
                  <a:cubicBezTo>
                    <a:pt x="1233" y="466"/>
                    <a:pt x="997" y="56"/>
                    <a:pt x="924" y="30"/>
                  </a:cubicBezTo>
                  <a:cubicBezTo>
                    <a:pt x="916" y="27"/>
                    <a:pt x="908" y="25"/>
                    <a:pt x="900" y="25"/>
                  </a:cubicBezTo>
                  <a:cubicBezTo>
                    <a:pt x="836" y="25"/>
                    <a:pt x="782" y="113"/>
                    <a:pt x="782" y="113"/>
                  </a:cubicBezTo>
                  <a:cubicBezTo>
                    <a:pt x="782" y="113"/>
                    <a:pt x="732" y="25"/>
                    <a:pt x="646" y="25"/>
                  </a:cubicBezTo>
                  <a:cubicBezTo>
                    <a:pt x="633" y="25"/>
                    <a:pt x="618" y="27"/>
                    <a:pt x="603" y="32"/>
                  </a:cubicBezTo>
                  <a:cubicBezTo>
                    <a:pt x="516" y="57"/>
                    <a:pt x="515" y="91"/>
                    <a:pt x="519" y="106"/>
                  </a:cubicBezTo>
                  <a:lnTo>
                    <a:pt x="519" y="106"/>
                  </a:lnTo>
                  <a:cubicBezTo>
                    <a:pt x="508" y="81"/>
                    <a:pt x="467" y="1"/>
                    <a:pt x="396" y="1"/>
                  </a:cubicBezTo>
                  <a:close/>
                </a:path>
              </a:pathLst>
            </a:custGeom>
            <a:solidFill>
              <a:srgbClr val="F9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6"/>
            <p:cNvSpPr/>
            <p:nvPr/>
          </p:nvSpPr>
          <p:spPr>
            <a:xfrm>
              <a:off x="2430414" y="2682376"/>
              <a:ext cx="130516" cy="105172"/>
            </a:xfrm>
            <a:custGeom>
              <a:rect b="b" l="l" r="r" t="t"/>
              <a:pathLst>
                <a:path extrusionOk="0" h="859" w="1066">
                  <a:moveTo>
                    <a:pt x="782" y="0"/>
                  </a:moveTo>
                  <a:cubicBezTo>
                    <a:pt x="763" y="0"/>
                    <a:pt x="743" y="22"/>
                    <a:pt x="758" y="41"/>
                  </a:cubicBezTo>
                  <a:cubicBezTo>
                    <a:pt x="830" y="127"/>
                    <a:pt x="879" y="210"/>
                    <a:pt x="916" y="301"/>
                  </a:cubicBezTo>
                  <a:cubicBezTo>
                    <a:pt x="943" y="363"/>
                    <a:pt x="1021" y="451"/>
                    <a:pt x="892" y="470"/>
                  </a:cubicBezTo>
                  <a:cubicBezTo>
                    <a:pt x="879" y="448"/>
                    <a:pt x="865" y="430"/>
                    <a:pt x="852" y="411"/>
                  </a:cubicBezTo>
                  <a:cubicBezTo>
                    <a:pt x="822" y="376"/>
                    <a:pt x="793" y="339"/>
                    <a:pt x="763" y="304"/>
                  </a:cubicBezTo>
                  <a:cubicBezTo>
                    <a:pt x="729" y="266"/>
                    <a:pt x="704" y="221"/>
                    <a:pt x="664" y="191"/>
                  </a:cubicBezTo>
                  <a:cubicBezTo>
                    <a:pt x="660" y="187"/>
                    <a:pt x="655" y="186"/>
                    <a:pt x="649" y="186"/>
                  </a:cubicBezTo>
                  <a:cubicBezTo>
                    <a:pt x="634" y="186"/>
                    <a:pt x="618" y="196"/>
                    <a:pt x="624" y="207"/>
                  </a:cubicBezTo>
                  <a:cubicBezTo>
                    <a:pt x="683" y="298"/>
                    <a:pt x="723" y="357"/>
                    <a:pt x="769" y="430"/>
                  </a:cubicBezTo>
                  <a:cubicBezTo>
                    <a:pt x="790" y="459"/>
                    <a:pt x="857" y="556"/>
                    <a:pt x="812" y="585"/>
                  </a:cubicBezTo>
                  <a:cubicBezTo>
                    <a:pt x="788" y="602"/>
                    <a:pt x="768" y="610"/>
                    <a:pt x="751" y="610"/>
                  </a:cubicBezTo>
                  <a:cubicBezTo>
                    <a:pt x="721" y="610"/>
                    <a:pt x="699" y="586"/>
                    <a:pt x="675" y="553"/>
                  </a:cubicBezTo>
                  <a:cubicBezTo>
                    <a:pt x="664" y="537"/>
                    <a:pt x="656" y="518"/>
                    <a:pt x="645" y="505"/>
                  </a:cubicBezTo>
                  <a:cubicBezTo>
                    <a:pt x="603" y="424"/>
                    <a:pt x="501" y="301"/>
                    <a:pt x="447" y="258"/>
                  </a:cubicBezTo>
                  <a:cubicBezTo>
                    <a:pt x="445" y="256"/>
                    <a:pt x="442" y="255"/>
                    <a:pt x="439" y="255"/>
                  </a:cubicBezTo>
                  <a:cubicBezTo>
                    <a:pt x="425" y="255"/>
                    <a:pt x="411" y="280"/>
                    <a:pt x="420" y="296"/>
                  </a:cubicBezTo>
                  <a:cubicBezTo>
                    <a:pt x="461" y="352"/>
                    <a:pt x="509" y="416"/>
                    <a:pt x="544" y="475"/>
                  </a:cubicBezTo>
                  <a:cubicBezTo>
                    <a:pt x="565" y="505"/>
                    <a:pt x="581" y="540"/>
                    <a:pt x="597" y="569"/>
                  </a:cubicBezTo>
                  <a:cubicBezTo>
                    <a:pt x="608" y="585"/>
                    <a:pt x="619" y="607"/>
                    <a:pt x="624" y="623"/>
                  </a:cubicBezTo>
                  <a:cubicBezTo>
                    <a:pt x="622" y="657"/>
                    <a:pt x="614" y="675"/>
                    <a:pt x="599" y="675"/>
                  </a:cubicBezTo>
                  <a:cubicBezTo>
                    <a:pt x="593" y="675"/>
                    <a:pt x="586" y="672"/>
                    <a:pt x="578" y="666"/>
                  </a:cubicBezTo>
                  <a:cubicBezTo>
                    <a:pt x="509" y="663"/>
                    <a:pt x="444" y="537"/>
                    <a:pt x="407" y="486"/>
                  </a:cubicBezTo>
                  <a:cubicBezTo>
                    <a:pt x="361" y="422"/>
                    <a:pt x="316" y="344"/>
                    <a:pt x="254" y="301"/>
                  </a:cubicBezTo>
                  <a:cubicBezTo>
                    <a:pt x="250" y="298"/>
                    <a:pt x="246" y="297"/>
                    <a:pt x="242" y="297"/>
                  </a:cubicBezTo>
                  <a:cubicBezTo>
                    <a:pt x="226" y="297"/>
                    <a:pt x="215" y="316"/>
                    <a:pt x="217" y="331"/>
                  </a:cubicBezTo>
                  <a:cubicBezTo>
                    <a:pt x="235" y="398"/>
                    <a:pt x="284" y="451"/>
                    <a:pt x="321" y="505"/>
                  </a:cubicBezTo>
                  <a:cubicBezTo>
                    <a:pt x="356" y="556"/>
                    <a:pt x="391" y="612"/>
                    <a:pt x="431" y="660"/>
                  </a:cubicBezTo>
                  <a:cubicBezTo>
                    <a:pt x="450" y="684"/>
                    <a:pt x="477" y="706"/>
                    <a:pt x="511" y="730"/>
                  </a:cubicBezTo>
                  <a:cubicBezTo>
                    <a:pt x="509" y="733"/>
                    <a:pt x="503" y="738"/>
                    <a:pt x="503" y="741"/>
                  </a:cubicBezTo>
                  <a:cubicBezTo>
                    <a:pt x="501" y="770"/>
                    <a:pt x="461" y="805"/>
                    <a:pt x="431" y="805"/>
                  </a:cubicBezTo>
                  <a:cubicBezTo>
                    <a:pt x="394" y="805"/>
                    <a:pt x="356" y="765"/>
                    <a:pt x="329" y="741"/>
                  </a:cubicBezTo>
                  <a:cubicBezTo>
                    <a:pt x="294" y="706"/>
                    <a:pt x="254" y="674"/>
                    <a:pt x="217" y="636"/>
                  </a:cubicBezTo>
                  <a:cubicBezTo>
                    <a:pt x="147" y="564"/>
                    <a:pt x="93" y="475"/>
                    <a:pt x="26" y="403"/>
                  </a:cubicBezTo>
                  <a:cubicBezTo>
                    <a:pt x="23" y="400"/>
                    <a:pt x="20" y="399"/>
                    <a:pt x="16" y="399"/>
                  </a:cubicBezTo>
                  <a:cubicBezTo>
                    <a:pt x="8" y="399"/>
                    <a:pt x="0" y="407"/>
                    <a:pt x="2" y="416"/>
                  </a:cubicBezTo>
                  <a:cubicBezTo>
                    <a:pt x="34" y="499"/>
                    <a:pt x="96" y="572"/>
                    <a:pt x="155" y="644"/>
                  </a:cubicBezTo>
                  <a:cubicBezTo>
                    <a:pt x="214" y="706"/>
                    <a:pt x="270" y="784"/>
                    <a:pt x="348" y="824"/>
                  </a:cubicBezTo>
                  <a:cubicBezTo>
                    <a:pt x="379" y="841"/>
                    <a:pt x="417" y="858"/>
                    <a:pt x="454" y="858"/>
                  </a:cubicBezTo>
                  <a:cubicBezTo>
                    <a:pt x="474" y="858"/>
                    <a:pt x="493" y="853"/>
                    <a:pt x="511" y="840"/>
                  </a:cubicBezTo>
                  <a:cubicBezTo>
                    <a:pt x="552" y="810"/>
                    <a:pt x="554" y="773"/>
                    <a:pt x="528" y="735"/>
                  </a:cubicBezTo>
                  <a:lnTo>
                    <a:pt x="528" y="735"/>
                  </a:lnTo>
                  <a:cubicBezTo>
                    <a:pt x="556" y="750"/>
                    <a:pt x="587" y="760"/>
                    <a:pt x="616" y="760"/>
                  </a:cubicBezTo>
                  <a:cubicBezTo>
                    <a:pt x="638" y="760"/>
                    <a:pt x="659" y="755"/>
                    <a:pt x="678" y="741"/>
                  </a:cubicBezTo>
                  <a:cubicBezTo>
                    <a:pt x="704" y="716"/>
                    <a:pt x="712" y="690"/>
                    <a:pt x="710" y="660"/>
                  </a:cubicBezTo>
                  <a:lnTo>
                    <a:pt x="710" y="660"/>
                  </a:lnTo>
                  <a:cubicBezTo>
                    <a:pt x="742" y="675"/>
                    <a:pt x="776" y="684"/>
                    <a:pt x="808" y="684"/>
                  </a:cubicBezTo>
                  <a:cubicBezTo>
                    <a:pt x="858" y="684"/>
                    <a:pt x="900" y="660"/>
                    <a:pt x="913" y="596"/>
                  </a:cubicBezTo>
                  <a:cubicBezTo>
                    <a:pt x="916" y="582"/>
                    <a:pt x="916" y="569"/>
                    <a:pt x="913" y="558"/>
                  </a:cubicBezTo>
                  <a:lnTo>
                    <a:pt x="913" y="558"/>
                  </a:lnTo>
                  <a:cubicBezTo>
                    <a:pt x="917" y="559"/>
                    <a:pt x="920" y="559"/>
                    <a:pt x="923" y="559"/>
                  </a:cubicBezTo>
                  <a:cubicBezTo>
                    <a:pt x="1004" y="559"/>
                    <a:pt x="1066" y="493"/>
                    <a:pt x="1048" y="403"/>
                  </a:cubicBezTo>
                  <a:cubicBezTo>
                    <a:pt x="1031" y="336"/>
                    <a:pt x="981" y="272"/>
                    <a:pt x="954" y="207"/>
                  </a:cubicBezTo>
                  <a:cubicBezTo>
                    <a:pt x="916" y="124"/>
                    <a:pt x="871" y="63"/>
                    <a:pt x="798" y="6"/>
                  </a:cubicBezTo>
                  <a:cubicBezTo>
                    <a:pt x="793" y="2"/>
                    <a:pt x="788" y="0"/>
                    <a:pt x="782" y="0"/>
                  </a:cubicBezTo>
                  <a:close/>
                </a:path>
              </a:pathLst>
            </a:custGeom>
            <a:solidFill>
              <a:srgbClr val="EC7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6"/>
            <p:cNvSpPr/>
            <p:nvPr/>
          </p:nvSpPr>
          <p:spPr>
            <a:xfrm>
              <a:off x="2452208" y="2604019"/>
              <a:ext cx="31711" cy="35139"/>
            </a:xfrm>
            <a:custGeom>
              <a:rect b="b" l="l" r="r" t="t"/>
              <a:pathLst>
                <a:path extrusionOk="0" h="287" w="259">
                  <a:moveTo>
                    <a:pt x="238" y="0"/>
                  </a:moveTo>
                  <a:cubicBezTo>
                    <a:pt x="186" y="0"/>
                    <a:pt x="142" y="47"/>
                    <a:pt x="108" y="83"/>
                  </a:cubicBezTo>
                  <a:cubicBezTo>
                    <a:pt x="65" y="132"/>
                    <a:pt x="31" y="180"/>
                    <a:pt x="9" y="242"/>
                  </a:cubicBezTo>
                  <a:cubicBezTo>
                    <a:pt x="0" y="266"/>
                    <a:pt x="18" y="286"/>
                    <a:pt x="37" y="286"/>
                  </a:cubicBezTo>
                  <a:cubicBezTo>
                    <a:pt x="47" y="286"/>
                    <a:pt x="56" y="281"/>
                    <a:pt x="63" y="268"/>
                  </a:cubicBezTo>
                  <a:cubicBezTo>
                    <a:pt x="90" y="220"/>
                    <a:pt x="116" y="175"/>
                    <a:pt x="151" y="134"/>
                  </a:cubicBezTo>
                  <a:cubicBezTo>
                    <a:pt x="186" y="100"/>
                    <a:pt x="240" y="70"/>
                    <a:pt x="256" y="27"/>
                  </a:cubicBezTo>
                  <a:cubicBezTo>
                    <a:pt x="258" y="14"/>
                    <a:pt x="253" y="0"/>
                    <a:pt x="242" y="0"/>
                  </a:cubicBezTo>
                  <a:cubicBezTo>
                    <a:pt x="241" y="0"/>
                    <a:pt x="239" y="0"/>
                    <a:pt x="238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6"/>
            <p:cNvSpPr/>
            <p:nvPr/>
          </p:nvSpPr>
          <p:spPr>
            <a:xfrm>
              <a:off x="2435189" y="2572676"/>
              <a:ext cx="39547" cy="41383"/>
            </a:xfrm>
            <a:custGeom>
              <a:rect b="b" l="l" r="r" t="t"/>
              <a:pathLst>
                <a:path extrusionOk="0" h="338" w="323">
                  <a:moveTo>
                    <a:pt x="239" y="0"/>
                  </a:moveTo>
                  <a:cubicBezTo>
                    <a:pt x="164" y="0"/>
                    <a:pt x="90" y="50"/>
                    <a:pt x="46" y="112"/>
                  </a:cubicBezTo>
                  <a:cubicBezTo>
                    <a:pt x="22" y="141"/>
                    <a:pt x="9" y="179"/>
                    <a:pt x="3" y="219"/>
                  </a:cubicBezTo>
                  <a:cubicBezTo>
                    <a:pt x="1" y="240"/>
                    <a:pt x="1" y="259"/>
                    <a:pt x="3" y="278"/>
                  </a:cubicBezTo>
                  <a:cubicBezTo>
                    <a:pt x="6" y="305"/>
                    <a:pt x="20" y="310"/>
                    <a:pt x="30" y="329"/>
                  </a:cubicBezTo>
                  <a:cubicBezTo>
                    <a:pt x="35" y="335"/>
                    <a:pt x="43" y="337"/>
                    <a:pt x="50" y="337"/>
                  </a:cubicBezTo>
                  <a:cubicBezTo>
                    <a:pt x="60" y="337"/>
                    <a:pt x="69" y="332"/>
                    <a:pt x="70" y="323"/>
                  </a:cubicBezTo>
                  <a:cubicBezTo>
                    <a:pt x="73" y="302"/>
                    <a:pt x="84" y="275"/>
                    <a:pt x="89" y="256"/>
                  </a:cubicBezTo>
                  <a:cubicBezTo>
                    <a:pt x="97" y="230"/>
                    <a:pt x="111" y="203"/>
                    <a:pt x="129" y="179"/>
                  </a:cubicBezTo>
                  <a:cubicBezTo>
                    <a:pt x="167" y="128"/>
                    <a:pt x="215" y="114"/>
                    <a:pt x="274" y="98"/>
                  </a:cubicBezTo>
                  <a:cubicBezTo>
                    <a:pt x="322" y="82"/>
                    <a:pt x="304" y="7"/>
                    <a:pt x="261" y="2"/>
                  </a:cubicBezTo>
                  <a:cubicBezTo>
                    <a:pt x="254" y="1"/>
                    <a:pt x="246" y="0"/>
                    <a:pt x="239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6"/>
            <p:cNvSpPr/>
            <p:nvPr/>
          </p:nvSpPr>
          <p:spPr>
            <a:xfrm>
              <a:off x="2803715" y="2770284"/>
              <a:ext cx="31956" cy="35506"/>
            </a:xfrm>
            <a:custGeom>
              <a:rect b="b" l="l" r="r" t="t"/>
              <a:pathLst>
                <a:path extrusionOk="0" h="290" w="261">
                  <a:moveTo>
                    <a:pt x="193" y="0"/>
                  </a:moveTo>
                  <a:cubicBezTo>
                    <a:pt x="178" y="0"/>
                    <a:pt x="164" y="8"/>
                    <a:pt x="159" y="28"/>
                  </a:cubicBezTo>
                  <a:cubicBezTo>
                    <a:pt x="143" y="76"/>
                    <a:pt x="143" y="119"/>
                    <a:pt x="105" y="157"/>
                  </a:cubicBezTo>
                  <a:cubicBezTo>
                    <a:pt x="76" y="189"/>
                    <a:pt x="25" y="202"/>
                    <a:pt x="3" y="248"/>
                  </a:cubicBezTo>
                  <a:cubicBezTo>
                    <a:pt x="1" y="253"/>
                    <a:pt x="1" y="267"/>
                    <a:pt x="9" y="275"/>
                  </a:cubicBezTo>
                  <a:cubicBezTo>
                    <a:pt x="23" y="285"/>
                    <a:pt x="39" y="290"/>
                    <a:pt x="55" y="290"/>
                  </a:cubicBezTo>
                  <a:cubicBezTo>
                    <a:pt x="100" y="290"/>
                    <a:pt x="146" y="255"/>
                    <a:pt x="177" y="224"/>
                  </a:cubicBezTo>
                  <a:cubicBezTo>
                    <a:pt x="220" y="181"/>
                    <a:pt x="261" y="106"/>
                    <a:pt x="244" y="41"/>
                  </a:cubicBezTo>
                  <a:cubicBezTo>
                    <a:pt x="240" y="18"/>
                    <a:pt x="215" y="0"/>
                    <a:pt x="193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6"/>
            <p:cNvSpPr/>
            <p:nvPr/>
          </p:nvSpPr>
          <p:spPr>
            <a:xfrm>
              <a:off x="2822080" y="2788037"/>
              <a:ext cx="42363" cy="40648"/>
            </a:xfrm>
            <a:custGeom>
              <a:rect b="b" l="l" r="r" t="t"/>
              <a:pathLst>
                <a:path extrusionOk="0" h="332" w="346">
                  <a:moveTo>
                    <a:pt x="288" y="0"/>
                  </a:moveTo>
                  <a:cubicBezTo>
                    <a:pt x="273" y="0"/>
                    <a:pt x="257" y="8"/>
                    <a:pt x="247" y="25"/>
                  </a:cubicBezTo>
                  <a:cubicBezTo>
                    <a:pt x="220" y="76"/>
                    <a:pt x="194" y="122"/>
                    <a:pt x="156" y="164"/>
                  </a:cubicBezTo>
                  <a:cubicBezTo>
                    <a:pt x="119" y="205"/>
                    <a:pt x="73" y="242"/>
                    <a:pt x="27" y="272"/>
                  </a:cubicBezTo>
                  <a:cubicBezTo>
                    <a:pt x="0" y="291"/>
                    <a:pt x="19" y="331"/>
                    <a:pt x="51" y="331"/>
                  </a:cubicBezTo>
                  <a:cubicBezTo>
                    <a:pt x="54" y="331"/>
                    <a:pt x="57" y="331"/>
                    <a:pt x="60" y="331"/>
                  </a:cubicBezTo>
                  <a:cubicBezTo>
                    <a:pt x="180" y="290"/>
                    <a:pt x="295" y="186"/>
                    <a:pt x="333" y="63"/>
                  </a:cubicBezTo>
                  <a:cubicBezTo>
                    <a:pt x="345" y="27"/>
                    <a:pt x="317" y="0"/>
                    <a:pt x="288" y="0"/>
                  </a:cubicBezTo>
                  <a:close/>
                </a:path>
              </a:pathLst>
            </a:custGeom>
            <a:solidFill>
              <a:srgbClr val="152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1" name="Google Shape;1521;p37"/>
          <p:cNvGrpSpPr/>
          <p:nvPr/>
        </p:nvGrpSpPr>
        <p:grpSpPr>
          <a:xfrm>
            <a:off x="8051110" y="3466442"/>
            <a:ext cx="180306" cy="180306"/>
            <a:chOff x="4372113" y="535000"/>
            <a:chExt cx="222600" cy="222600"/>
          </a:xfrm>
        </p:grpSpPr>
        <p:sp>
          <p:nvSpPr>
            <p:cNvPr id="1522" name="Google Shape;1522;p37"/>
            <p:cNvSpPr/>
            <p:nvPr/>
          </p:nvSpPr>
          <p:spPr>
            <a:xfrm rot="5400000">
              <a:off x="4372051" y="623200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4372113" y="623263"/>
              <a:ext cx="222600" cy="4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4" name="Google Shape;1524;p37"/>
          <p:cNvSpPr txBox="1"/>
          <p:nvPr/>
        </p:nvSpPr>
        <p:spPr>
          <a:xfrm>
            <a:off x="218875" y="1942900"/>
            <a:ext cx="45096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3D printed layout for the 3x3 matrix   system, ensuring proper placement of components.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5" name="Google Shape;1525;p37"/>
          <p:cNvPicPr preferRelativeResize="0"/>
          <p:nvPr/>
        </p:nvPicPr>
        <p:blipFill rotWithShape="1">
          <a:blip r:embed="rId3">
            <a:alphaModFix/>
          </a:blip>
          <a:srcRect b="4553" l="12296" r="8369" t="5639"/>
          <a:stretch/>
        </p:blipFill>
        <p:spPr>
          <a:xfrm>
            <a:off x="5843950" y="1080975"/>
            <a:ext cx="2959200" cy="332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526" name="Google Shape;1526;p37"/>
          <p:cNvSpPr txBox="1"/>
          <p:nvPr>
            <p:ph type="title"/>
          </p:nvPr>
        </p:nvSpPr>
        <p:spPr>
          <a:xfrm>
            <a:off x="156175" y="518225"/>
            <a:ext cx="61485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and Methods</a:t>
            </a:r>
            <a:endParaRPr/>
          </a:p>
        </p:txBody>
      </p:sp>
      <p:sp>
        <p:nvSpPr>
          <p:cNvPr id="1527" name="Google Shape;1527;p37"/>
          <p:cNvSpPr txBox="1"/>
          <p:nvPr/>
        </p:nvSpPr>
        <p:spPr>
          <a:xfrm>
            <a:off x="757150" y="1479400"/>
            <a:ext cx="33432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3D printed </a:t>
            </a:r>
            <a:r>
              <a:rPr lang="en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casing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528" name="Google Shape;1528;p37"/>
          <p:cNvSpPr/>
          <p:nvPr/>
        </p:nvSpPr>
        <p:spPr>
          <a:xfrm>
            <a:off x="859475" y="1374025"/>
            <a:ext cx="502200" cy="7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orts Physiotherapy Clinic by Slidesgo">
  <a:themeElements>
    <a:clrScheme name="Simple Light">
      <a:dk1>
        <a:srgbClr val="15293B"/>
      </a:dk1>
      <a:lt1>
        <a:srgbClr val="E8EDF0"/>
      </a:lt1>
      <a:dk2>
        <a:srgbClr val="4DAEA7"/>
      </a:dk2>
      <a:lt2>
        <a:srgbClr val="CD514B"/>
      </a:lt2>
      <a:accent1>
        <a:srgbClr val="FFCC02"/>
      </a:accent1>
      <a:accent2>
        <a:srgbClr val="E2D2C1"/>
      </a:accent2>
      <a:accent3>
        <a:srgbClr val="A55566"/>
      </a:accent3>
      <a:accent4>
        <a:srgbClr val="BEBEBE"/>
      </a:accent4>
      <a:accent5>
        <a:srgbClr val="F5EDE6"/>
      </a:accent5>
      <a:accent6>
        <a:srgbClr val="FFFFFF"/>
      </a:accent6>
      <a:hlink>
        <a:srgbClr val="EC7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